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1"/>
  </p:normalViewPr>
  <p:slideViewPr>
    <p:cSldViewPr snapToGrid="0" snapToObjects="1">
      <p:cViewPr varScale="1">
        <p:scale>
          <a:sx n="105" d="100"/>
          <a:sy n="105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0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6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0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8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6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7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0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8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2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0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B02F8-A617-B24F-951B-0F60ECFBEF5D}" type="datetimeFigureOut">
              <a:rPr lang="en-US" smtClean="0"/>
              <a:t>5/9/18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22434-3423-494A-B563-633B1A6CD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ithub.com/OHDSI/NLPToo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7437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Observational Health Data Sciences and Informatics (OHDSI)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4352"/>
            <a:ext cx="7931752" cy="2670528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Natural Language Processing (NLP) Working Group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>
                <a:solidFill>
                  <a:schemeClr val="tx1"/>
                </a:solidFill>
              </a:rPr>
              <a:t>05/09/2018</a:t>
            </a:r>
          </a:p>
        </p:txBody>
      </p:sp>
    </p:spTree>
    <p:extLst>
      <p:ext uri="{BB962C8B-B14F-4D97-AF65-F5344CB8AC3E}">
        <p14:creationId xmlns:p14="http://schemas.microsoft.com/office/powerpoint/2010/main" val="145813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5776"/>
            <a:ext cx="8229600" cy="54742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Introduction of new members</a:t>
            </a:r>
          </a:p>
          <a:p>
            <a:pPr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Presentation – Paris Nichols</a:t>
            </a:r>
          </a:p>
          <a:p>
            <a:pPr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Updates on ongoing projects</a:t>
            </a:r>
          </a:p>
          <a:p>
            <a:pPr lvl="1"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Rules for defining </a:t>
            </a:r>
            <a:r>
              <a:rPr lang="en-US" dirty="0" err="1"/>
              <a:t>term_exists</a:t>
            </a:r>
            <a:r>
              <a:rPr lang="en-US" dirty="0"/>
              <a:t> – led by Stephane </a:t>
            </a:r>
            <a:r>
              <a:rPr lang="en-US" dirty="0" err="1"/>
              <a:t>Meystre</a:t>
            </a:r>
            <a:endParaRPr lang="en-US" dirty="0"/>
          </a:p>
          <a:p>
            <a:pPr lvl="1"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Mapping of CUIs to standard terminology – Juan Banda</a:t>
            </a:r>
          </a:p>
          <a:p>
            <a:pPr lvl="1"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Mapping of Note Types to LOINC/standard vocabulary –</a:t>
            </a:r>
            <a:r>
              <a:rPr lang="en-US" dirty="0" err="1"/>
              <a:t>Karthik</a:t>
            </a:r>
            <a:r>
              <a:rPr lang="en-US" dirty="0"/>
              <a:t> Natarajan, Ruth Reeves, Jon Duke and Hua Xu– Report type list discussion</a:t>
            </a:r>
          </a:p>
          <a:p>
            <a:pPr lvl="1"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Landscape Analysis of section identifier systems and proposal of a standard terminology for use – Hua Xu, </a:t>
            </a:r>
            <a:r>
              <a:rPr lang="en-US" dirty="0" err="1"/>
              <a:t>Karthik</a:t>
            </a:r>
            <a:r>
              <a:rPr lang="en-US" dirty="0"/>
              <a:t> Natarajan</a:t>
            </a:r>
          </a:p>
          <a:p>
            <a:pPr lvl="1"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Examples and rules for </a:t>
            </a:r>
            <a:r>
              <a:rPr lang="en-US" dirty="0" err="1"/>
              <a:t>term_temporal</a:t>
            </a:r>
            <a:r>
              <a:rPr lang="en-US" dirty="0"/>
              <a:t> – led by George </a:t>
            </a:r>
            <a:r>
              <a:rPr lang="en-US" dirty="0" err="1"/>
              <a:t>Hripsack</a:t>
            </a:r>
            <a:r>
              <a:rPr lang="en-US" dirty="0"/>
              <a:t> (Sunny) </a:t>
            </a:r>
          </a:p>
          <a:p>
            <a:pPr lvl="1">
              <a:lnSpc>
                <a:spcPct val="120000"/>
              </a:lnSpc>
              <a:buClr>
                <a:srgbClr val="0000FF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dirty="0"/>
              <a:t>Standardization of </a:t>
            </a:r>
            <a:r>
              <a:rPr lang="en-US" dirty="0" err="1"/>
              <a:t>term_modifiers</a:t>
            </a:r>
            <a:r>
              <a:rPr lang="en-US" dirty="0"/>
              <a:t> and values – Hua Xu</a:t>
            </a:r>
          </a:p>
        </p:txBody>
      </p:sp>
    </p:spTree>
    <p:extLst>
      <p:ext uri="{BB962C8B-B14F-4D97-AF65-F5344CB8AC3E}">
        <p14:creationId xmlns:p14="http://schemas.microsoft.com/office/powerpoint/2010/main" val="246897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92" y="314230"/>
            <a:ext cx="8428265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NLP Wrappers - CLAMP / </a:t>
            </a:r>
            <a:r>
              <a:rPr lang="en-US" dirty="0" err="1"/>
              <a:t>cTAKES</a:t>
            </a:r>
            <a:r>
              <a:rPr lang="en-US" dirty="0"/>
              <a:t> / </a:t>
            </a:r>
            <a:r>
              <a:rPr lang="en-US" dirty="0" err="1"/>
              <a:t>Metamap</a:t>
            </a:r>
            <a:r>
              <a:rPr lang="en-US" dirty="0"/>
              <a:t> Lite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8"/>
            <a:ext cx="7886700" cy="362176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https://github.com/OHDSI/NLPTools</a:t>
            </a:r>
            <a:endParaRPr lang="en-US" dirty="0"/>
          </a:p>
          <a:p>
            <a:pPr lvl="1"/>
            <a:r>
              <a:rPr lang="en-US" dirty="0"/>
              <a:t>Clone source code</a:t>
            </a:r>
          </a:p>
          <a:p>
            <a:pPr lvl="1"/>
            <a:r>
              <a:rPr lang="en-US" dirty="0"/>
              <a:t>Import existing project to Eclipse</a:t>
            </a:r>
          </a:p>
          <a:p>
            <a:pPr lvl="1"/>
            <a:r>
              <a:rPr lang="en-US" dirty="0"/>
              <a:t>Download dependencies</a:t>
            </a:r>
          </a:p>
          <a:p>
            <a:pPr lvl="1"/>
            <a:r>
              <a:rPr lang="en-US" dirty="0"/>
              <a:t>Setup UMLS account</a:t>
            </a:r>
          </a:p>
          <a:p>
            <a:pPr lvl="1"/>
            <a:r>
              <a:rPr lang="en-US" dirty="0"/>
              <a:t>Apply CLAMP Command line license</a:t>
            </a:r>
          </a:p>
          <a:p>
            <a:r>
              <a:rPr lang="en-US" dirty="0"/>
              <a:t>Ongoing</a:t>
            </a:r>
          </a:p>
          <a:p>
            <a:pPr lvl="1"/>
            <a:r>
              <a:rPr lang="en-US" dirty="0"/>
              <a:t>Mappings from CUI to standard concept id</a:t>
            </a:r>
          </a:p>
          <a:p>
            <a:pPr lvl="1"/>
            <a:r>
              <a:rPr lang="en-US" dirty="0"/>
              <a:t>Normalization of modifiers</a:t>
            </a:r>
          </a:p>
          <a:p>
            <a:pPr lvl="1"/>
            <a:r>
              <a:rPr lang="en-US" dirty="0"/>
              <a:t>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571" y="2226468"/>
            <a:ext cx="3733486" cy="369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6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10209</TotalTime>
  <Words>117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Observational Health Data Sciences and Informatics (OHDSI)</vt:lpstr>
      <vt:lpstr>AGENDA</vt:lpstr>
      <vt:lpstr>NLP Wrappers - CLAMP / cTAKES / Metamap Lite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Observational Health Data Sciences and Informatics (OHDSI)</dc:title>
  <dc:creator>shis</dc:creator>
  <cp:lastModifiedBy>Microsoft Office User</cp:lastModifiedBy>
  <cp:revision>35</cp:revision>
  <dcterms:created xsi:type="dcterms:W3CDTF">2015-08-02T00:06:26Z</dcterms:created>
  <dcterms:modified xsi:type="dcterms:W3CDTF">2018-05-09T17:53:08Z</dcterms:modified>
</cp:coreProperties>
</file>