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algn="l" defTabSz="4386612" rtl="0" fontAlgn="base">
      <a:spcBef>
        <a:spcPct val="0"/>
      </a:spcBef>
      <a:spcAft>
        <a:spcPct val="0"/>
      </a:spcAft>
      <a:defRPr sz="8600" kern="1200">
        <a:solidFill>
          <a:schemeClr val="tx1"/>
        </a:solidFill>
        <a:latin typeface="Calibri" pitchFamily="34" charset="0"/>
        <a:ea typeface="+mn-ea"/>
        <a:cs typeface="Arial" charset="0"/>
      </a:defRPr>
    </a:lvl1pPr>
    <a:lvl2pPr marL="2192549" indent="-1610698" algn="l" defTabSz="4386612" rtl="0" fontAlgn="base">
      <a:spcBef>
        <a:spcPct val="0"/>
      </a:spcBef>
      <a:spcAft>
        <a:spcPct val="0"/>
      </a:spcAft>
      <a:defRPr sz="8600" kern="1200">
        <a:solidFill>
          <a:schemeClr val="tx1"/>
        </a:solidFill>
        <a:latin typeface="Calibri" pitchFamily="34" charset="0"/>
        <a:ea typeface="+mn-ea"/>
        <a:cs typeface="Arial" charset="0"/>
      </a:defRPr>
    </a:lvl2pPr>
    <a:lvl3pPr marL="4386612" indent="-3222910" algn="l" defTabSz="4386612" rtl="0" fontAlgn="base">
      <a:spcBef>
        <a:spcPct val="0"/>
      </a:spcBef>
      <a:spcAft>
        <a:spcPct val="0"/>
      </a:spcAft>
      <a:defRPr sz="8600" kern="1200">
        <a:solidFill>
          <a:schemeClr val="tx1"/>
        </a:solidFill>
        <a:latin typeface="Calibri" pitchFamily="34" charset="0"/>
        <a:ea typeface="+mn-ea"/>
        <a:cs typeface="Arial" charset="0"/>
      </a:defRPr>
    </a:lvl3pPr>
    <a:lvl4pPr marL="6580675" indent="-4835122" algn="l" defTabSz="4386612" rtl="0" fontAlgn="base">
      <a:spcBef>
        <a:spcPct val="0"/>
      </a:spcBef>
      <a:spcAft>
        <a:spcPct val="0"/>
      </a:spcAft>
      <a:defRPr sz="8600" kern="1200">
        <a:solidFill>
          <a:schemeClr val="tx1"/>
        </a:solidFill>
        <a:latin typeface="Calibri" pitchFamily="34" charset="0"/>
        <a:ea typeface="+mn-ea"/>
        <a:cs typeface="Arial" charset="0"/>
      </a:defRPr>
    </a:lvl4pPr>
    <a:lvl5pPr marL="8774738" indent="-6447334" algn="l" defTabSz="4386612" rtl="0" fontAlgn="base">
      <a:spcBef>
        <a:spcPct val="0"/>
      </a:spcBef>
      <a:spcAft>
        <a:spcPct val="0"/>
      </a:spcAft>
      <a:defRPr sz="8600" kern="1200">
        <a:solidFill>
          <a:schemeClr val="tx1"/>
        </a:solidFill>
        <a:latin typeface="Calibri" pitchFamily="34" charset="0"/>
        <a:ea typeface="+mn-ea"/>
        <a:cs typeface="Arial" charset="0"/>
      </a:defRPr>
    </a:lvl5pPr>
    <a:lvl6pPr marL="2181941" algn="l" defTabSz="872777" rtl="0" eaLnBrk="1" latinLnBrk="0" hangingPunct="1">
      <a:defRPr sz="8600" kern="1200">
        <a:solidFill>
          <a:schemeClr val="tx1"/>
        </a:solidFill>
        <a:latin typeface="Calibri" pitchFamily="34" charset="0"/>
        <a:ea typeface="+mn-ea"/>
        <a:cs typeface="Arial" charset="0"/>
      </a:defRPr>
    </a:lvl6pPr>
    <a:lvl7pPr marL="2618329" algn="l" defTabSz="872777" rtl="0" eaLnBrk="1" latinLnBrk="0" hangingPunct="1">
      <a:defRPr sz="8600" kern="1200">
        <a:solidFill>
          <a:schemeClr val="tx1"/>
        </a:solidFill>
        <a:latin typeface="Calibri" pitchFamily="34" charset="0"/>
        <a:ea typeface="+mn-ea"/>
        <a:cs typeface="Arial" charset="0"/>
      </a:defRPr>
    </a:lvl7pPr>
    <a:lvl8pPr marL="3054718" algn="l" defTabSz="872777" rtl="0" eaLnBrk="1" latinLnBrk="0" hangingPunct="1">
      <a:defRPr sz="8600" kern="1200">
        <a:solidFill>
          <a:schemeClr val="tx1"/>
        </a:solidFill>
        <a:latin typeface="Calibri" pitchFamily="34" charset="0"/>
        <a:ea typeface="+mn-ea"/>
        <a:cs typeface="Arial" charset="0"/>
      </a:defRPr>
    </a:lvl8pPr>
    <a:lvl9pPr marL="3491106" algn="l" defTabSz="872777" rtl="0" eaLnBrk="1" latinLnBrk="0" hangingPunct="1">
      <a:defRPr sz="8600"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acketer, Margaret [JRDUS]" initials="CB" lastIdx="1" clrIdx="0"/>
  <p:cmAuthor id="1" name="Voss, Erica " initials="EAV" lastIdx="4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DCF"/>
    <a:srgbClr val="FDEFE9"/>
    <a:srgbClr val="34B233"/>
    <a:srgbClr val="F2F6EA"/>
    <a:srgbClr val="C1E7F7"/>
    <a:srgbClr val="84B9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3714" autoAdjust="0"/>
  </p:normalViewPr>
  <p:slideViewPr>
    <p:cSldViewPr>
      <p:cViewPr>
        <p:scale>
          <a:sx n="25" d="100"/>
          <a:sy n="25" d="100"/>
        </p:scale>
        <p:origin x="-2238" y="6"/>
      </p:cViewPr>
      <p:guideLst>
        <p:guide orient="horz" pos="10368"/>
        <p:guide pos="13824"/>
      </p:guideLst>
    </p:cSldViewPr>
  </p:slideViewPr>
  <p:notesTextViewPr>
    <p:cViewPr>
      <p:scale>
        <a:sx n="1" d="1"/>
        <a:sy n="1" d="1"/>
      </p:scale>
      <p:origin x="0" y="0"/>
    </p:cViewPr>
  </p:notesTextViewPr>
  <p:sorterViewPr>
    <p:cViewPr>
      <p:scale>
        <a:sx n="100" d="100"/>
        <a:sy n="100" d="100"/>
      </p:scale>
      <p:origin x="0" y="14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defTabSz="4597285">
              <a:defRPr sz="120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defTabSz="4597285">
              <a:defRPr sz="1200">
                <a:cs typeface="Arial" charset="0"/>
              </a:defRPr>
            </a:lvl1pPr>
          </a:lstStyle>
          <a:p>
            <a:pPr>
              <a:defRPr/>
            </a:pPr>
            <a:fld id="{AAB1D58E-0104-4601-8BB8-F4F8BF849D6E}" type="datetimeFigureOut">
              <a:rPr lang="en-US"/>
              <a:pPr>
                <a:defRPr/>
              </a:pPr>
              <a:t>9/19/2016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defTabSz="4597285">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defTabSz="4597285">
              <a:defRPr sz="1200">
                <a:cs typeface="Arial" charset="0"/>
              </a:defRPr>
            </a:lvl1pPr>
          </a:lstStyle>
          <a:p>
            <a:pPr>
              <a:defRPr/>
            </a:pPr>
            <a:fld id="{45E5DC6F-DCCD-4773-94C0-23F2B6386E37}" type="slidenum">
              <a:rPr lang="en-US"/>
              <a:pPr>
                <a:defRPr/>
              </a:pPr>
              <a:t>‹#›</a:t>
            </a:fld>
            <a:endParaRPr lang="en-US"/>
          </a:p>
        </p:txBody>
      </p:sp>
    </p:spTree>
    <p:extLst>
      <p:ext uri="{BB962C8B-B14F-4D97-AF65-F5344CB8AC3E}">
        <p14:creationId xmlns:p14="http://schemas.microsoft.com/office/powerpoint/2010/main" val="3134614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580337" algn="l" rtl="0" eaLnBrk="0" fontAlgn="base" hangingPunct="0">
      <a:spcBef>
        <a:spcPct val="30000"/>
      </a:spcBef>
      <a:spcAft>
        <a:spcPct val="0"/>
      </a:spcAft>
      <a:defRPr sz="1600" kern="1200">
        <a:solidFill>
          <a:schemeClr val="tx1"/>
        </a:solidFill>
        <a:latin typeface="+mn-lt"/>
        <a:ea typeface="+mn-ea"/>
        <a:cs typeface="+mn-cs"/>
      </a:defRPr>
    </a:lvl2pPr>
    <a:lvl3pPr marL="1162187" algn="l" rtl="0" eaLnBrk="0" fontAlgn="base" hangingPunct="0">
      <a:spcBef>
        <a:spcPct val="30000"/>
      </a:spcBef>
      <a:spcAft>
        <a:spcPct val="0"/>
      </a:spcAft>
      <a:defRPr sz="1600" kern="1200">
        <a:solidFill>
          <a:schemeClr val="tx1"/>
        </a:solidFill>
        <a:latin typeface="+mn-lt"/>
        <a:ea typeface="+mn-ea"/>
        <a:cs typeface="+mn-cs"/>
      </a:defRPr>
    </a:lvl3pPr>
    <a:lvl4pPr marL="1744038" algn="l" rtl="0" eaLnBrk="0" fontAlgn="base" hangingPunct="0">
      <a:spcBef>
        <a:spcPct val="30000"/>
      </a:spcBef>
      <a:spcAft>
        <a:spcPct val="0"/>
      </a:spcAft>
      <a:defRPr sz="1600" kern="1200">
        <a:solidFill>
          <a:schemeClr val="tx1"/>
        </a:solidFill>
        <a:latin typeface="+mn-lt"/>
        <a:ea typeface="+mn-ea"/>
        <a:cs typeface="+mn-cs"/>
      </a:defRPr>
    </a:lvl4pPr>
    <a:lvl5pPr marL="2325889" algn="l" rtl="0" eaLnBrk="0" fontAlgn="base" hangingPunct="0">
      <a:spcBef>
        <a:spcPct val="30000"/>
      </a:spcBef>
      <a:spcAft>
        <a:spcPct val="0"/>
      </a:spcAft>
      <a:defRPr sz="1600" kern="1200">
        <a:solidFill>
          <a:schemeClr val="tx1"/>
        </a:solidFill>
        <a:latin typeface="+mn-lt"/>
        <a:ea typeface="+mn-ea"/>
        <a:cs typeface="+mn-cs"/>
      </a:defRPr>
    </a:lvl5pPr>
    <a:lvl6pPr marL="2909183" algn="l" defTabSz="1163674" rtl="0" eaLnBrk="1" latinLnBrk="0" hangingPunct="1">
      <a:defRPr sz="1600" kern="1200">
        <a:solidFill>
          <a:schemeClr val="tx1"/>
        </a:solidFill>
        <a:latin typeface="+mn-lt"/>
        <a:ea typeface="+mn-ea"/>
        <a:cs typeface="+mn-cs"/>
      </a:defRPr>
    </a:lvl6pPr>
    <a:lvl7pPr marL="3491020" algn="l" defTabSz="1163674" rtl="0" eaLnBrk="1" latinLnBrk="0" hangingPunct="1">
      <a:defRPr sz="1600" kern="1200">
        <a:solidFill>
          <a:schemeClr val="tx1"/>
        </a:solidFill>
        <a:latin typeface="+mn-lt"/>
        <a:ea typeface="+mn-ea"/>
        <a:cs typeface="+mn-cs"/>
      </a:defRPr>
    </a:lvl7pPr>
    <a:lvl8pPr marL="4072855" algn="l" defTabSz="1163674" rtl="0" eaLnBrk="1" latinLnBrk="0" hangingPunct="1">
      <a:defRPr sz="1600" kern="1200">
        <a:solidFill>
          <a:schemeClr val="tx1"/>
        </a:solidFill>
        <a:latin typeface="+mn-lt"/>
        <a:ea typeface="+mn-ea"/>
        <a:cs typeface="+mn-cs"/>
      </a:defRPr>
    </a:lvl8pPr>
    <a:lvl9pPr marL="4654692" algn="l" defTabSz="1163674"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600">
                <a:solidFill>
                  <a:schemeClr val="tx1"/>
                </a:solidFill>
                <a:latin typeface="Calibri" pitchFamily="34" charset="0"/>
              </a:defRPr>
            </a:lvl1pPr>
            <a:lvl2pPr marL="742950" indent="-285750" eaLnBrk="0" hangingPunct="0">
              <a:spcBef>
                <a:spcPct val="30000"/>
              </a:spcBef>
              <a:defRPr sz="1600">
                <a:solidFill>
                  <a:schemeClr val="tx1"/>
                </a:solidFill>
                <a:latin typeface="Calibri" pitchFamily="34" charset="0"/>
              </a:defRPr>
            </a:lvl2pPr>
            <a:lvl3pPr marL="1143000" indent="-228600" eaLnBrk="0" hangingPunct="0">
              <a:spcBef>
                <a:spcPct val="30000"/>
              </a:spcBef>
              <a:defRPr sz="1600">
                <a:solidFill>
                  <a:schemeClr val="tx1"/>
                </a:solidFill>
                <a:latin typeface="Calibri" pitchFamily="34" charset="0"/>
              </a:defRPr>
            </a:lvl3pPr>
            <a:lvl4pPr marL="1600200" indent="-228600" eaLnBrk="0" hangingPunct="0">
              <a:spcBef>
                <a:spcPct val="30000"/>
              </a:spcBef>
              <a:defRPr sz="1600">
                <a:solidFill>
                  <a:schemeClr val="tx1"/>
                </a:solidFill>
                <a:latin typeface="Calibri" pitchFamily="34" charset="0"/>
              </a:defRPr>
            </a:lvl4pPr>
            <a:lvl5pPr marL="2057400" indent="-228600" eaLnBrk="0" hangingPunct="0">
              <a:spcBef>
                <a:spcPct val="30000"/>
              </a:spcBef>
              <a:defRPr sz="1600">
                <a:solidFill>
                  <a:schemeClr val="tx1"/>
                </a:solidFill>
                <a:latin typeface="Calibri" pitchFamily="34" charset="0"/>
              </a:defRPr>
            </a:lvl5pPr>
            <a:lvl6pPr marL="2514600" indent="-228600" defTabSz="4595813" eaLnBrk="0" fontAlgn="base" hangingPunct="0">
              <a:spcBef>
                <a:spcPct val="30000"/>
              </a:spcBef>
              <a:spcAft>
                <a:spcPct val="0"/>
              </a:spcAft>
              <a:defRPr sz="1600">
                <a:solidFill>
                  <a:schemeClr val="tx1"/>
                </a:solidFill>
                <a:latin typeface="Calibri" pitchFamily="34" charset="0"/>
              </a:defRPr>
            </a:lvl6pPr>
            <a:lvl7pPr marL="2971800" indent="-228600" defTabSz="4595813" eaLnBrk="0" fontAlgn="base" hangingPunct="0">
              <a:spcBef>
                <a:spcPct val="30000"/>
              </a:spcBef>
              <a:spcAft>
                <a:spcPct val="0"/>
              </a:spcAft>
              <a:defRPr sz="1600">
                <a:solidFill>
                  <a:schemeClr val="tx1"/>
                </a:solidFill>
                <a:latin typeface="Calibri" pitchFamily="34" charset="0"/>
              </a:defRPr>
            </a:lvl7pPr>
            <a:lvl8pPr marL="3429000" indent="-228600" defTabSz="4595813" eaLnBrk="0" fontAlgn="base" hangingPunct="0">
              <a:spcBef>
                <a:spcPct val="30000"/>
              </a:spcBef>
              <a:spcAft>
                <a:spcPct val="0"/>
              </a:spcAft>
              <a:defRPr sz="1600">
                <a:solidFill>
                  <a:schemeClr val="tx1"/>
                </a:solidFill>
                <a:latin typeface="Calibri" pitchFamily="34" charset="0"/>
              </a:defRPr>
            </a:lvl8pPr>
            <a:lvl9pPr marL="3886200" indent="-228600" defTabSz="4595813" eaLnBrk="0" fontAlgn="base" hangingPunct="0">
              <a:spcBef>
                <a:spcPct val="30000"/>
              </a:spcBef>
              <a:spcAft>
                <a:spcPct val="0"/>
              </a:spcAft>
              <a:defRPr sz="1600">
                <a:solidFill>
                  <a:schemeClr val="tx1"/>
                </a:solidFill>
                <a:latin typeface="Calibri" pitchFamily="34" charset="0"/>
              </a:defRPr>
            </a:lvl9pPr>
          </a:lstStyle>
          <a:p>
            <a:pPr defTabSz="4595813" eaLnBrk="1" hangingPunct="1">
              <a:spcBef>
                <a:spcPct val="0"/>
              </a:spcBef>
            </a:pPr>
            <a:fld id="{A4ECFABB-215A-44D8-BE70-787466DC1AAB}" type="slidenum">
              <a:rPr lang="en-US" altLang="en-US" sz="1200" smtClean="0"/>
              <a:pPr defTabSz="4595813" eaLnBrk="1" hangingPunct="1">
                <a:spcBef>
                  <a:spcPct val="0"/>
                </a:spcBef>
              </a:pPr>
              <a:t>1</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5"/>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350" indent="0" algn="ctr">
              <a:buNone/>
              <a:defRPr>
                <a:solidFill>
                  <a:schemeClr val="tx1">
                    <a:tint val="75000"/>
                  </a:schemeClr>
                </a:solidFill>
              </a:defRPr>
            </a:lvl2pPr>
            <a:lvl3pPr marL="4388698" indent="0" algn="ctr">
              <a:buNone/>
              <a:defRPr>
                <a:solidFill>
                  <a:schemeClr val="tx1">
                    <a:tint val="75000"/>
                  </a:schemeClr>
                </a:solidFill>
              </a:defRPr>
            </a:lvl3pPr>
            <a:lvl4pPr marL="6583046" indent="0" algn="ctr">
              <a:buNone/>
              <a:defRPr>
                <a:solidFill>
                  <a:schemeClr val="tx1">
                    <a:tint val="75000"/>
                  </a:schemeClr>
                </a:solidFill>
              </a:defRPr>
            </a:lvl4pPr>
            <a:lvl5pPr marL="8777396" indent="0" algn="ctr">
              <a:buNone/>
              <a:defRPr>
                <a:solidFill>
                  <a:schemeClr val="tx1">
                    <a:tint val="75000"/>
                  </a:schemeClr>
                </a:solidFill>
              </a:defRPr>
            </a:lvl5pPr>
            <a:lvl6pPr marL="10971745" indent="0" algn="ctr">
              <a:buNone/>
              <a:defRPr>
                <a:solidFill>
                  <a:schemeClr val="tx1">
                    <a:tint val="75000"/>
                  </a:schemeClr>
                </a:solidFill>
              </a:defRPr>
            </a:lvl6pPr>
            <a:lvl7pPr marL="13166093" indent="0" algn="ctr">
              <a:buNone/>
              <a:defRPr>
                <a:solidFill>
                  <a:schemeClr val="tx1">
                    <a:tint val="75000"/>
                  </a:schemeClr>
                </a:solidFill>
              </a:defRPr>
            </a:lvl7pPr>
            <a:lvl8pPr marL="15360442" indent="0" algn="ctr">
              <a:buNone/>
              <a:defRPr>
                <a:solidFill>
                  <a:schemeClr val="tx1">
                    <a:tint val="75000"/>
                  </a:schemeClr>
                </a:solidFill>
              </a:defRPr>
            </a:lvl8pPr>
            <a:lvl9pPr marL="1755479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82AEEFF-D598-46A7-AEA6-0C8809D48B36}" type="datetimeFigureOut">
              <a:rPr lang="en-US"/>
              <a:pPr>
                <a:defRPr/>
              </a:pPr>
              <a:t>9/19/2016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839EFE-77EE-46B2-BDDF-21B08E0250B6}" type="slidenum">
              <a:rPr lang="en-US"/>
              <a:pPr>
                <a:defRPr/>
              </a:pPr>
              <a:t>‹#›</a:t>
            </a:fld>
            <a:endParaRPr lang="en-US"/>
          </a:p>
        </p:txBody>
      </p:sp>
    </p:spTree>
    <p:extLst>
      <p:ext uri="{BB962C8B-B14F-4D97-AF65-F5344CB8AC3E}">
        <p14:creationId xmlns:p14="http://schemas.microsoft.com/office/powerpoint/2010/main" val="92140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392A705-B5BD-4011-AD0C-E38C652C7519}" type="datetimeFigureOut">
              <a:rPr lang="en-US"/>
              <a:pPr>
                <a:defRPr/>
              </a:pPr>
              <a:t>9/19/2016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31BF2E-4E1B-4C8F-BE65-A8E81706FF65}" type="slidenum">
              <a:rPr lang="en-US"/>
              <a:pPr>
                <a:defRPr/>
              </a:pPr>
              <a:t>‹#›</a:t>
            </a:fld>
            <a:endParaRPr lang="en-US"/>
          </a:p>
        </p:txBody>
      </p:sp>
    </p:spTree>
    <p:extLst>
      <p:ext uri="{BB962C8B-B14F-4D97-AF65-F5344CB8AC3E}">
        <p14:creationId xmlns:p14="http://schemas.microsoft.com/office/powerpoint/2010/main" val="2831400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1322" y="7033265"/>
            <a:ext cx="55298343" cy="1497939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291067" y="7033265"/>
            <a:ext cx="165178736" cy="1497939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E63D67-3A2E-4510-914D-2B2F2568AF45}" type="datetimeFigureOut">
              <a:rPr lang="en-US"/>
              <a:pPr>
                <a:defRPr/>
              </a:pPr>
              <a:t>9/19/2016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DB2CAA-F3FF-43EA-8F49-8487A36D42CE}" type="slidenum">
              <a:rPr lang="en-US"/>
              <a:pPr>
                <a:defRPr/>
              </a:pPr>
              <a:t>‹#›</a:t>
            </a:fld>
            <a:endParaRPr lang="en-US"/>
          </a:p>
        </p:txBody>
      </p:sp>
    </p:spTree>
    <p:extLst>
      <p:ext uri="{BB962C8B-B14F-4D97-AF65-F5344CB8AC3E}">
        <p14:creationId xmlns:p14="http://schemas.microsoft.com/office/powerpoint/2010/main" val="136966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7217EE-D031-489C-AEAD-B9C504D2D117}" type="datetimeFigureOut">
              <a:rPr lang="en-US"/>
              <a:pPr>
                <a:defRPr/>
              </a:pPr>
              <a:t>9/19/2016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742D07-10C2-4F0C-B32C-7066A08DBF69}" type="slidenum">
              <a:rPr lang="en-US"/>
              <a:pPr>
                <a:defRPr/>
              </a:pPr>
              <a:t>‹#›</a:t>
            </a:fld>
            <a:endParaRPr lang="en-US"/>
          </a:p>
        </p:txBody>
      </p:sp>
    </p:spTree>
    <p:extLst>
      <p:ext uri="{BB962C8B-B14F-4D97-AF65-F5344CB8AC3E}">
        <p14:creationId xmlns:p14="http://schemas.microsoft.com/office/powerpoint/2010/main" val="426137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4"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4" y="13952227"/>
            <a:ext cx="37307520" cy="7200896"/>
          </a:xfrm>
        </p:spPr>
        <p:txBody>
          <a:bodyPr anchor="b"/>
          <a:lstStyle>
            <a:lvl1pPr marL="0" indent="0">
              <a:buNone/>
              <a:defRPr sz="9600">
                <a:solidFill>
                  <a:schemeClr val="tx1">
                    <a:tint val="75000"/>
                  </a:schemeClr>
                </a:solidFill>
              </a:defRPr>
            </a:lvl1pPr>
            <a:lvl2pPr marL="2194350" indent="0">
              <a:buNone/>
              <a:defRPr sz="8600">
                <a:solidFill>
                  <a:schemeClr val="tx1">
                    <a:tint val="75000"/>
                  </a:schemeClr>
                </a:solidFill>
              </a:defRPr>
            </a:lvl2pPr>
            <a:lvl3pPr marL="4388698" indent="0">
              <a:buNone/>
              <a:defRPr sz="7700">
                <a:solidFill>
                  <a:schemeClr val="tx1">
                    <a:tint val="75000"/>
                  </a:schemeClr>
                </a:solidFill>
              </a:defRPr>
            </a:lvl3pPr>
            <a:lvl4pPr marL="6583046" indent="0">
              <a:buNone/>
              <a:defRPr sz="6700">
                <a:solidFill>
                  <a:schemeClr val="tx1">
                    <a:tint val="75000"/>
                  </a:schemeClr>
                </a:solidFill>
              </a:defRPr>
            </a:lvl4pPr>
            <a:lvl5pPr marL="8777396" indent="0">
              <a:buNone/>
              <a:defRPr sz="6700">
                <a:solidFill>
                  <a:schemeClr val="tx1">
                    <a:tint val="75000"/>
                  </a:schemeClr>
                </a:solidFill>
              </a:defRPr>
            </a:lvl5pPr>
            <a:lvl6pPr marL="10971745" indent="0">
              <a:buNone/>
              <a:defRPr sz="6700">
                <a:solidFill>
                  <a:schemeClr val="tx1">
                    <a:tint val="75000"/>
                  </a:schemeClr>
                </a:solidFill>
              </a:defRPr>
            </a:lvl6pPr>
            <a:lvl7pPr marL="13166093" indent="0">
              <a:buNone/>
              <a:defRPr sz="6700">
                <a:solidFill>
                  <a:schemeClr val="tx1">
                    <a:tint val="75000"/>
                  </a:schemeClr>
                </a:solidFill>
              </a:defRPr>
            </a:lvl7pPr>
            <a:lvl8pPr marL="15360442" indent="0">
              <a:buNone/>
              <a:defRPr sz="6700">
                <a:solidFill>
                  <a:schemeClr val="tx1">
                    <a:tint val="75000"/>
                  </a:schemeClr>
                </a:solidFill>
              </a:defRPr>
            </a:lvl8pPr>
            <a:lvl9pPr marL="17554792"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DBD6CE-7A5A-4481-A917-1CFAEB9A6931}" type="datetimeFigureOut">
              <a:rPr lang="en-US"/>
              <a:pPr>
                <a:defRPr/>
              </a:pPr>
              <a:t>9/19/2016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AFB3D9-D9D4-43BA-B7C0-F979450CDDAE}" type="slidenum">
              <a:rPr lang="en-US"/>
              <a:pPr>
                <a:defRPr/>
              </a:pPr>
              <a:t>‹#›</a:t>
            </a:fld>
            <a:endParaRPr lang="en-US"/>
          </a:p>
        </p:txBody>
      </p:sp>
    </p:spTree>
    <p:extLst>
      <p:ext uri="{BB962C8B-B14F-4D97-AF65-F5344CB8AC3E}">
        <p14:creationId xmlns:p14="http://schemas.microsoft.com/office/powerpoint/2010/main" val="3352852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12291065" y="40965120"/>
            <a:ext cx="110238537" cy="1158621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261125" y="40965120"/>
            <a:ext cx="110238544" cy="1158621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B47F6BC-19EC-4364-A507-84FB431F8A45}" type="datetimeFigureOut">
              <a:rPr lang="en-US"/>
              <a:pPr>
                <a:defRPr/>
              </a:pPr>
              <a:t>9/19/2016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B052D81-3BE2-4D41-A4AF-32A67A6699EA}" type="slidenum">
              <a:rPr lang="en-US"/>
              <a:pPr>
                <a:defRPr/>
              </a:pPr>
              <a:t>‹#›</a:t>
            </a:fld>
            <a:endParaRPr lang="en-US"/>
          </a:p>
        </p:txBody>
      </p:sp>
    </p:spTree>
    <p:extLst>
      <p:ext uri="{BB962C8B-B14F-4D97-AF65-F5344CB8AC3E}">
        <p14:creationId xmlns:p14="http://schemas.microsoft.com/office/powerpoint/2010/main" val="304109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1" y="7368543"/>
            <a:ext cx="19392903" cy="3070858"/>
          </a:xfrm>
        </p:spPr>
        <p:txBody>
          <a:bodyPr anchor="b"/>
          <a:lstStyle>
            <a:lvl1pPr marL="0" indent="0">
              <a:buNone/>
              <a:defRPr sz="11500" b="1"/>
            </a:lvl1pPr>
            <a:lvl2pPr marL="2194350" indent="0">
              <a:buNone/>
              <a:defRPr sz="9600" b="1"/>
            </a:lvl2pPr>
            <a:lvl3pPr marL="4388698" indent="0">
              <a:buNone/>
              <a:defRPr sz="8600" b="1"/>
            </a:lvl3pPr>
            <a:lvl4pPr marL="6583046" indent="0">
              <a:buNone/>
              <a:defRPr sz="7700" b="1"/>
            </a:lvl4pPr>
            <a:lvl5pPr marL="8777396" indent="0">
              <a:buNone/>
              <a:defRPr sz="7700" b="1"/>
            </a:lvl5pPr>
            <a:lvl6pPr marL="10971745" indent="0">
              <a:buNone/>
              <a:defRPr sz="7700" b="1"/>
            </a:lvl6pPr>
            <a:lvl7pPr marL="13166093" indent="0">
              <a:buNone/>
              <a:defRPr sz="7700" b="1"/>
            </a:lvl7pPr>
            <a:lvl8pPr marL="15360442" indent="0">
              <a:buNone/>
              <a:defRPr sz="7700" b="1"/>
            </a:lvl8pPr>
            <a:lvl9pPr marL="17554792"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1" y="10439401"/>
            <a:ext cx="19392903"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5" y="7368543"/>
            <a:ext cx="19400521" cy="3070858"/>
          </a:xfrm>
        </p:spPr>
        <p:txBody>
          <a:bodyPr anchor="b"/>
          <a:lstStyle>
            <a:lvl1pPr marL="0" indent="0">
              <a:buNone/>
              <a:defRPr sz="11500" b="1"/>
            </a:lvl1pPr>
            <a:lvl2pPr marL="2194350" indent="0">
              <a:buNone/>
              <a:defRPr sz="9600" b="1"/>
            </a:lvl2pPr>
            <a:lvl3pPr marL="4388698" indent="0">
              <a:buNone/>
              <a:defRPr sz="8600" b="1"/>
            </a:lvl3pPr>
            <a:lvl4pPr marL="6583046" indent="0">
              <a:buNone/>
              <a:defRPr sz="7700" b="1"/>
            </a:lvl4pPr>
            <a:lvl5pPr marL="8777396" indent="0">
              <a:buNone/>
              <a:defRPr sz="7700" b="1"/>
            </a:lvl5pPr>
            <a:lvl6pPr marL="10971745" indent="0">
              <a:buNone/>
              <a:defRPr sz="7700" b="1"/>
            </a:lvl6pPr>
            <a:lvl7pPr marL="13166093" indent="0">
              <a:buNone/>
              <a:defRPr sz="7700" b="1"/>
            </a:lvl7pPr>
            <a:lvl8pPr marL="15360442" indent="0">
              <a:buNone/>
              <a:defRPr sz="7700" b="1"/>
            </a:lvl8pPr>
            <a:lvl9pPr marL="17554792"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5" y="10439401"/>
            <a:ext cx="19400521"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F106442-25EB-4A46-9CB8-B80E7D3C8F17}" type="datetimeFigureOut">
              <a:rPr lang="en-US"/>
              <a:pPr>
                <a:defRPr/>
              </a:pPr>
              <a:t>9/19/2016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78B7C27-F1F0-48DC-960C-FC998695ED2C}" type="slidenum">
              <a:rPr lang="en-US"/>
              <a:pPr>
                <a:defRPr/>
              </a:pPr>
              <a:t>‹#›</a:t>
            </a:fld>
            <a:endParaRPr lang="en-US"/>
          </a:p>
        </p:txBody>
      </p:sp>
    </p:spTree>
    <p:extLst>
      <p:ext uri="{BB962C8B-B14F-4D97-AF65-F5344CB8AC3E}">
        <p14:creationId xmlns:p14="http://schemas.microsoft.com/office/powerpoint/2010/main" val="398130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50CA672-7848-44F3-9385-E54D81F5E1DC}" type="datetimeFigureOut">
              <a:rPr lang="en-US"/>
              <a:pPr>
                <a:defRPr/>
              </a:pPr>
              <a:t>9/19/2016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B857366-A19B-40DE-8BFE-64DB6227324D}" type="slidenum">
              <a:rPr lang="en-US"/>
              <a:pPr>
                <a:defRPr/>
              </a:pPr>
              <a:t>‹#›</a:t>
            </a:fld>
            <a:endParaRPr lang="en-US"/>
          </a:p>
        </p:txBody>
      </p:sp>
    </p:spTree>
    <p:extLst>
      <p:ext uri="{BB962C8B-B14F-4D97-AF65-F5344CB8AC3E}">
        <p14:creationId xmlns:p14="http://schemas.microsoft.com/office/powerpoint/2010/main" val="127495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D777D6-3964-4E01-A983-ACFBDF9A21E8}" type="datetimeFigureOut">
              <a:rPr lang="en-US"/>
              <a:pPr>
                <a:defRPr/>
              </a:pPr>
              <a:t>9/19/2016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72911BA-6AD8-4E01-91C4-3CBD7C00EA5B}" type="slidenum">
              <a:rPr lang="en-US"/>
              <a:pPr>
                <a:defRPr/>
              </a:pPr>
              <a:t>‹#›</a:t>
            </a:fld>
            <a:endParaRPr lang="en-US"/>
          </a:p>
        </p:txBody>
      </p:sp>
    </p:spTree>
    <p:extLst>
      <p:ext uri="{BB962C8B-B14F-4D97-AF65-F5344CB8AC3E}">
        <p14:creationId xmlns:p14="http://schemas.microsoft.com/office/powerpoint/2010/main" val="1965719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5" y="1310640"/>
            <a:ext cx="14439904"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1" y="1310643"/>
            <a:ext cx="24536400" cy="28094944"/>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5" y="6888483"/>
            <a:ext cx="14439904" cy="22517104"/>
          </a:xfrm>
        </p:spPr>
        <p:txBody>
          <a:bodyPr/>
          <a:lstStyle>
            <a:lvl1pPr marL="0" indent="0">
              <a:buNone/>
              <a:defRPr sz="6700"/>
            </a:lvl1pPr>
            <a:lvl2pPr marL="2194350" indent="0">
              <a:buNone/>
              <a:defRPr sz="5800"/>
            </a:lvl2pPr>
            <a:lvl3pPr marL="4388698" indent="0">
              <a:buNone/>
              <a:defRPr sz="4900"/>
            </a:lvl3pPr>
            <a:lvl4pPr marL="6583046" indent="0">
              <a:buNone/>
              <a:defRPr sz="4300"/>
            </a:lvl4pPr>
            <a:lvl5pPr marL="8777396" indent="0">
              <a:buNone/>
              <a:defRPr sz="4300"/>
            </a:lvl5pPr>
            <a:lvl6pPr marL="10971745" indent="0">
              <a:buNone/>
              <a:defRPr sz="4300"/>
            </a:lvl6pPr>
            <a:lvl7pPr marL="13166093" indent="0">
              <a:buNone/>
              <a:defRPr sz="4300"/>
            </a:lvl7pPr>
            <a:lvl8pPr marL="15360442" indent="0">
              <a:buNone/>
              <a:defRPr sz="4300"/>
            </a:lvl8pPr>
            <a:lvl9pPr marL="17554792"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CA9126-705A-4364-8931-6D4A78DFFC4B}" type="datetimeFigureOut">
              <a:rPr lang="en-US"/>
              <a:pPr>
                <a:defRPr/>
              </a:pPr>
              <a:t>9/19/2016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76D6B1-DD9A-4ECE-A2DA-F699EF775BFF}" type="slidenum">
              <a:rPr lang="en-US"/>
              <a:pPr>
                <a:defRPr/>
              </a:pPr>
              <a:t>‹#›</a:t>
            </a:fld>
            <a:endParaRPr lang="en-US"/>
          </a:p>
        </p:txBody>
      </p:sp>
    </p:spTree>
    <p:extLst>
      <p:ext uri="{BB962C8B-B14F-4D97-AF65-F5344CB8AC3E}">
        <p14:creationId xmlns:p14="http://schemas.microsoft.com/office/powerpoint/2010/main" val="961811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2"/>
            <a:ext cx="26334720" cy="2720344"/>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3" y="2941320"/>
            <a:ext cx="26334720" cy="19751040"/>
          </a:xfrm>
        </p:spPr>
        <p:txBody>
          <a:bodyPr rtlCol="0">
            <a:normAutofit/>
          </a:bodyPr>
          <a:lstStyle>
            <a:lvl1pPr marL="0" indent="0">
              <a:buNone/>
              <a:defRPr sz="15400"/>
            </a:lvl1pPr>
            <a:lvl2pPr marL="2194350" indent="0">
              <a:buNone/>
              <a:defRPr sz="13400"/>
            </a:lvl2pPr>
            <a:lvl3pPr marL="4388698" indent="0">
              <a:buNone/>
              <a:defRPr sz="11500"/>
            </a:lvl3pPr>
            <a:lvl4pPr marL="6583046" indent="0">
              <a:buNone/>
              <a:defRPr sz="9600"/>
            </a:lvl4pPr>
            <a:lvl5pPr marL="8777396" indent="0">
              <a:buNone/>
              <a:defRPr sz="9600"/>
            </a:lvl5pPr>
            <a:lvl6pPr marL="10971745" indent="0">
              <a:buNone/>
              <a:defRPr sz="9600"/>
            </a:lvl6pPr>
            <a:lvl7pPr marL="13166093" indent="0">
              <a:buNone/>
              <a:defRPr sz="9600"/>
            </a:lvl7pPr>
            <a:lvl8pPr marL="15360442" indent="0">
              <a:buNone/>
              <a:defRPr sz="9600"/>
            </a:lvl8pPr>
            <a:lvl9pPr marL="17554792" indent="0">
              <a:buNone/>
              <a:defRPr sz="9600"/>
            </a:lvl9pPr>
          </a:lstStyle>
          <a:p>
            <a:pPr lvl="0"/>
            <a:endParaRPr lang="en-US" noProof="0" dirty="0" smtClean="0"/>
          </a:p>
        </p:txBody>
      </p:sp>
      <p:sp>
        <p:nvSpPr>
          <p:cNvPr id="4" name="Text Placeholder 3"/>
          <p:cNvSpPr>
            <a:spLocks noGrp="1"/>
          </p:cNvSpPr>
          <p:nvPr>
            <p:ph type="body" sz="half" idx="2"/>
          </p:nvPr>
        </p:nvSpPr>
        <p:spPr>
          <a:xfrm>
            <a:off x="8602983" y="25763226"/>
            <a:ext cx="26334720" cy="3863336"/>
          </a:xfrm>
        </p:spPr>
        <p:txBody>
          <a:bodyPr/>
          <a:lstStyle>
            <a:lvl1pPr marL="0" indent="0">
              <a:buNone/>
              <a:defRPr sz="6700"/>
            </a:lvl1pPr>
            <a:lvl2pPr marL="2194350" indent="0">
              <a:buNone/>
              <a:defRPr sz="5800"/>
            </a:lvl2pPr>
            <a:lvl3pPr marL="4388698" indent="0">
              <a:buNone/>
              <a:defRPr sz="4900"/>
            </a:lvl3pPr>
            <a:lvl4pPr marL="6583046" indent="0">
              <a:buNone/>
              <a:defRPr sz="4300"/>
            </a:lvl4pPr>
            <a:lvl5pPr marL="8777396" indent="0">
              <a:buNone/>
              <a:defRPr sz="4300"/>
            </a:lvl5pPr>
            <a:lvl6pPr marL="10971745" indent="0">
              <a:buNone/>
              <a:defRPr sz="4300"/>
            </a:lvl6pPr>
            <a:lvl7pPr marL="13166093" indent="0">
              <a:buNone/>
              <a:defRPr sz="4300"/>
            </a:lvl7pPr>
            <a:lvl8pPr marL="15360442" indent="0">
              <a:buNone/>
              <a:defRPr sz="4300"/>
            </a:lvl8pPr>
            <a:lvl9pPr marL="17554792" indent="0">
              <a:buNone/>
              <a:defRPr sz="4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F5FFFB-1424-43B1-AB14-19065E4996B2}" type="datetimeFigureOut">
              <a:rPr lang="en-US"/>
              <a:pPr>
                <a:defRPr/>
              </a:pPr>
              <a:t>9/19/2016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F58805-FB9B-4E65-AB54-63D7E0ABBDD8}" type="slidenum">
              <a:rPr lang="en-US"/>
              <a:pPr>
                <a:defRPr/>
              </a:pPr>
              <a:t>‹#›</a:t>
            </a:fld>
            <a:endParaRPr lang="en-US"/>
          </a:p>
        </p:txBody>
      </p:sp>
    </p:spTree>
    <p:extLst>
      <p:ext uri="{BB962C8B-B14F-4D97-AF65-F5344CB8AC3E}">
        <p14:creationId xmlns:p14="http://schemas.microsoft.com/office/powerpoint/2010/main" val="948130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4113" y="1317626"/>
            <a:ext cx="39502976"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69" tIns="219434" rIns="438869" bIns="219434"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2194113" y="7680326"/>
            <a:ext cx="39502976" cy="2172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69" tIns="219434" rIns="438869" bIns="21943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2194113" y="30509633"/>
            <a:ext cx="10242176" cy="1753659"/>
          </a:xfrm>
          <a:prstGeom prst="rect">
            <a:avLst/>
          </a:prstGeom>
        </p:spPr>
        <p:txBody>
          <a:bodyPr vert="horz" wrap="square" lIns="438869" tIns="219434" rIns="438869" bIns="219434" numCol="1" anchor="ctr" anchorCtr="0" compatLnSpc="1">
            <a:prstTxWarp prst="textNoShape">
              <a:avLst/>
            </a:prstTxWarp>
          </a:bodyPr>
          <a:lstStyle>
            <a:lvl1pPr defTabSz="4388016">
              <a:defRPr sz="5800">
                <a:solidFill>
                  <a:srgbClr val="898989"/>
                </a:solidFill>
                <a:cs typeface="Arial" charset="0"/>
              </a:defRPr>
            </a:lvl1pPr>
          </a:lstStyle>
          <a:p>
            <a:pPr>
              <a:defRPr/>
            </a:pPr>
            <a:fld id="{AB7E2940-FACA-459F-A3F2-23253A4BDA3A}" type="datetimeFigureOut">
              <a:rPr lang="en-US"/>
              <a:pPr>
                <a:defRPr/>
              </a:pPr>
              <a:t>9/19/2016</a:t>
            </a:fld>
            <a:endParaRPr lang="en-US"/>
          </a:p>
        </p:txBody>
      </p:sp>
      <p:sp>
        <p:nvSpPr>
          <p:cNvPr id="5" name="Footer Placeholder 4"/>
          <p:cNvSpPr>
            <a:spLocks noGrp="1"/>
          </p:cNvSpPr>
          <p:nvPr>
            <p:ph type="ftr" sz="quarter" idx="3"/>
          </p:nvPr>
        </p:nvSpPr>
        <p:spPr>
          <a:xfrm>
            <a:off x="14995713" y="30509633"/>
            <a:ext cx="13899776" cy="1753659"/>
          </a:xfrm>
          <a:prstGeom prst="rect">
            <a:avLst/>
          </a:prstGeom>
        </p:spPr>
        <p:txBody>
          <a:bodyPr vert="horz" wrap="square" lIns="438869" tIns="219434" rIns="438869" bIns="219434" numCol="1" anchor="ctr" anchorCtr="0" compatLnSpc="1">
            <a:prstTxWarp prst="textNoShape">
              <a:avLst/>
            </a:prstTxWarp>
          </a:bodyPr>
          <a:lstStyle>
            <a:lvl1pPr algn="ctr" defTabSz="4388016">
              <a:defRPr sz="5800">
                <a:solidFill>
                  <a:srgbClr val="898989"/>
                </a:solidFill>
                <a:cs typeface="Arial" charset="0"/>
              </a:defRPr>
            </a:lvl1pPr>
          </a:lstStyle>
          <a:p>
            <a:pPr>
              <a:defRPr/>
            </a:pPr>
            <a:endParaRPr lang="en-US"/>
          </a:p>
        </p:txBody>
      </p:sp>
      <p:sp>
        <p:nvSpPr>
          <p:cNvPr id="6" name="Slide Number Placeholder 5"/>
          <p:cNvSpPr>
            <a:spLocks noGrp="1"/>
          </p:cNvSpPr>
          <p:nvPr>
            <p:ph type="sldNum" sz="quarter" idx="4"/>
          </p:nvPr>
        </p:nvSpPr>
        <p:spPr>
          <a:xfrm>
            <a:off x="31454913" y="30509633"/>
            <a:ext cx="10242176" cy="1753659"/>
          </a:xfrm>
          <a:prstGeom prst="rect">
            <a:avLst/>
          </a:prstGeom>
        </p:spPr>
        <p:txBody>
          <a:bodyPr vert="horz" wrap="square" lIns="438869" tIns="219434" rIns="438869" bIns="219434" numCol="1" anchor="ctr" anchorCtr="0" compatLnSpc="1">
            <a:prstTxWarp prst="textNoShape">
              <a:avLst/>
            </a:prstTxWarp>
          </a:bodyPr>
          <a:lstStyle>
            <a:lvl1pPr algn="r" defTabSz="4388016">
              <a:defRPr sz="5800">
                <a:solidFill>
                  <a:srgbClr val="898989"/>
                </a:solidFill>
                <a:cs typeface="Arial" charset="0"/>
              </a:defRPr>
            </a:lvl1pPr>
          </a:lstStyle>
          <a:p>
            <a:pPr>
              <a:defRPr/>
            </a:pPr>
            <a:fld id="{DA7AD5B6-5DBB-423A-B129-4C53F92BE2B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6612" rtl="0" eaLnBrk="0" fontAlgn="base" hangingPunct="0">
        <a:spcBef>
          <a:spcPct val="0"/>
        </a:spcBef>
        <a:spcAft>
          <a:spcPct val="0"/>
        </a:spcAft>
        <a:defRPr sz="21100" kern="1200">
          <a:solidFill>
            <a:schemeClr val="tx1"/>
          </a:solidFill>
          <a:latin typeface="+mj-lt"/>
          <a:ea typeface="+mj-ea"/>
          <a:cs typeface="+mj-cs"/>
        </a:defRPr>
      </a:lvl1pPr>
      <a:lvl2pPr algn="ctr" defTabSz="4386612" rtl="0" eaLnBrk="0" fontAlgn="base" hangingPunct="0">
        <a:spcBef>
          <a:spcPct val="0"/>
        </a:spcBef>
        <a:spcAft>
          <a:spcPct val="0"/>
        </a:spcAft>
        <a:defRPr sz="21100">
          <a:solidFill>
            <a:schemeClr val="tx1"/>
          </a:solidFill>
          <a:latin typeface="Calibri" pitchFamily="34" charset="0"/>
        </a:defRPr>
      </a:lvl2pPr>
      <a:lvl3pPr algn="ctr" defTabSz="4386612" rtl="0" eaLnBrk="0" fontAlgn="base" hangingPunct="0">
        <a:spcBef>
          <a:spcPct val="0"/>
        </a:spcBef>
        <a:spcAft>
          <a:spcPct val="0"/>
        </a:spcAft>
        <a:defRPr sz="21100">
          <a:solidFill>
            <a:schemeClr val="tx1"/>
          </a:solidFill>
          <a:latin typeface="Calibri" pitchFamily="34" charset="0"/>
        </a:defRPr>
      </a:lvl3pPr>
      <a:lvl4pPr algn="ctr" defTabSz="4386612" rtl="0" eaLnBrk="0" fontAlgn="base" hangingPunct="0">
        <a:spcBef>
          <a:spcPct val="0"/>
        </a:spcBef>
        <a:spcAft>
          <a:spcPct val="0"/>
        </a:spcAft>
        <a:defRPr sz="21100">
          <a:solidFill>
            <a:schemeClr val="tx1"/>
          </a:solidFill>
          <a:latin typeface="Calibri" pitchFamily="34" charset="0"/>
        </a:defRPr>
      </a:lvl4pPr>
      <a:lvl5pPr algn="ctr" defTabSz="4386612" rtl="0" eaLnBrk="0" fontAlgn="base" hangingPunct="0">
        <a:spcBef>
          <a:spcPct val="0"/>
        </a:spcBef>
        <a:spcAft>
          <a:spcPct val="0"/>
        </a:spcAft>
        <a:defRPr sz="21100">
          <a:solidFill>
            <a:schemeClr val="tx1"/>
          </a:solidFill>
          <a:latin typeface="Calibri" pitchFamily="34" charset="0"/>
        </a:defRPr>
      </a:lvl5pPr>
      <a:lvl6pPr marL="581837" algn="ctr" defTabSz="4388016" rtl="0" fontAlgn="base">
        <a:spcBef>
          <a:spcPct val="0"/>
        </a:spcBef>
        <a:spcAft>
          <a:spcPct val="0"/>
        </a:spcAft>
        <a:defRPr sz="21100">
          <a:solidFill>
            <a:schemeClr val="tx1"/>
          </a:solidFill>
          <a:latin typeface="Calibri" pitchFamily="34" charset="0"/>
        </a:defRPr>
      </a:lvl6pPr>
      <a:lvl7pPr marL="1163674" algn="ctr" defTabSz="4388016" rtl="0" fontAlgn="base">
        <a:spcBef>
          <a:spcPct val="0"/>
        </a:spcBef>
        <a:spcAft>
          <a:spcPct val="0"/>
        </a:spcAft>
        <a:defRPr sz="21100">
          <a:solidFill>
            <a:schemeClr val="tx1"/>
          </a:solidFill>
          <a:latin typeface="Calibri" pitchFamily="34" charset="0"/>
        </a:defRPr>
      </a:lvl7pPr>
      <a:lvl8pPr marL="1745509" algn="ctr" defTabSz="4388016" rtl="0" fontAlgn="base">
        <a:spcBef>
          <a:spcPct val="0"/>
        </a:spcBef>
        <a:spcAft>
          <a:spcPct val="0"/>
        </a:spcAft>
        <a:defRPr sz="21100">
          <a:solidFill>
            <a:schemeClr val="tx1"/>
          </a:solidFill>
          <a:latin typeface="Calibri" pitchFamily="34" charset="0"/>
        </a:defRPr>
      </a:lvl8pPr>
      <a:lvl9pPr marL="2327346" algn="ctr" defTabSz="4388016" rtl="0" fontAlgn="base">
        <a:spcBef>
          <a:spcPct val="0"/>
        </a:spcBef>
        <a:spcAft>
          <a:spcPct val="0"/>
        </a:spcAft>
        <a:defRPr sz="21100">
          <a:solidFill>
            <a:schemeClr val="tx1"/>
          </a:solidFill>
          <a:latin typeface="Calibri" pitchFamily="34" charset="0"/>
        </a:defRPr>
      </a:lvl9pPr>
    </p:titleStyle>
    <p:bodyStyle>
      <a:lvl1pPr marL="872777" indent="-872777" algn="l" defTabSz="4386612" rtl="0" eaLnBrk="0" fontAlgn="base" hangingPunct="0">
        <a:spcBef>
          <a:spcPct val="20000"/>
        </a:spcBef>
        <a:spcAft>
          <a:spcPct val="0"/>
        </a:spcAft>
        <a:buFont typeface="Arial" charset="0"/>
        <a:buChar char="•"/>
        <a:defRPr sz="15400" kern="1200">
          <a:solidFill>
            <a:schemeClr val="tx1"/>
          </a:solidFill>
          <a:latin typeface="+mn-lt"/>
          <a:ea typeface="+mn-ea"/>
          <a:cs typeface="+mn-cs"/>
        </a:defRPr>
      </a:lvl1pPr>
      <a:lvl2pPr marL="1571302" indent="625793" algn="l" defTabSz="4386612" rtl="0" eaLnBrk="0" fontAlgn="base" hangingPunct="0">
        <a:spcBef>
          <a:spcPct val="20000"/>
        </a:spcBef>
        <a:spcAft>
          <a:spcPct val="0"/>
        </a:spcAft>
        <a:buFont typeface="Arial" charset="0"/>
        <a:buChar char="–"/>
        <a:defRPr sz="13400" kern="1200">
          <a:solidFill>
            <a:schemeClr val="tx1"/>
          </a:solidFill>
          <a:latin typeface="+mn-lt"/>
          <a:ea typeface="+mn-ea"/>
          <a:cs typeface="+mn-cs"/>
        </a:defRPr>
      </a:lvl2pPr>
      <a:lvl3pPr marL="5483644" indent="-1095517" algn="l" defTabSz="4386612" rtl="0" eaLnBrk="0" fontAlgn="base" hangingPunct="0">
        <a:spcBef>
          <a:spcPct val="20000"/>
        </a:spcBef>
        <a:spcAft>
          <a:spcPct val="0"/>
        </a:spcAft>
        <a:buFont typeface="Arial" charset="0"/>
        <a:buChar char="•"/>
        <a:defRPr sz="11500" kern="1200">
          <a:solidFill>
            <a:schemeClr val="tx1"/>
          </a:solidFill>
          <a:latin typeface="+mn-lt"/>
          <a:ea typeface="+mn-ea"/>
          <a:cs typeface="+mn-cs"/>
        </a:defRPr>
      </a:lvl3pPr>
      <a:lvl4pPr marL="7677707" indent="-1095517" algn="l" defTabSz="4386612" rtl="0" eaLnBrk="0" fontAlgn="base" hangingPunct="0">
        <a:spcBef>
          <a:spcPct val="20000"/>
        </a:spcBef>
        <a:spcAft>
          <a:spcPct val="0"/>
        </a:spcAft>
        <a:buFont typeface="Arial" charset="0"/>
        <a:buChar char="–"/>
        <a:defRPr sz="9600" kern="1200">
          <a:solidFill>
            <a:schemeClr val="tx1"/>
          </a:solidFill>
          <a:latin typeface="+mn-lt"/>
          <a:ea typeface="+mn-ea"/>
          <a:cs typeface="+mn-cs"/>
        </a:defRPr>
      </a:lvl4pPr>
      <a:lvl5pPr marL="9871770" indent="-1095517" algn="l" defTabSz="4386612" rtl="0" eaLnBrk="0" fontAlgn="base" hangingPunct="0">
        <a:spcBef>
          <a:spcPct val="20000"/>
        </a:spcBef>
        <a:spcAft>
          <a:spcPct val="0"/>
        </a:spcAft>
        <a:buFont typeface="Arial" charset="0"/>
        <a:buChar char="»"/>
        <a:defRPr sz="9600" kern="1200">
          <a:solidFill>
            <a:schemeClr val="tx1"/>
          </a:solidFill>
          <a:latin typeface="+mn-lt"/>
          <a:ea typeface="+mn-ea"/>
          <a:cs typeface="+mn-cs"/>
        </a:defRPr>
      </a:lvl5pPr>
      <a:lvl6pPr marL="12068918" indent="-1097174" algn="l" defTabSz="4388698"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3268" indent="-1097174" algn="l" defTabSz="4388698"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7617" indent="-1097174" algn="l" defTabSz="4388698"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1965" indent="-1097174" algn="l" defTabSz="4388698"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8698" rtl="0" eaLnBrk="1" latinLnBrk="0" hangingPunct="1">
        <a:defRPr sz="8600" kern="1200">
          <a:solidFill>
            <a:schemeClr val="tx1"/>
          </a:solidFill>
          <a:latin typeface="+mn-lt"/>
          <a:ea typeface="+mn-ea"/>
          <a:cs typeface="+mn-cs"/>
        </a:defRPr>
      </a:lvl1pPr>
      <a:lvl2pPr marL="2194350" algn="l" defTabSz="4388698" rtl="0" eaLnBrk="1" latinLnBrk="0" hangingPunct="1">
        <a:defRPr sz="8600" kern="1200">
          <a:solidFill>
            <a:schemeClr val="tx1"/>
          </a:solidFill>
          <a:latin typeface="+mn-lt"/>
          <a:ea typeface="+mn-ea"/>
          <a:cs typeface="+mn-cs"/>
        </a:defRPr>
      </a:lvl2pPr>
      <a:lvl3pPr marL="4388698" algn="l" defTabSz="4388698" rtl="0" eaLnBrk="1" latinLnBrk="0" hangingPunct="1">
        <a:defRPr sz="8600" kern="1200">
          <a:solidFill>
            <a:schemeClr val="tx1"/>
          </a:solidFill>
          <a:latin typeface="+mn-lt"/>
          <a:ea typeface="+mn-ea"/>
          <a:cs typeface="+mn-cs"/>
        </a:defRPr>
      </a:lvl3pPr>
      <a:lvl4pPr marL="6583046" algn="l" defTabSz="4388698" rtl="0" eaLnBrk="1" latinLnBrk="0" hangingPunct="1">
        <a:defRPr sz="8600" kern="1200">
          <a:solidFill>
            <a:schemeClr val="tx1"/>
          </a:solidFill>
          <a:latin typeface="+mn-lt"/>
          <a:ea typeface="+mn-ea"/>
          <a:cs typeface="+mn-cs"/>
        </a:defRPr>
      </a:lvl4pPr>
      <a:lvl5pPr marL="8777396" algn="l" defTabSz="4388698" rtl="0" eaLnBrk="1" latinLnBrk="0" hangingPunct="1">
        <a:defRPr sz="8600" kern="1200">
          <a:solidFill>
            <a:schemeClr val="tx1"/>
          </a:solidFill>
          <a:latin typeface="+mn-lt"/>
          <a:ea typeface="+mn-ea"/>
          <a:cs typeface="+mn-cs"/>
        </a:defRPr>
      </a:lvl5pPr>
      <a:lvl6pPr marL="10971745" algn="l" defTabSz="4388698" rtl="0" eaLnBrk="1" latinLnBrk="0" hangingPunct="1">
        <a:defRPr sz="8600" kern="1200">
          <a:solidFill>
            <a:schemeClr val="tx1"/>
          </a:solidFill>
          <a:latin typeface="+mn-lt"/>
          <a:ea typeface="+mn-ea"/>
          <a:cs typeface="+mn-cs"/>
        </a:defRPr>
      </a:lvl6pPr>
      <a:lvl7pPr marL="13166093" algn="l" defTabSz="4388698" rtl="0" eaLnBrk="1" latinLnBrk="0" hangingPunct="1">
        <a:defRPr sz="8600" kern="1200">
          <a:solidFill>
            <a:schemeClr val="tx1"/>
          </a:solidFill>
          <a:latin typeface="+mn-lt"/>
          <a:ea typeface="+mn-ea"/>
          <a:cs typeface="+mn-cs"/>
        </a:defRPr>
      </a:lvl7pPr>
      <a:lvl8pPr marL="15360442" algn="l" defTabSz="4388698" rtl="0" eaLnBrk="1" latinLnBrk="0" hangingPunct="1">
        <a:defRPr sz="8600" kern="1200">
          <a:solidFill>
            <a:schemeClr val="tx1"/>
          </a:solidFill>
          <a:latin typeface="+mn-lt"/>
          <a:ea typeface="+mn-ea"/>
          <a:cs typeface="+mn-cs"/>
        </a:defRPr>
      </a:lvl8pPr>
      <a:lvl9pPr marL="17554792" algn="l" defTabSz="4388698"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hyperlink" Target="mailto:fdefalco@ohdsi.org" TargetMode="External"/><Relationship Id="rId4" Type="http://schemas.openxmlformats.org/officeDocument/2006/relationships/hyperlink" Target="mailto:fdefalco@its.jnj.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42789" y="3749982"/>
            <a:ext cx="20734012" cy="1249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0" name="Title 1"/>
          <p:cNvSpPr>
            <a:spLocks noGrp="1"/>
          </p:cNvSpPr>
          <p:nvPr>
            <p:ph type="title"/>
          </p:nvPr>
        </p:nvSpPr>
        <p:spPr>
          <a:xfrm>
            <a:off x="474741" y="342900"/>
            <a:ext cx="42755313" cy="3390900"/>
          </a:xfrm>
        </p:spPr>
        <p:txBody>
          <a:bodyPr anchor="t">
            <a:noAutofit/>
          </a:bodyPr>
          <a:lstStyle/>
          <a:p>
            <a:pPr algn="l" eaLnBrk="1" hangingPunct="1"/>
            <a:r>
              <a:rPr lang="en-US" altLang="en-US" sz="6200" b="1" dirty="0">
                <a:solidFill>
                  <a:srgbClr val="00B050"/>
                </a:solidFill>
                <a:latin typeface="Arial" panose="020B0604020202020204" pitchFamily="34" charset="0"/>
                <a:ea typeface="Verdana" pitchFamily="34" charset="0"/>
                <a:cs typeface="Arial" panose="020B0604020202020204" pitchFamily="34" charset="0"/>
              </a:rPr>
              <a:t>Architectural Considerations to Enable Large Scale Analytics from the OHDSI Web Platform</a:t>
            </a:r>
            <a:br>
              <a:rPr lang="en-US" altLang="en-US" sz="6200" b="1" dirty="0">
                <a:solidFill>
                  <a:srgbClr val="00B050"/>
                </a:solidFill>
                <a:latin typeface="Arial" panose="020B0604020202020204" pitchFamily="34" charset="0"/>
                <a:ea typeface="Verdana" pitchFamily="34" charset="0"/>
                <a:cs typeface="Arial" panose="020B0604020202020204" pitchFamily="34" charset="0"/>
              </a:rPr>
            </a:br>
            <a:r>
              <a:rPr lang="en-US" altLang="en-US" sz="5600" dirty="0" smtClean="0">
                <a:latin typeface="Arial" panose="020B0604020202020204" pitchFamily="34" charset="0"/>
                <a:ea typeface="Verdana" pitchFamily="34" charset="0"/>
                <a:cs typeface="Arial" panose="020B0604020202020204" pitchFamily="34" charset="0"/>
              </a:rPr>
              <a:t>Frank J. DeFalco</a:t>
            </a:r>
            <a:r>
              <a:rPr lang="en-US" altLang="en-US" sz="5600" baseline="30000" dirty="0" smtClean="0">
                <a:latin typeface="Arial" panose="020B0604020202020204" pitchFamily="34" charset="0"/>
                <a:ea typeface="Verdana" pitchFamily="34" charset="0"/>
                <a:cs typeface="Arial" panose="020B0604020202020204" pitchFamily="34" charset="0"/>
              </a:rPr>
              <a:t>1,2</a:t>
            </a:r>
            <a:r>
              <a:rPr lang="en-US" altLang="en-US" sz="5600" dirty="0" smtClean="0">
                <a:latin typeface="Arial" panose="020B0604020202020204" pitchFamily="34" charset="0"/>
                <a:ea typeface="Verdana" pitchFamily="34" charset="0"/>
                <a:cs typeface="Arial" panose="020B0604020202020204" pitchFamily="34" charset="0"/>
              </a:rPr>
              <a:t>, </a:t>
            </a:r>
            <a:r>
              <a:rPr lang="en-US" altLang="en-US" sz="5600" dirty="0" smtClean="0">
                <a:latin typeface="Arial" panose="020B0604020202020204" pitchFamily="34" charset="0"/>
                <a:ea typeface="Verdana" pitchFamily="34" charset="0"/>
                <a:cs typeface="Arial" panose="020B0604020202020204" pitchFamily="34" charset="0"/>
              </a:rPr>
              <a:t>Martijn </a:t>
            </a:r>
            <a:r>
              <a:rPr lang="en-US" altLang="en-US" sz="5600" dirty="0" smtClean="0">
                <a:latin typeface="Arial" panose="020B0604020202020204" pitchFamily="34" charset="0"/>
                <a:ea typeface="Verdana" pitchFamily="34" charset="0"/>
                <a:cs typeface="Arial" panose="020B0604020202020204" pitchFamily="34" charset="0"/>
              </a:rPr>
              <a:t>J. Schuemie</a:t>
            </a:r>
            <a:r>
              <a:rPr lang="en-US" altLang="en-US" sz="5600" baseline="30000" dirty="0">
                <a:latin typeface="Arial" panose="020B0604020202020204" pitchFamily="34" charset="0"/>
                <a:ea typeface="Verdana" pitchFamily="34" charset="0"/>
                <a:cs typeface="Arial" panose="020B0604020202020204" pitchFamily="34" charset="0"/>
              </a:rPr>
              <a:t>1,2</a:t>
            </a:r>
            <a:r>
              <a:rPr lang="en-US" altLang="en-US" sz="5600" baseline="30000" dirty="0" smtClean="0">
                <a:latin typeface="Arial" panose="020B0604020202020204" pitchFamily="34" charset="0"/>
                <a:ea typeface="Verdana" pitchFamily="34" charset="0"/>
                <a:cs typeface="Arial" panose="020B0604020202020204" pitchFamily="34" charset="0"/>
              </a:rPr>
              <a:t/>
            </a:r>
            <a:br>
              <a:rPr lang="en-US" altLang="en-US" sz="5600" baseline="30000" dirty="0" smtClean="0">
                <a:latin typeface="Arial" panose="020B0604020202020204" pitchFamily="34" charset="0"/>
                <a:ea typeface="Verdana" pitchFamily="34" charset="0"/>
                <a:cs typeface="Arial" panose="020B0604020202020204" pitchFamily="34" charset="0"/>
              </a:rPr>
            </a:br>
            <a:r>
              <a:rPr lang="en-US" altLang="en-US" sz="3000" baseline="30000" dirty="0" smtClean="0">
                <a:latin typeface="Arial" panose="020B0604020202020204" pitchFamily="34" charset="0"/>
                <a:ea typeface="Verdana" pitchFamily="34" charset="0"/>
                <a:cs typeface="Arial" panose="020B0604020202020204" pitchFamily="34" charset="0"/>
              </a:rPr>
              <a:t>1</a:t>
            </a:r>
            <a:r>
              <a:rPr lang="en-US" altLang="en-US" sz="3000" dirty="0" smtClean="0">
                <a:latin typeface="Arial" panose="020B0604020202020204" pitchFamily="34" charset="0"/>
                <a:ea typeface="Verdana" pitchFamily="34" charset="0"/>
                <a:cs typeface="Arial" panose="020B0604020202020204" pitchFamily="34" charset="0"/>
              </a:rPr>
              <a:t>Janssen Research &amp; Development, LLC, Raritan, NJ</a:t>
            </a:r>
            <a:r>
              <a:rPr lang="en-US" altLang="en-US" sz="6100" dirty="0" smtClean="0">
                <a:latin typeface="Arial" panose="020B0604020202020204" pitchFamily="34" charset="0"/>
                <a:ea typeface="Verdana" pitchFamily="34" charset="0"/>
                <a:cs typeface="Arial" panose="020B0604020202020204" pitchFamily="34" charset="0"/>
              </a:rPr>
              <a:t/>
            </a:r>
            <a:br>
              <a:rPr lang="en-US" altLang="en-US" sz="6100" dirty="0" smtClean="0">
                <a:latin typeface="Arial" panose="020B0604020202020204" pitchFamily="34" charset="0"/>
                <a:ea typeface="Verdana" pitchFamily="34" charset="0"/>
                <a:cs typeface="Arial" panose="020B0604020202020204" pitchFamily="34" charset="0"/>
              </a:rPr>
            </a:br>
            <a:r>
              <a:rPr lang="en-US" altLang="en-US" sz="3000" baseline="30000" dirty="0" smtClean="0">
                <a:latin typeface="Arial" panose="020B0604020202020204" pitchFamily="34" charset="0"/>
                <a:ea typeface="Verdana" pitchFamily="34" charset="0"/>
                <a:cs typeface="Arial" panose="020B0604020202020204" pitchFamily="34" charset="0"/>
              </a:rPr>
              <a:t>2</a:t>
            </a:r>
            <a:r>
              <a:rPr lang="en-US" altLang="en-US" sz="3000" dirty="0" smtClean="0">
                <a:latin typeface="Arial" panose="020B0604020202020204" pitchFamily="34" charset="0"/>
                <a:ea typeface="Verdana" pitchFamily="34" charset="0"/>
                <a:cs typeface="Arial" panose="020B0604020202020204" pitchFamily="34" charset="0"/>
              </a:rPr>
              <a:t>OHDSI collaborators, Observational Health Data Sciences and Informatics (OHDSI), New York, NY</a:t>
            </a:r>
            <a:br>
              <a:rPr lang="en-US" altLang="en-US" sz="3000" dirty="0" smtClean="0">
                <a:latin typeface="Arial" panose="020B0604020202020204" pitchFamily="34" charset="0"/>
                <a:ea typeface="Verdana" pitchFamily="34" charset="0"/>
                <a:cs typeface="Arial" panose="020B0604020202020204" pitchFamily="34" charset="0"/>
              </a:rPr>
            </a:br>
            <a:endParaRPr lang="en-US" altLang="en-US" sz="10200" dirty="0">
              <a:latin typeface="Arial" panose="020B0604020202020204" pitchFamily="34" charset="0"/>
              <a:ea typeface="Verdana" pitchFamily="34" charset="0"/>
              <a:cs typeface="Arial" panose="020B0604020202020204" pitchFamily="34" charset="0"/>
            </a:endParaRPr>
          </a:p>
        </p:txBody>
      </p:sp>
      <p:sp>
        <p:nvSpPr>
          <p:cNvPr id="10" name="Content Placeholder 9"/>
          <p:cNvSpPr>
            <a:spLocks noGrp="1"/>
          </p:cNvSpPr>
          <p:nvPr>
            <p:ph sz="half" idx="2"/>
          </p:nvPr>
        </p:nvSpPr>
        <p:spPr>
          <a:xfrm>
            <a:off x="664029" y="3749982"/>
            <a:ext cx="19833771" cy="25510818"/>
          </a:xfrm>
          <a:ln>
            <a:solidFill>
              <a:schemeClr val="bg1"/>
            </a:solidFill>
          </a:ln>
        </p:spPr>
        <p:txBody>
          <a:bodyPr/>
          <a:lstStyle/>
          <a:p>
            <a:pPr marL="0" indent="0" algn="just">
              <a:buNone/>
              <a:defRPr/>
            </a:pPr>
            <a:r>
              <a:rPr lang="en-US" sz="3600" b="1" dirty="0" smtClean="0">
                <a:solidFill>
                  <a:srgbClr val="00B050"/>
                </a:solidFill>
                <a:latin typeface="Arial" panose="020B0604020202020204" pitchFamily="34" charset="0"/>
                <a:ea typeface="Verdana" panose="020B0604030504040204" pitchFamily="34" charset="0"/>
                <a:cs typeface="Arial" panose="020B0604020202020204" pitchFamily="34" charset="0"/>
              </a:rPr>
              <a:t>ABSTRACT</a:t>
            </a:r>
            <a:endParaRPr lang="en-US" sz="3600" b="1" dirty="0">
              <a:solidFill>
                <a:srgbClr val="00B050"/>
              </a:solidFill>
              <a:latin typeface="Arial" panose="020B0604020202020204" pitchFamily="34" charset="0"/>
              <a:ea typeface="Verdana" panose="020B0604030504040204" pitchFamily="34" charset="0"/>
              <a:cs typeface="Arial" panose="020B0604020202020204" pitchFamily="34" charset="0"/>
            </a:endParaRPr>
          </a:p>
          <a:p>
            <a:pPr algn="just">
              <a:defRPr/>
            </a:pP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While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tremendous progress has been made implementing statistical analysis methods by the OHDSI community the level of technical </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skills required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for their execution has limited their accessibility.  </a:t>
            </a:r>
            <a:endPar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endParaRPr>
          </a:p>
          <a:p>
            <a:pPr algn="just">
              <a:defRPr/>
            </a:pP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Applications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such as ATLAS provide a friendly user interface to leverage parts of the OHDSI technology stack but the methods that require long execution time and large scale computing power have remained outside of their scope due to architectural limitations.  </a:t>
            </a:r>
            <a:endPar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endParaRPr>
          </a:p>
          <a:p>
            <a:pPr algn="just">
              <a:defRPr/>
            </a:pP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New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considerations in the architecture now remove these limitations and will enable new capabilities accessible to all users from within the OHDSI web platform</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a:t>
            </a:r>
          </a:p>
          <a:p>
            <a:pPr marL="0" lvl="0" indent="0" algn="just">
              <a:buNone/>
              <a:defRPr/>
            </a:pPr>
            <a:endParaRPr lang="en-US" sz="32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a:p>
            <a:pPr marL="0" lvl="0" indent="0" algn="just">
              <a:buNone/>
              <a:defRPr/>
            </a:pPr>
            <a:r>
              <a:rPr lang="en-US" sz="3600" b="1" dirty="0">
                <a:solidFill>
                  <a:srgbClr val="00B050"/>
                </a:solidFill>
                <a:latin typeface="Arial" panose="020B0604020202020204" pitchFamily="34" charset="0"/>
                <a:ea typeface="Verdana" panose="020B0604030504040204" pitchFamily="34" charset="0"/>
                <a:cs typeface="Arial" panose="020B0604020202020204" pitchFamily="34" charset="0"/>
              </a:rPr>
              <a:t>BACKGROUND</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The OHDSI architecture has existing capabilities for long running processes through the Spring Batch Job Manager implementation hosted within the </a:t>
            </a:r>
            <a:r>
              <a:rPr lang="en-US" sz="3000" dirty="0" err="1">
                <a:solidFill>
                  <a:prstClr val="black"/>
                </a:solidFill>
                <a:latin typeface="Arial" panose="020B0604020202020204" pitchFamily="34" charset="0"/>
                <a:ea typeface="Verdana" panose="020B0604030504040204" pitchFamily="34" charset="0"/>
                <a:cs typeface="Arial" panose="020B0604020202020204" pitchFamily="34" charset="0"/>
              </a:rPr>
              <a:t>WebAPI</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The limitation of this implementation was that any job would execute upon the infrastructure hosting the web platform.  </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When considering the execution of long running analyses such as those enabled by the various R based methods compute capacity and scalability quickly becomes a rate-limiting factor.  </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In particular packages such as CohortMethod</a:t>
            </a:r>
            <a:r>
              <a:rPr lang="en-US" sz="3000" baseline="30000" dirty="0">
                <a:solidFill>
                  <a:prstClr val="black"/>
                </a:solidFill>
                <a:latin typeface="Arial" panose="020B0604020202020204" pitchFamily="34" charset="0"/>
                <a:ea typeface="Verdana" panose="020B0604030504040204" pitchFamily="34" charset="0"/>
                <a:cs typeface="Arial" panose="020B0604020202020204" pitchFamily="34" charset="0"/>
              </a:rPr>
              <a:t>1</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and PatientLevelPrediction</a:t>
            </a:r>
            <a:r>
              <a:rPr lang="en-US" sz="3000" baseline="30000" dirty="0">
                <a:solidFill>
                  <a:prstClr val="black"/>
                </a:solidFill>
                <a:latin typeface="Arial" panose="020B0604020202020204" pitchFamily="34" charset="0"/>
                <a:ea typeface="Verdana" panose="020B0604030504040204" pitchFamily="34" charset="0"/>
                <a:cs typeface="Arial" panose="020B0604020202020204" pitchFamily="34" charset="0"/>
              </a:rPr>
              <a:t>2</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require more compute capacity than what is provided by the typical web server used to host the </a:t>
            </a:r>
            <a:r>
              <a:rPr lang="en-US" sz="3000" dirty="0" err="1">
                <a:solidFill>
                  <a:prstClr val="black"/>
                </a:solidFill>
                <a:latin typeface="Arial" panose="020B0604020202020204" pitchFamily="34" charset="0"/>
                <a:ea typeface="Verdana" panose="020B0604030504040204" pitchFamily="34" charset="0"/>
                <a:cs typeface="Arial" panose="020B0604020202020204" pitchFamily="34" charset="0"/>
              </a:rPr>
              <a:t>WebAPI</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a:t>
            </a:r>
          </a:p>
          <a:p>
            <a:pPr marL="0" lvl="0" indent="0" algn="just">
              <a:buNone/>
              <a:defRPr/>
            </a:pPr>
            <a:endParaRPr lang="en-US" sz="32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a:p>
            <a:pPr marL="0" indent="0" algn="just">
              <a:buNone/>
              <a:defRPr/>
            </a:pPr>
            <a:r>
              <a:rPr lang="en-US" sz="3600" b="1" dirty="0">
                <a:solidFill>
                  <a:srgbClr val="00B050"/>
                </a:solidFill>
                <a:latin typeface="Arial" panose="020B0604020202020204" pitchFamily="34" charset="0"/>
                <a:ea typeface="Verdana" panose="020B0604030504040204" pitchFamily="34" charset="0"/>
                <a:cs typeface="Arial" panose="020B0604020202020204" pitchFamily="34" charset="0"/>
              </a:rPr>
              <a:t>DISCUSSION</a:t>
            </a:r>
          </a:p>
          <a:p>
            <a:pPr algn="just">
              <a:defRPr/>
            </a:pP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The introduction of two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new components, the R Service Bus</a:t>
            </a:r>
            <a:r>
              <a:rPr lang="en-US" sz="3000" baseline="30000" dirty="0">
                <a:solidFill>
                  <a:prstClr val="black"/>
                </a:solidFill>
                <a:latin typeface="Arial" panose="020B0604020202020204" pitchFamily="34" charset="0"/>
                <a:ea typeface="Verdana" panose="020B0604030504040204" pitchFamily="34" charset="0"/>
                <a:cs typeface="Arial" panose="020B0604020202020204" pitchFamily="34" charset="0"/>
              </a:rPr>
              <a:t>3</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and </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RPooli</a:t>
            </a:r>
            <a:r>
              <a:rPr lang="en-US" sz="3000" baseline="30000" dirty="0" smtClean="0">
                <a:solidFill>
                  <a:prstClr val="black"/>
                </a:solidFill>
                <a:latin typeface="Arial" panose="020B0604020202020204" pitchFamily="34" charset="0"/>
                <a:ea typeface="Verdana" panose="020B0604030504040204" pitchFamily="34" charset="0"/>
                <a:cs typeface="Arial" panose="020B0604020202020204" pitchFamily="34" charset="0"/>
              </a:rPr>
              <a:t>4</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 provides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the ability to execute R methods across a distributed infrastructure and provide the required scale and compute capacity.  </a:t>
            </a:r>
            <a:endPar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endParaRPr>
          </a:p>
          <a:p>
            <a:pPr algn="just">
              <a:defRPr/>
            </a:pP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An example use case would be for Population Level Estimation:</a:t>
            </a:r>
          </a:p>
          <a:p>
            <a:pPr lvl="1" algn="just">
              <a:defRPr/>
            </a:pPr>
            <a:r>
              <a:rPr lang="en-US" sz="2800" dirty="0" smtClean="0">
                <a:solidFill>
                  <a:prstClr val="black"/>
                </a:solidFill>
                <a:latin typeface="Arial" panose="020B0604020202020204" pitchFamily="34" charset="0"/>
                <a:ea typeface="Verdana" panose="020B0604030504040204" pitchFamily="34" charset="0"/>
                <a:cs typeface="Arial" panose="020B0604020202020204" pitchFamily="34" charset="0"/>
              </a:rPr>
              <a:t>Define treatment, comparator and outcome cohorts</a:t>
            </a:r>
          </a:p>
          <a:p>
            <a:pPr lvl="1" algn="just">
              <a:defRPr/>
            </a:pPr>
            <a:r>
              <a:rPr lang="en-US" sz="2800" dirty="0" smtClean="0">
                <a:solidFill>
                  <a:prstClr val="black"/>
                </a:solidFill>
                <a:latin typeface="Arial" panose="020B0604020202020204" pitchFamily="34" charset="0"/>
                <a:ea typeface="Verdana" panose="020B0604030504040204" pitchFamily="34" charset="0"/>
                <a:cs typeface="Arial" panose="020B0604020202020204" pitchFamily="34" charset="0"/>
              </a:rPr>
              <a:t>Define study specifications</a:t>
            </a:r>
          </a:p>
          <a:p>
            <a:pPr lvl="1" algn="just">
              <a:defRPr/>
            </a:pPr>
            <a:r>
              <a:rPr lang="en-US" sz="2800" dirty="0" smtClean="0">
                <a:solidFill>
                  <a:prstClr val="black"/>
                </a:solidFill>
                <a:latin typeface="Arial" panose="020B0604020202020204" pitchFamily="34" charset="0"/>
                <a:ea typeface="Verdana" panose="020B0604030504040204" pitchFamily="34" charset="0"/>
                <a:cs typeface="Arial" panose="020B0604020202020204" pitchFamily="34" charset="0"/>
              </a:rPr>
              <a:t>Submit specifications to the OHDSI Service Wrapper in order for execution</a:t>
            </a:r>
            <a:endParaRPr lang="en-US" sz="2800" dirty="0" smtClean="0">
              <a:solidFill>
                <a:prstClr val="black"/>
              </a:solidFill>
              <a:latin typeface="Arial" panose="020B0604020202020204" pitchFamily="34" charset="0"/>
              <a:ea typeface="Verdana" panose="020B0604030504040204" pitchFamily="34" charset="0"/>
              <a:cs typeface="Arial" panose="020B0604020202020204" pitchFamily="34" charset="0"/>
            </a:endParaRPr>
          </a:p>
          <a:p>
            <a:pPr lvl="1" algn="just">
              <a:defRPr/>
            </a:pPr>
            <a:r>
              <a:rPr lang="en-US" sz="2800" dirty="0" smtClean="0">
                <a:solidFill>
                  <a:prstClr val="black"/>
                </a:solidFill>
                <a:latin typeface="Arial" panose="020B0604020202020204" pitchFamily="34" charset="0"/>
                <a:ea typeface="Verdana" panose="020B0604030504040204" pitchFamily="34" charset="0"/>
                <a:cs typeface="Arial" panose="020B0604020202020204" pitchFamily="34" charset="0"/>
              </a:rPr>
              <a:t>Leverage the </a:t>
            </a:r>
            <a:r>
              <a:rPr lang="en-US" sz="2800" dirty="0" err="1" smtClean="0">
                <a:solidFill>
                  <a:prstClr val="black"/>
                </a:solidFill>
                <a:latin typeface="Arial" panose="020B0604020202020204" pitchFamily="34" charset="0"/>
                <a:ea typeface="Verdana" panose="020B0604030504040204" pitchFamily="34" charset="0"/>
                <a:cs typeface="Arial" panose="020B0604020202020204" pitchFamily="34" charset="0"/>
              </a:rPr>
              <a:t>CohortMethod</a:t>
            </a:r>
            <a:r>
              <a:rPr lang="en-US" sz="2800" dirty="0" smtClean="0">
                <a:solidFill>
                  <a:prstClr val="black"/>
                </a:solidFill>
                <a:latin typeface="Arial" panose="020B0604020202020204" pitchFamily="34" charset="0"/>
                <a:ea typeface="Verdana" panose="020B0604030504040204" pitchFamily="34" charset="0"/>
                <a:cs typeface="Arial" panose="020B0604020202020204" pitchFamily="34" charset="0"/>
              </a:rPr>
              <a:t> package to generate study results.</a:t>
            </a:r>
            <a:endParaRPr lang="en-US" sz="2800" dirty="0">
              <a:solidFill>
                <a:prstClr val="black"/>
              </a:solidFill>
              <a:latin typeface="Arial" panose="020B0604020202020204" pitchFamily="34" charset="0"/>
              <a:ea typeface="Verdana" panose="020B0604030504040204" pitchFamily="34" charset="0"/>
              <a:cs typeface="Arial" panose="020B0604020202020204" pitchFamily="34" charset="0"/>
            </a:endParaRP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The new components are accessed as new tasks executed through the existing Job Manager framework (figure 1).  </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The primary component contacted by the Job Manager is the R Service Bus which in turn communicates with </a:t>
            </a:r>
            <a:r>
              <a:rPr lang="en-US" sz="3000" dirty="0" err="1" smtClean="0">
                <a:solidFill>
                  <a:prstClr val="black"/>
                </a:solidFill>
                <a:latin typeface="Arial" panose="020B0604020202020204" pitchFamily="34" charset="0"/>
                <a:ea typeface="Verdana" panose="020B0604030504040204" pitchFamily="34" charset="0"/>
                <a:cs typeface="Arial" panose="020B0604020202020204" pitchFamily="34" charset="0"/>
              </a:rPr>
              <a:t>RPooli</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to launch R nodes for the large scale analytics processing. </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Once the R Service Bus initializes a node within </a:t>
            </a:r>
            <a:r>
              <a:rPr lang="en-US" sz="3000" dirty="0" err="1" smtClean="0">
                <a:solidFill>
                  <a:prstClr val="black"/>
                </a:solidFill>
                <a:latin typeface="Arial" panose="020B0604020202020204" pitchFamily="34" charset="0"/>
                <a:ea typeface="Verdana" panose="020B0604030504040204" pitchFamily="34" charset="0"/>
                <a:cs typeface="Arial" panose="020B0604020202020204" pitchFamily="34" charset="0"/>
              </a:rPr>
              <a:t>RPooli</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then analyses such as a comparative cohort analysis can occur in an independent R process.  </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Access to the underlying methods library packages will be managed by a wrapper package that will encapsulate approved study implementations leveraging best practice guidelines for each package.</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This type of analysis would access the necessary data and leverage the existing R packages to generate output that can then be saved and reviewed (figure 2).</a:t>
            </a:r>
          </a:p>
          <a:p>
            <a:pPr marL="0" indent="0">
              <a:buNone/>
              <a:defRPr/>
            </a:pPr>
            <a:endParaRPr lang="en-US" sz="38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a:p>
            <a:pPr marL="0" indent="0">
              <a:buNone/>
              <a:defRPr/>
            </a:pPr>
            <a:r>
              <a:rPr lang="en-US" sz="3600" b="1" dirty="0">
                <a:solidFill>
                  <a:srgbClr val="00B050"/>
                </a:solidFill>
                <a:latin typeface="Arial" panose="020B0604020202020204" pitchFamily="34" charset="0"/>
                <a:ea typeface="Verdana" panose="020B0604030504040204" pitchFamily="34" charset="0"/>
                <a:cs typeface="Arial" panose="020B0604020202020204" pitchFamily="34" charset="0"/>
              </a:rPr>
              <a:t>CONCLUSIONS</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The architectural considerations introduced here will enable a new class of use cases from within the tools provided within the OHDSI web platform.  </a:t>
            </a:r>
          </a:p>
          <a:p>
            <a:pPr algn="just">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Additional research and implementation will be required to fully assess the extent of the platform’s scalability across cloud and distributed infrastructure.</a:t>
            </a:r>
          </a:p>
          <a:p>
            <a:pPr marL="0" indent="0" algn="just">
              <a:buNone/>
              <a:defRPr/>
            </a:pPr>
            <a:endParaRPr lang="en-US" sz="38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a:p>
            <a:pPr marL="0" indent="0" algn="just">
              <a:buNone/>
              <a:defRPr/>
            </a:pPr>
            <a:r>
              <a:rPr lang="en-US" sz="4000" b="1" dirty="0" smtClean="0">
                <a:solidFill>
                  <a:srgbClr val="00B050"/>
                </a:solidFill>
                <a:latin typeface="Arial" panose="020B0604020202020204" pitchFamily="34" charset="0"/>
                <a:ea typeface="Verdana" panose="020B0604030504040204" pitchFamily="34" charset="0"/>
                <a:cs typeface="Arial" panose="020B0604020202020204" pitchFamily="34" charset="0"/>
              </a:rPr>
              <a:t>CONTACT</a:t>
            </a:r>
          </a:p>
          <a:p>
            <a:pPr marL="0" indent="0" algn="just">
              <a:buNone/>
              <a:defRPr/>
            </a:pPr>
            <a:r>
              <a:rPr lang="en-US" sz="3000" b="1" dirty="0" smtClean="0">
                <a:solidFill>
                  <a:srgbClr val="00B050"/>
                </a:solidFill>
                <a:latin typeface="Arial" panose="020B0604020202020204" pitchFamily="34" charset="0"/>
                <a:ea typeface="Verdana" panose="020B0604030504040204" pitchFamily="34" charset="0"/>
                <a:cs typeface="Arial" panose="020B0604020202020204" pitchFamily="34" charset="0"/>
                <a:hlinkClick r:id="rId4"/>
              </a:rPr>
              <a:t>fdefalco@its.jn</a:t>
            </a:r>
            <a:r>
              <a:rPr lang="en-US" sz="3000" b="1" dirty="0" smtClean="0">
                <a:solidFill>
                  <a:srgbClr val="00B050"/>
                </a:solidFill>
                <a:latin typeface="Arial" panose="020B0604020202020204" pitchFamily="34" charset="0"/>
                <a:ea typeface="Verdana" panose="020B0604030504040204" pitchFamily="34" charset="0"/>
                <a:cs typeface="Arial" panose="020B0604020202020204" pitchFamily="34" charset="0"/>
                <a:hlinkClick r:id="rId4"/>
              </a:rPr>
              <a:t>j.com</a:t>
            </a:r>
            <a:r>
              <a:rPr lang="en-US" sz="3000" b="1" dirty="0">
                <a:solidFill>
                  <a:srgbClr val="00B050"/>
                </a:solidFill>
                <a:latin typeface="Arial" panose="020B0604020202020204" pitchFamily="34" charset="0"/>
                <a:ea typeface="Verdana" panose="020B0604030504040204" pitchFamily="34" charset="0"/>
                <a:cs typeface="Arial" panose="020B0604020202020204" pitchFamily="34" charset="0"/>
              </a:rPr>
              <a:t> </a:t>
            </a:r>
            <a:endParaRPr lang="en-US" sz="30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a:p>
            <a:pPr marL="0" indent="0" algn="just">
              <a:buNone/>
              <a:defRPr/>
            </a:pPr>
            <a:r>
              <a:rPr lang="en-US" sz="3000" b="1" dirty="0" smtClean="0">
                <a:solidFill>
                  <a:srgbClr val="00B050"/>
                </a:solidFill>
                <a:latin typeface="Arial" panose="020B0604020202020204" pitchFamily="34" charset="0"/>
                <a:ea typeface="Verdana" panose="020B0604030504040204" pitchFamily="34" charset="0"/>
                <a:cs typeface="Arial" panose="020B0604020202020204" pitchFamily="34" charset="0"/>
                <a:hlinkClick r:id="rId5"/>
              </a:rPr>
              <a:t>fdefalco@ohdsi.org</a:t>
            </a:r>
            <a:endParaRPr lang="en-US" sz="30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a:p>
            <a:pPr marL="0" indent="0" algn="just">
              <a:buNone/>
              <a:defRPr/>
            </a:pPr>
            <a:endParaRPr lang="en-US" sz="38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a:p>
            <a:pPr marL="0" indent="0" algn="just">
              <a:buNone/>
              <a:defRPr/>
            </a:pPr>
            <a:endParaRPr lang="en-US" sz="3800" b="1" dirty="0">
              <a:solidFill>
                <a:srgbClr val="00B050"/>
              </a:solidFill>
              <a:latin typeface="Arial" panose="020B0604020202020204" pitchFamily="34" charset="0"/>
              <a:ea typeface="Verdana" panose="020B0604030504040204" pitchFamily="34" charset="0"/>
              <a:cs typeface="Arial" panose="020B0604020202020204" pitchFamily="34" charset="0"/>
            </a:endParaRPr>
          </a:p>
          <a:p>
            <a:pPr algn="just">
              <a:defRPr/>
            </a:pPr>
            <a:endParaRPr lang="en-US" sz="3200" dirty="0">
              <a:solidFill>
                <a:prstClr val="black"/>
              </a:solidFill>
              <a:latin typeface="Arial" panose="020B0604020202020204" pitchFamily="34" charset="0"/>
              <a:ea typeface="Verdana" panose="020B0604030504040204" pitchFamily="34" charset="0"/>
              <a:cs typeface="Arial" panose="020B0604020202020204" pitchFamily="34" charset="0"/>
            </a:endParaRPr>
          </a:p>
        </p:txBody>
      </p:sp>
      <p:sp>
        <p:nvSpPr>
          <p:cNvPr id="2052" name="Rectangle 3"/>
          <p:cNvSpPr>
            <a:spLocks noChangeArrowheads="1"/>
          </p:cNvSpPr>
          <p:nvPr/>
        </p:nvSpPr>
        <p:spPr bwMode="auto">
          <a:xfrm>
            <a:off x="0" y="31891817"/>
            <a:ext cx="43891200" cy="1019175"/>
          </a:xfrm>
          <a:prstGeom prst="rect">
            <a:avLst/>
          </a:prstGeom>
          <a:gradFill rotWithShape="1">
            <a:gsLst>
              <a:gs pos="0">
                <a:srgbClr val="003478"/>
              </a:gs>
              <a:gs pos="100000">
                <a:srgbClr val="3C8A2E"/>
              </a:gs>
            </a:gsLst>
            <a:lin ang="0" scaled="1"/>
          </a:gradFill>
          <a:ln>
            <a:noFill/>
          </a:ln>
          <a:effectLst/>
          <a:extLst>
            <a:ext uri="{91240B29-F687-4F45-9708-019B960494DF}">
              <a14:hiddenLine xmlns:a14="http://schemas.microsoft.com/office/drawing/2010/main" w="1270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B8D8E"/>
                  </a:outerShdw>
                </a:effectLst>
              </a14:hiddenEffects>
            </a:ext>
          </a:extLst>
        </p:spPr>
        <p:txBody>
          <a:bodyPr lIns="46547" tIns="46547" rIns="46547" bIns="46547"/>
          <a:lstStyle>
            <a:lvl1pPr eaLnBrk="0" hangingPunct="0">
              <a:spcBef>
                <a:spcPct val="20000"/>
              </a:spcBef>
              <a:buFont typeface="Arial" charset="0"/>
              <a:buChar char="•"/>
              <a:defRPr sz="16100">
                <a:solidFill>
                  <a:schemeClr val="tx1"/>
                </a:solidFill>
                <a:latin typeface="Calibri" pitchFamily="34" charset="0"/>
              </a:defRPr>
            </a:lvl1pPr>
            <a:lvl2pPr marL="742950" indent="-285750" eaLnBrk="0" hangingPunct="0">
              <a:spcBef>
                <a:spcPct val="20000"/>
              </a:spcBef>
              <a:buFont typeface="Arial" charset="0"/>
              <a:buChar char="–"/>
              <a:defRPr sz="14100">
                <a:solidFill>
                  <a:schemeClr val="tx1"/>
                </a:solidFill>
                <a:latin typeface="Calibri" pitchFamily="34" charset="0"/>
              </a:defRPr>
            </a:lvl2pPr>
            <a:lvl3pPr marL="1143000" indent="-228600" eaLnBrk="0" hangingPunct="0">
              <a:spcBef>
                <a:spcPct val="20000"/>
              </a:spcBef>
              <a:buFont typeface="Arial" charset="0"/>
              <a:buChar char="•"/>
              <a:defRPr sz="12100">
                <a:solidFill>
                  <a:schemeClr val="tx1"/>
                </a:solidFill>
                <a:latin typeface="Calibri" pitchFamily="34" charset="0"/>
              </a:defRPr>
            </a:lvl3pPr>
            <a:lvl4pPr marL="1600200" indent="-228600" eaLnBrk="0" hangingPunct="0">
              <a:spcBef>
                <a:spcPct val="20000"/>
              </a:spcBef>
              <a:buFont typeface="Arial" charset="0"/>
              <a:buChar char="–"/>
              <a:defRPr sz="10100">
                <a:solidFill>
                  <a:schemeClr val="tx1"/>
                </a:solidFill>
                <a:latin typeface="Calibri" pitchFamily="34" charset="0"/>
              </a:defRPr>
            </a:lvl4pPr>
            <a:lvl5pPr marL="2057400" indent="-228600" eaLnBrk="0" hangingPunct="0">
              <a:spcBef>
                <a:spcPct val="20000"/>
              </a:spcBef>
              <a:buFont typeface="Arial" charset="0"/>
              <a:buChar char="»"/>
              <a:defRPr sz="10100">
                <a:solidFill>
                  <a:schemeClr val="tx1"/>
                </a:solidFill>
                <a:latin typeface="Calibri" pitchFamily="34" charset="0"/>
              </a:defRPr>
            </a:lvl5pPr>
            <a:lvl6pPr marL="2514600" indent="-228600" defTabSz="4595813" eaLnBrk="0" fontAlgn="base" hangingPunct="0">
              <a:spcBef>
                <a:spcPct val="20000"/>
              </a:spcBef>
              <a:spcAft>
                <a:spcPct val="0"/>
              </a:spcAft>
              <a:buFont typeface="Arial" charset="0"/>
              <a:buChar char="»"/>
              <a:defRPr sz="10100">
                <a:solidFill>
                  <a:schemeClr val="tx1"/>
                </a:solidFill>
                <a:latin typeface="Calibri" pitchFamily="34" charset="0"/>
              </a:defRPr>
            </a:lvl6pPr>
            <a:lvl7pPr marL="2971800" indent="-228600" defTabSz="4595813" eaLnBrk="0" fontAlgn="base" hangingPunct="0">
              <a:spcBef>
                <a:spcPct val="20000"/>
              </a:spcBef>
              <a:spcAft>
                <a:spcPct val="0"/>
              </a:spcAft>
              <a:buFont typeface="Arial" charset="0"/>
              <a:buChar char="»"/>
              <a:defRPr sz="10100">
                <a:solidFill>
                  <a:schemeClr val="tx1"/>
                </a:solidFill>
                <a:latin typeface="Calibri" pitchFamily="34" charset="0"/>
              </a:defRPr>
            </a:lvl7pPr>
            <a:lvl8pPr marL="3429000" indent="-228600" defTabSz="4595813" eaLnBrk="0" fontAlgn="base" hangingPunct="0">
              <a:spcBef>
                <a:spcPct val="20000"/>
              </a:spcBef>
              <a:spcAft>
                <a:spcPct val="0"/>
              </a:spcAft>
              <a:buFont typeface="Arial" charset="0"/>
              <a:buChar char="»"/>
              <a:defRPr sz="10100">
                <a:solidFill>
                  <a:schemeClr val="tx1"/>
                </a:solidFill>
                <a:latin typeface="Calibri" pitchFamily="34" charset="0"/>
              </a:defRPr>
            </a:lvl8pPr>
            <a:lvl9pPr marL="3886200" indent="-228600" defTabSz="4595813" eaLnBrk="0" fontAlgn="base" hangingPunct="0">
              <a:spcBef>
                <a:spcPct val="20000"/>
              </a:spcBef>
              <a:spcAft>
                <a:spcPct val="0"/>
              </a:spcAft>
              <a:buFont typeface="Arial" charset="0"/>
              <a:buChar char="»"/>
              <a:defRPr sz="10100">
                <a:solidFill>
                  <a:schemeClr val="tx1"/>
                </a:solidFill>
                <a:latin typeface="Calibri" pitchFamily="34" charset="0"/>
              </a:defRPr>
            </a:lvl9pPr>
          </a:lstStyle>
          <a:p>
            <a:pPr eaLnBrk="1" hangingPunct="1">
              <a:spcBef>
                <a:spcPct val="0"/>
              </a:spcBef>
              <a:buFontTx/>
              <a:buNone/>
            </a:pPr>
            <a:endParaRPr lang="en-US" altLang="en-US" sz="8600"/>
          </a:p>
        </p:txBody>
      </p:sp>
      <p:pic>
        <p:nvPicPr>
          <p:cNvPr id="1026" name="Picture 2" descr="\\rarusrafps01.na.jnj.com\HomeF$\FDefalco\My Pictures\OHDSI\OHDSI logos\OHDSI logo with text - horizontal - colored.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4029" y="29473218"/>
            <a:ext cx="7032303" cy="1921182"/>
          </a:xfrm>
          <a:prstGeom prst="rect">
            <a:avLst/>
          </a:prstGeom>
          <a:noFill/>
          <a:extLst>
            <a:ext uri="{909E8E84-426E-40DD-AFC4-6F175D3DCCD1}">
              <a14:hiddenFill xmlns:a14="http://schemas.microsoft.com/office/drawing/2010/main">
                <a:solidFill>
                  <a:srgbClr val="FFFFFF"/>
                </a:solidFill>
              </a14:hiddenFill>
            </a:ext>
          </a:extLst>
        </p:spPr>
      </p:pic>
      <p:sp>
        <p:nvSpPr>
          <p:cNvPr id="37" name="Content Placeholder 9"/>
          <p:cNvSpPr>
            <a:spLocks noGrp="1"/>
          </p:cNvSpPr>
          <p:nvPr>
            <p:ph sz="half" idx="2"/>
          </p:nvPr>
        </p:nvSpPr>
        <p:spPr>
          <a:xfrm>
            <a:off x="21748532" y="3749982"/>
            <a:ext cx="17526000" cy="990600"/>
          </a:xfrm>
          <a:ln>
            <a:solidFill>
              <a:schemeClr val="bg1"/>
            </a:solidFill>
          </a:ln>
        </p:spPr>
        <p:txBody>
          <a:bodyPr/>
          <a:lstStyle/>
          <a:p>
            <a:pPr marL="0" indent="0">
              <a:buNone/>
              <a:defRPr/>
            </a:pPr>
            <a:r>
              <a:rPr lang="en-US" sz="3800" b="1" dirty="0" smtClean="0">
                <a:solidFill>
                  <a:srgbClr val="00B050"/>
                </a:solidFill>
                <a:latin typeface="Verdana" panose="020B0604030504040204" pitchFamily="34" charset="0"/>
                <a:ea typeface="Verdana" panose="020B0604030504040204" pitchFamily="34" charset="0"/>
                <a:cs typeface="Verdana" panose="020B0604030504040204" pitchFamily="34" charset="0"/>
              </a:rPr>
              <a:t>FIGURE 1</a:t>
            </a:r>
          </a:p>
        </p:txBody>
      </p:sp>
      <p:pic>
        <p:nvPicPr>
          <p:cNvPr id="2" name="Picture 2" descr="\\rarusrafps01.na.jnj.com\HomeF$\FDefalco\My Pictures\Janssen\Janssen_Prof_RGB.jpg"/>
          <p:cNvPicPr>
            <a:picLocks noChangeAspect="1" noChangeArrowheads="1"/>
          </p:cNvPicPr>
          <p:nvPr/>
        </p:nvPicPr>
        <p:blipFill rotWithShape="1">
          <a:blip r:embed="rId7">
            <a:extLst>
              <a:ext uri="{28A0092B-C50C-407E-A947-70E740481C1C}">
                <a14:useLocalDpi xmlns:a14="http://schemas.microsoft.com/office/drawing/2010/main" val="0"/>
              </a:ext>
            </a:extLst>
          </a:blip>
          <a:srcRect t="20202" b="12902"/>
          <a:stretch/>
        </p:blipFill>
        <p:spPr bwMode="auto">
          <a:xfrm>
            <a:off x="37719000" y="28727399"/>
            <a:ext cx="6075040" cy="3048001"/>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9"/>
          <p:cNvSpPr>
            <a:spLocks noGrp="1"/>
          </p:cNvSpPr>
          <p:nvPr>
            <p:ph sz="half" idx="2"/>
          </p:nvPr>
        </p:nvSpPr>
        <p:spPr>
          <a:xfrm>
            <a:off x="21748531" y="24095384"/>
            <a:ext cx="21456869" cy="4800598"/>
          </a:xfrm>
          <a:ln>
            <a:solidFill>
              <a:schemeClr val="bg1"/>
            </a:solidFill>
          </a:ln>
        </p:spPr>
        <p:txBody>
          <a:bodyPr/>
          <a:lstStyle/>
          <a:p>
            <a:pPr marL="0" indent="0">
              <a:buNone/>
              <a:defRPr/>
            </a:pPr>
            <a:r>
              <a:rPr lang="en-US" sz="3800" b="1" dirty="0" smtClean="0">
                <a:solidFill>
                  <a:srgbClr val="00B050"/>
                </a:solidFill>
                <a:latin typeface="Arial" panose="020B0604020202020204" pitchFamily="34" charset="0"/>
                <a:ea typeface="Verdana" panose="020B0604030504040204" pitchFamily="34" charset="0"/>
                <a:cs typeface="Arial" panose="020B0604020202020204" pitchFamily="34" charset="0"/>
              </a:rPr>
              <a:t>REFERENCES</a:t>
            </a:r>
            <a:endParaRPr lang="en-US" sz="38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a:p>
            <a:pPr marL="0" indent="0">
              <a:buNone/>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Martijn J. Schuemie, Marc A. </a:t>
            </a:r>
            <a:r>
              <a:rPr lang="en-US" sz="3000" dirty="0" err="1">
                <a:solidFill>
                  <a:prstClr val="black"/>
                </a:solidFill>
                <a:latin typeface="Arial" panose="020B0604020202020204" pitchFamily="34" charset="0"/>
                <a:ea typeface="Verdana" panose="020B0604030504040204" pitchFamily="34" charset="0"/>
                <a:cs typeface="Arial" panose="020B0604020202020204" pitchFamily="34" charset="0"/>
              </a:rPr>
              <a:t>Suchard</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and Patrick B. Ryan (2015). </a:t>
            </a:r>
            <a:r>
              <a:rPr lang="en-US" sz="3000" dirty="0" err="1">
                <a:solidFill>
                  <a:prstClr val="black"/>
                </a:solidFill>
                <a:latin typeface="Arial" panose="020B0604020202020204" pitchFamily="34" charset="0"/>
                <a:ea typeface="Verdana" panose="020B0604030504040204" pitchFamily="34" charset="0"/>
                <a:cs typeface="Arial" panose="020B0604020202020204" pitchFamily="34" charset="0"/>
              </a:rPr>
              <a:t>CohortMethod</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New-user cohort method with large scale propensity and outcome models. R package version 2.0.3</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https://github.com/OHDSI/CohortMethod)</a:t>
            </a:r>
          </a:p>
          <a:p>
            <a:pPr marL="0" indent="0">
              <a:buNone/>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2. Martijn J. Schuemie, Marc A. </a:t>
            </a:r>
            <a:r>
              <a:rPr lang="en-US" sz="3000" dirty="0" err="1">
                <a:solidFill>
                  <a:prstClr val="black"/>
                </a:solidFill>
                <a:latin typeface="Arial" panose="020B0604020202020204" pitchFamily="34" charset="0"/>
                <a:ea typeface="Verdana" panose="020B0604030504040204" pitchFamily="34" charset="0"/>
                <a:cs typeface="Arial" panose="020B0604020202020204" pitchFamily="34" charset="0"/>
              </a:rPr>
              <a:t>Suchard</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Patrick B. Ryan, Jenna Reps and Peter Rijnbeek (2015). </a:t>
            </a:r>
            <a:r>
              <a:rPr lang="en-US" sz="3000" dirty="0" err="1">
                <a:solidFill>
                  <a:prstClr val="black"/>
                </a:solidFill>
                <a:latin typeface="Arial" panose="020B0604020202020204" pitchFamily="34" charset="0"/>
                <a:ea typeface="Verdana" panose="020B0604030504040204" pitchFamily="34" charset="0"/>
                <a:cs typeface="Arial" panose="020B0604020202020204" pitchFamily="34" charset="0"/>
              </a:rPr>
              <a:t>PatientLevelPrediction</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  Package </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for patient level prediction using data in the OMOP Common Data Model. R package version 1.1.0</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  </a:t>
            </a: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(https://github.com/OHDSI/PatientLevelPrediction)</a:t>
            </a:r>
          </a:p>
          <a:p>
            <a:pPr marL="0" indent="0">
              <a:buNone/>
              <a:defRPr/>
            </a:pPr>
            <a:r>
              <a:rPr lang="en-US" sz="3000" dirty="0" smtClean="0">
                <a:solidFill>
                  <a:prstClr val="black"/>
                </a:solidFill>
                <a:latin typeface="Arial" panose="020B0604020202020204" pitchFamily="34" charset="0"/>
                <a:ea typeface="Verdana" panose="020B0604030504040204" pitchFamily="34" charset="0"/>
                <a:cs typeface="Arial" panose="020B0604020202020204" pitchFamily="34" charset="0"/>
              </a:rPr>
              <a:t>3</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Open Analytics R Service Bus (2016). (https://www.openanalytics.eu/r-service-bus) </a:t>
            </a:r>
          </a:p>
          <a:p>
            <a:pPr marL="0" indent="0">
              <a:buNone/>
              <a:defRPr/>
            </a:pP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4. Open Analytics </a:t>
            </a:r>
            <a:r>
              <a:rPr lang="en-US" sz="3000" dirty="0" err="1">
                <a:solidFill>
                  <a:prstClr val="black"/>
                </a:solidFill>
                <a:latin typeface="Arial" panose="020B0604020202020204" pitchFamily="34" charset="0"/>
                <a:ea typeface="Verdana" panose="020B0604030504040204" pitchFamily="34" charset="0"/>
                <a:cs typeface="Arial" panose="020B0604020202020204" pitchFamily="34" charset="0"/>
              </a:rPr>
              <a:t>RPooli</a:t>
            </a:r>
            <a:r>
              <a:rPr lang="en-US" sz="3000" dirty="0">
                <a:solidFill>
                  <a:prstClr val="black"/>
                </a:solidFill>
                <a:latin typeface="Arial" panose="020B0604020202020204" pitchFamily="34" charset="0"/>
                <a:ea typeface="Verdana" panose="020B0604030504040204" pitchFamily="34" charset="0"/>
                <a:cs typeface="Arial" panose="020B0604020202020204" pitchFamily="34" charset="0"/>
              </a:rPr>
              <a:t> (2016). (https://github.com/openanalytics/RPooli)</a:t>
            </a:r>
          </a:p>
          <a:p>
            <a:pPr marL="0" indent="0">
              <a:buNone/>
              <a:defRPr/>
            </a:pPr>
            <a:endParaRPr lang="en-US" sz="3800" b="1" dirty="0" smtClean="0">
              <a:solidFill>
                <a:srgbClr val="00B050"/>
              </a:solidFill>
              <a:latin typeface="Arial" panose="020B0604020202020204" pitchFamily="34" charset="0"/>
              <a:ea typeface="Verdana" panose="020B0604030504040204" pitchFamily="34" charset="0"/>
              <a:cs typeface="Arial" panose="020B0604020202020204" pitchFamily="34" charset="0"/>
            </a:endParaRPr>
          </a:p>
        </p:txBody>
      </p:sp>
      <p:sp>
        <p:nvSpPr>
          <p:cNvPr id="15" name="Content Placeholder 9"/>
          <p:cNvSpPr>
            <a:spLocks noGrp="1"/>
          </p:cNvSpPr>
          <p:nvPr>
            <p:ph sz="half" idx="2"/>
          </p:nvPr>
        </p:nvSpPr>
        <p:spPr>
          <a:xfrm>
            <a:off x="21748532" y="15408582"/>
            <a:ext cx="17526000" cy="990600"/>
          </a:xfrm>
          <a:ln>
            <a:solidFill>
              <a:schemeClr val="bg1"/>
            </a:solidFill>
          </a:ln>
        </p:spPr>
        <p:txBody>
          <a:bodyPr/>
          <a:lstStyle/>
          <a:p>
            <a:pPr marL="0" indent="0">
              <a:buNone/>
              <a:defRPr/>
            </a:pPr>
            <a:r>
              <a:rPr lang="en-US" sz="3800" b="1" dirty="0" smtClean="0">
                <a:solidFill>
                  <a:srgbClr val="00B050"/>
                </a:solidFill>
                <a:latin typeface="Verdana" panose="020B0604030504040204" pitchFamily="34" charset="0"/>
                <a:ea typeface="Verdana" panose="020B0604030504040204" pitchFamily="34" charset="0"/>
                <a:cs typeface="Verdana" panose="020B0604030504040204" pitchFamily="34" charset="0"/>
              </a:rPr>
              <a:t>FIGURE </a:t>
            </a:r>
            <a:r>
              <a:rPr lang="en-US" sz="3800" b="1" dirty="0" smtClean="0">
                <a:solidFill>
                  <a:srgbClr val="00B050"/>
                </a:solidFill>
                <a:latin typeface="Verdana" panose="020B0604030504040204" pitchFamily="34" charset="0"/>
                <a:ea typeface="Verdana" panose="020B0604030504040204" pitchFamily="34" charset="0"/>
                <a:cs typeface="Verdana" panose="020B0604030504040204" pitchFamily="34" charset="0"/>
              </a:rPr>
              <a:t>2</a:t>
            </a:r>
            <a:endParaRPr lang="en-US" sz="3800" b="1" dirty="0" smtClean="0">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pic>
        <p:nvPicPr>
          <p:cNvPr id="103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495929" y="16567456"/>
            <a:ext cx="20227732" cy="6613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30014</TotalTime>
  <Words>587</Words>
  <Application>Microsoft Office PowerPoint</Application>
  <PresentationFormat>Custom</PresentationFormat>
  <Paragraphs>41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Architectural Considerations to Enable Large Scale Analytics from the OHDSI Web Platform Frank J. DeFalco1,2, Martijn J. Schuemie1,2 1Janssen Research &amp; Development, LLC, Raritan, NJ 2OHDSI collaborators, Observational Health Data Sciences and Informatics (OHDSI), New York, NY </vt:lpstr>
    </vt:vector>
  </TitlesOfParts>
  <Company>Johnson &amp; Johnson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Voss, Erica</dc:creator>
  <cp:lastModifiedBy>Defalco, Frank [JRDUS]</cp:lastModifiedBy>
  <cp:revision>378</cp:revision>
  <dcterms:created xsi:type="dcterms:W3CDTF">2013-10-15T12:51:59Z</dcterms:created>
  <dcterms:modified xsi:type="dcterms:W3CDTF">2016-09-20T14:29:09Z</dcterms:modified>
</cp:coreProperties>
</file>