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" r:id="rId2"/>
    <p:sldId id="3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28B9-D7BF-4326-ADEA-C2497AD92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18421-914D-4DD8-88BA-819D09EFA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3F4E7-9A9F-424E-9915-D0C5CB1E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065E8-5AC3-41BB-A909-332B802C8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D99E8-AE34-482A-8D0F-CA65A34A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6294-6F4A-4ECB-863D-B9A12473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889B19-914E-492C-953F-60E75CD24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FFC6F-C0DE-403F-823E-18C75C8D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CE78C-E2A3-4D63-A511-4E3198A8B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26535-509D-4B44-8088-D4B24983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0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BA530-A2A2-4224-A913-14B6636AC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030C0-9F80-421D-AB2A-250DE4F04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6342A-A683-42AC-AF1C-8C5D75FD9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7DBE-7F78-45AF-B08E-8BF95D0E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0AC71-C22F-4B2B-BFDC-845C3A12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46D17-DDB5-4521-B8E3-5CD38696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1FA68-94EB-4875-8AE3-E0F3A420D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B5FA2-3277-41C6-ABF4-08AF28BE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C273D-347D-48C8-9092-F56622EC4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2A04A-65B5-4F3E-956C-D0AFC528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0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3EB61-2782-44E1-A651-8FB7898A9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F4496-B78E-4C77-94B2-F26A813A6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642D9-9228-40FD-8D3A-2FF66247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C76C6-A68C-44C9-98D2-269B6421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DE3B9-C288-4ACA-8216-55F948F8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5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08A4E-C262-49C8-9CB2-7AA8E827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DAE2-8B5F-488F-90DA-E51D12C79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25281-4535-4286-981A-B2C29CEF0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F6A0B-5BB2-4BEF-91D2-0943AC73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257F8-2651-48FC-94AE-DB0C84BC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11409-A0D9-45D7-A1FC-2298B9ED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6018-2BC6-4D8A-81B5-F9CFE7D7D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A8386-FF7E-40A9-A7D4-E8CC837FB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F8ADF-05F0-450E-8FDA-ABAD99B13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35783A-A879-4090-AA8B-B9379B5C2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BFE29-2927-4794-82D5-4B3401DA9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081C7C-93DC-4D82-924C-D8E7BE18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07607-6E7F-49E0-94C9-32729652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82EC1-7573-4B24-9EA9-6550CD2A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0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41C76-C1B3-4AD4-B62A-526F030D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8D3FD7-5DFF-4AA9-963C-02C38C97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230BB-815A-4561-AFCA-752F26D3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FA112-474B-43A8-AFCE-5E306C07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3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8C76D1-0331-4FBB-82E9-AEBA225B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998E29-2EA3-494F-A612-AF2A8D2B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5D871-2F4A-4F57-9FFE-B7A7C6E9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7C3B1-4532-4D3C-89DF-9484752B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DE89-FF7C-4E6F-8261-A1773DC74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35D57-0D9F-494C-BCA8-C0E000DE3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28312-7DA7-4446-8ED6-B5521BF31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D21D0-A6D5-462C-8DC7-28352FEF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59805-0E10-493F-A7DF-41AB46A47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2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3BFC9-2304-41CB-89C4-778BA754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F96A0B-60E6-4BF2-B20A-1429C4420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81C66-D73C-489E-9308-221070699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F0433-B6C3-46A5-9DE4-80DBBE61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4B781-E064-4E84-B3DD-37AC4D37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EDB08-317D-406D-BEE0-9F260332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0E2E19-2096-4173-A09D-8FD14DCDB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8AE18-7592-4964-9149-39857D51B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BD872-6D22-4771-8035-2FEBDECE7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F949E-0F51-4537-BA39-C277BEAB7AA3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159B9-B025-4B38-A703-EED2F89FC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356E3-1E3E-4FF8-AD22-E1B74D790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D09B3-D433-4CCF-8A05-CA69E83EE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8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DC5EC-1EC4-43DD-9886-4F40BA3B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49" y="136525"/>
            <a:ext cx="10515600" cy="1325563"/>
          </a:xfrm>
        </p:spPr>
        <p:txBody>
          <a:bodyPr/>
          <a:lstStyle/>
          <a:p>
            <a:r>
              <a:rPr lang="en-US" dirty="0"/>
              <a:t>Phenotype Algorithm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906D5-AE4F-4C99-903A-798EBFA82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1068014"/>
            <a:ext cx="11620500" cy="560153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PheValuator on the OHDSI </a:t>
            </a:r>
            <a:r>
              <a:rPr lang="en-US" dirty="0" err="1"/>
              <a:t>Github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Have used it to validate about 30 health outcomes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Working on validation for journal article:</a:t>
            </a:r>
          </a:p>
          <a:p>
            <a:pPr marL="923925" lvl="2" indent="-457200">
              <a:buFont typeface="Arial" panose="020B0604020202020204" pitchFamily="34" charset="0"/>
              <a:buChar char="•"/>
            </a:pPr>
            <a:r>
              <a:rPr lang="en-US" dirty="0"/>
              <a:t>Testing with non-condition code algorithms</a:t>
            </a:r>
          </a:p>
          <a:p>
            <a:pPr marL="1219200" lvl="4" indent="-457200">
              <a:buFont typeface="Arial" panose="020B0604020202020204" pitchFamily="34" charset="0"/>
              <a:buChar char="•"/>
            </a:pPr>
            <a:r>
              <a:rPr lang="en-US" dirty="0"/>
              <a:t>Procedures</a:t>
            </a:r>
          </a:p>
          <a:p>
            <a:pPr marL="1219200" lvl="4" indent="-457200">
              <a:buFont typeface="Arial" panose="020B0604020202020204" pitchFamily="34" charset="0"/>
              <a:buChar char="•"/>
            </a:pPr>
            <a:r>
              <a:rPr lang="en-US" dirty="0"/>
              <a:t>Measurements</a:t>
            </a:r>
          </a:p>
          <a:p>
            <a:pPr marL="925513" lvl="3" indent="-457200">
              <a:buFont typeface="Arial" panose="020B0604020202020204" pitchFamily="34" charset="0"/>
              <a:buChar char="•"/>
            </a:pPr>
            <a:r>
              <a:rPr lang="en-US" dirty="0"/>
              <a:t>Comparing to published validation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Considering differences in performance characteristics between:</a:t>
            </a:r>
          </a:p>
          <a:p>
            <a:pPr marL="654050" lvl="1" indent="-457200">
              <a:buFont typeface="Arial" panose="020B0604020202020204" pitchFamily="34" charset="0"/>
              <a:buChar char="•"/>
            </a:pPr>
            <a:r>
              <a:rPr lang="en-US" dirty="0"/>
              <a:t>Databases</a:t>
            </a:r>
          </a:p>
          <a:p>
            <a:pPr marL="654050" lvl="1" indent="-457200">
              <a:buFont typeface="Arial" panose="020B0604020202020204" pitchFamily="34" charset="0"/>
              <a:buChar char="•"/>
            </a:pPr>
            <a:r>
              <a:rPr lang="en-US" dirty="0"/>
              <a:t>Exposure groups (e.g., two different drug exposures)</a:t>
            </a:r>
          </a:p>
          <a:p>
            <a:pPr marL="654050" lvl="1" indent="-457200">
              <a:buFont typeface="Arial" panose="020B0604020202020204" pitchFamily="34" charset="0"/>
              <a:buChar char="•"/>
            </a:pPr>
            <a:r>
              <a:rPr lang="en-US" dirty="0"/>
              <a:t>Age groups, e.g.; &lt; 18YO v. 18-65YO v. &gt; 65YO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9325F-CD63-4950-BB5B-C160EF87AB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CD1B-D5F0-43B0-9567-430065C338A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8B40-1BBE-4705-864D-7B6C743F5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70" y="0"/>
            <a:ext cx="10515600" cy="1325563"/>
          </a:xfrm>
        </p:spPr>
        <p:txBody>
          <a:bodyPr/>
          <a:lstStyle/>
          <a:p>
            <a:r>
              <a:rPr lang="en-US" dirty="0"/>
              <a:t>Thoughts for Phenotype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7FB91-FA94-424C-88C7-7F4D1A51A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1068014"/>
            <a:ext cx="11620500" cy="258532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 we want to have a phenotype library or a concept set library (or both)?</a:t>
            </a:r>
          </a:p>
          <a:p>
            <a:pPr marL="654050" lvl="1" indent="-457200">
              <a:buFont typeface="Arial" panose="020B0604020202020204" pitchFamily="34" charset="0"/>
              <a:buChar char="•"/>
            </a:pPr>
            <a:r>
              <a:rPr lang="en-US" dirty="0"/>
              <a:t>Phenotypes are fit-to-purpose – sensitive (want to find all possible outcomes) v. specific (want to use only definite outcomes)</a:t>
            </a:r>
          </a:p>
          <a:p>
            <a:pPr marL="654050" lvl="1" indent="-457200">
              <a:buFont typeface="Arial" panose="020B0604020202020204" pitchFamily="34" charset="0"/>
              <a:buChar char="•"/>
            </a:pPr>
            <a:r>
              <a:rPr lang="en-US" dirty="0"/>
              <a:t>Validation of the phenotypes may turn out to be DB specific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What do phenotype validation results mean?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FBAC2-FB1F-4AE4-97BA-E919C4BB9B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CD1B-D5F0-43B0-9567-430065C338A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1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Phenotype Algorithm Validation</vt:lpstr>
      <vt:lpstr>Thoughts for Phenotype Library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Phenotype Algorithm Validation</dc:title>
  <dc:creator>Swerdel, Joel [JRDUS]</dc:creator>
  <cp:lastModifiedBy>Swerdel, Joel [JRDUS]</cp:lastModifiedBy>
  <cp:revision>1</cp:revision>
  <dcterms:created xsi:type="dcterms:W3CDTF">2019-01-18T11:33:03Z</dcterms:created>
  <dcterms:modified xsi:type="dcterms:W3CDTF">2019-01-18T11:34:23Z</dcterms:modified>
</cp:coreProperties>
</file>