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27432000" cy="36576000"/>
  <p:notesSz cx="6858000" cy="9034463"/>
  <p:defaultTextStyle>
    <a:defPPr>
      <a:defRPr lang="en-US"/>
    </a:defPPr>
    <a:lvl1pPr algn="l" rtl="0" eaLnBrk="0" fontAlgn="base" hangingPunct="0">
      <a:spcBef>
        <a:spcPct val="0"/>
      </a:spcBef>
      <a:spcAft>
        <a:spcPct val="0"/>
      </a:spcAft>
      <a:defRPr sz="17100" kern="1200">
        <a:solidFill>
          <a:schemeClr val="tx1"/>
        </a:solidFill>
        <a:latin typeface="Arial" panose="020B0604020202020204" pitchFamily="34" charset="0"/>
        <a:ea typeface="ＭＳ Ｐゴシック" pitchFamily="34" charset="-128"/>
        <a:cs typeface="+mn-cs"/>
      </a:defRPr>
    </a:lvl1pPr>
    <a:lvl2pPr marL="1504950" indent="-1047750" algn="l" rtl="0" eaLnBrk="0" fontAlgn="base" hangingPunct="0">
      <a:spcBef>
        <a:spcPct val="0"/>
      </a:spcBef>
      <a:spcAft>
        <a:spcPct val="0"/>
      </a:spcAft>
      <a:defRPr sz="17100" kern="1200">
        <a:solidFill>
          <a:schemeClr val="tx1"/>
        </a:solidFill>
        <a:latin typeface="Arial" panose="020B0604020202020204" pitchFamily="34" charset="0"/>
        <a:ea typeface="ＭＳ Ｐゴシック" pitchFamily="34" charset="-128"/>
        <a:cs typeface="+mn-cs"/>
      </a:defRPr>
    </a:lvl2pPr>
    <a:lvl3pPr marL="3009900" indent="-2095500" algn="l" rtl="0" eaLnBrk="0" fontAlgn="base" hangingPunct="0">
      <a:spcBef>
        <a:spcPct val="0"/>
      </a:spcBef>
      <a:spcAft>
        <a:spcPct val="0"/>
      </a:spcAft>
      <a:defRPr sz="17100" kern="1200">
        <a:solidFill>
          <a:schemeClr val="tx1"/>
        </a:solidFill>
        <a:latin typeface="Arial" panose="020B0604020202020204" pitchFamily="34" charset="0"/>
        <a:ea typeface="ＭＳ Ｐゴシック" pitchFamily="34" charset="-128"/>
        <a:cs typeface="+mn-cs"/>
      </a:defRPr>
    </a:lvl3pPr>
    <a:lvl4pPr marL="4514850" indent="-3143250" algn="l" rtl="0" eaLnBrk="0" fontAlgn="base" hangingPunct="0">
      <a:spcBef>
        <a:spcPct val="0"/>
      </a:spcBef>
      <a:spcAft>
        <a:spcPct val="0"/>
      </a:spcAft>
      <a:defRPr sz="17100" kern="1200">
        <a:solidFill>
          <a:schemeClr val="tx1"/>
        </a:solidFill>
        <a:latin typeface="Arial" panose="020B0604020202020204" pitchFamily="34" charset="0"/>
        <a:ea typeface="ＭＳ Ｐゴシック" pitchFamily="34" charset="-128"/>
        <a:cs typeface="+mn-cs"/>
      </a:defRPr>
    </a:lvl4pPr>
    <a:lvl5pPr marL="6019800" indent="-4191000" algn="l" rtl="0" eaLnBrk="0" fontAlgn="base" hangingPunct="0">
      <a:spcBef>
        <a:spcPct val="0"/>
      </a:spcBef>
      <a:spcAft>
        <a:spcPct val="0"/>
      </a:spcAft>
      <a:defRPr sz="17100" kern="1200">
        <a:solidFill>
          <a:schemeClr val="tx1"/>
        </a:solidFill>
        <a:latin typeface="Arial" panose="020B0604020202020204" pitchFamily="34" charset="0"/>
        <a:ea typeface="ＭＳ Ｐゴシック" pitchFamily="34" charset="-128"/>
        <a:cs typeface="+mn-cs"/>
      </a:defRPr>
    </a:lvl5pPr>
    <a:lvl6pPr marL="2286000" algn="l" defTabSz="914400" rtl="0" eaLnBrk="1" latinLnBrk="0" hangingPunct="1">
      <a:defRPr sz="17100" kern="1200">
        <a:solidFill>
          <a:schemeClr val="tx1"/>
        </a:solidFill>
        <a:latin typeface="Arial" panose="020B0604020202020204" pitchFamily="34" charset="0"/>
        <a:ea typeface="ＭＳ Ｐゴシック" pitchFamily="34" charset="-128"/>
        <a:cs typeface="+mn-cs"/>
      </a:defRPr>
    </a:lvl6pPr>
    <a:lvl7pPr marL="2743200" algn="l" defTabSz="914400" rtl="0" eaLnBrk="1" latinLnBrk="0" hangingPunct="1">
      <a:defRPr sz="17100" kern="1200">
        <a:solidFill>
          <a:schemeClr val="tx1"/>
        </a:solidFill>
        <a:latin typeface="Arial" panose="020B0604020202020204" pitchFamily="34" charset="0"/>
        <a:ea typeface="ＭＳ Ｐゴシック" pitchFamily="34" charset="-128"/>
        <a:cs typeface="+mn-cs"/>
      </a:defRPr>
    </a:lvl7pPr>
    <a:lvl8pPr marL="3200400" algn="l" defTabSz="914400" rtl="0" eaLnBrk="1" latinLnBrk="0" hangingPunct="1">
      <a:defRPr sz="17100" kern="1200">
        <a:solidFill>
          <a:schemeClr val="tx1"/>
        </a:solidFill>
        <a:latin typeface="Arial" panose="020B0604020202020204" pitchFamily="34" charset="0"/>
        <a:ea typeface="ＭＳ Ｐゴシック" pitchFamily="34" charset="-128"/>
        <a:cs typeface="+mn-cs"/>
      </a:defRPr>
    </a:lvl8pPr>
    <a:lvl9pPr marL="3657600" algn="l" defTabSz="914400" rtl="0" eaLnBrk="1" latinLnBrk="0" hangingPunct="1">
      <a:defRPr sz="17100" kern="1200">
        <a:solidFill>
          <a:schemeClr val="tx1"/>
        </a:solidFill>
        <a:latin typeface="Arial" panose="020B0604020202020204" pitchFamily="34" charset="0"/>
        <a:ea typeface="ＭＳ Ｐゴシック" pitchFamily="34" charset="-128"/>
        <a:cs typeface="+mn-cs"/>
      </a:defRPr>
    </a:lvl9pPr>
  </p:defaultTextStyle>
  <p:extLst>
    <p:ext uri="{EFAFB233-063F-42B5-8137-9DF3F51BA10A}">
      <p15:sldGuideLst xmlns:p15="http://schemas.microsoft.com/office/powerpoint/2012/main" xmlns="">
        <p15:guide id="1" orient="horz" pos="3856">
          <p15:clr>
            <a:srgbClr val="A4A3A4"/>
          </p15:clr>
        </p15:guide>
        <p15:guide id="2" orient="horz" pos="-2069">
          <p15:clr>
            <a:srgbClr val="A4A3A4"/>
          </p15:clr>
        </p15:guide>
        <p15:guide id="3" orient="horz" pos="11520">
          <p15:clr>
            <a:srgbClr val="A4A3A4"/>
          </p15:clr>
        </p15:guide>
        <p15:guide id="4" orient="horz" pos="24759">
          <p15:clr>
            <a:srgbClr val="A4A3A4"/>
          </p15:clr>
        </p15:guide>
        <p15:guide id="5" pos="-26089">
          <p15:clr>
            <a:srgbClr val="A4A3A4"/>
          </p15:clr>
        </p15:guide>
        <p15:guide id="6" pos="8640">
          <p15:clr>
            <a:srgbClr val="A4A3A4"/>
          </p15:clr>
        </p15:guide>
        <p15:guide id="7" pos="43369">
          <p15:clr>
            <a:srgbClr val="A4A3A4"/>
          </p15:clr>
        </p15:guide>
        <p15:guide id="8" pos="-6592">
          <p15:clr>
            <a:srgbClr val="A4A3A4"/>
          </p15:clr>
        </p15:guide>
        <p15:guide id="9" pos="11686">
          <p15:clr>
            <a:srgbClr val="A4A3A4"/>
          </p15:clr>
        </p15:guide>
        <p15:guide id="10" pos="-24261">
          <p15:clr>
            <a:srgbClr val="A4A3A4"/>
          </p15:clr>
        </p15:guide>
        <p15:guide id="11" pos="2935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3356"/>
    <a:srgbClr val="1E2A5C"/>
    <a:srgbClr val="21425A"/>
    <a:srgbClr val="CEE5FE"/>
    <a:srgbClr val="0155D1"/>
    <a:srgbClr val="095BD3"/>
    <a:srgbClr val="116DF5"/>
    <a:srgbClr val="3578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5" d="100"/>
          <a:sy n="85" d="100"/>
        </p:scale>
        <p:origin x="1992" y="-192"/>
      </p:cViewPr>
      <p:guideLst>
        <p:guide orient="horz" pos="3856"/>
        <p:guide orient="horz" pos="-2069"/>
        <p:guide orient="horz" pos="11520"/>
        <p:guide orient="horz" pos="24759"/>
        <p:guide pos="-26089"/>
        <p:guide pos="8640"/>
        <p:guide pos="43369"/>
        <p:guide pos="-6592"/>
        <p:guide pos="11686"/>
        <p:guide pos="-24261"/>
        <p:guide pos="29356"/>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2438"/>
          </a:xfrm>
          <a:prstGeom prst="rect">
            <a:avLst/>
          </a:prstGeom>
          <a:noFill/>
          <a:ln w="9525">
            <a:noFill/>
            <a:miter lim="800000"/>
            <a:headEnd/>
            <a:tailEnd/>
          </a:ln>
          <a:effectLst/>
        </p:spPr>
        <p:txBody>
          <a:bodyPr vert="horz" wrap="square" lIns="91424" tIns="45712" rIns="91424" bIns="45712" numCol="1" anchor="t" anchorCtr="0" compatLnSpc="1">
            <a:prstTxWarp prst="textNoShape">
              <a:avLst/>
            </a:prstTxWarp>
          </a:bodyPr>
          <a:lstStyle>
            <a:lvl1pPr eaLnBrk="1" hangingPunct="1">
              <a:defRPr sz="1200">
                <a:latin typeface="Arial" charset="0"/>
              </a:defRPr>
            </a:lvl1pPr>
          </a:lstStyle>
          <a:p>
            <a:pPr>
              <a:defRPr/>
            </a:pPr>
            <a:endParaRPr lang="en-US" altLang="en-US" dirty="0"/>
          </a:p>
        </p:txBody>
      </p:sp>
      <p:sp>
        <p:nvSpPr>
          <p:cNvPr id="3075" name="Rectangle 3"/>
          <p:cNvSpPr>
            <a:spLocks noGrp="1" noChangeArrowheads="1"/>
          </p:cNvSpPr>
          <p:nvPr>
            <p:ph type="dt" idx="1"/>
          </p:nvPr>
        </p:nvSpPr>
        <p:spPr bwMode="auto">
          <a:xfrm>
            <a:off x="3884613" y="0"/>
            <a:ext cx="2971800" cy="452438"/>
          </a:xfrm>
          <a:prstGeom prst="rect">
            <a:avLst/>
          </a:prstGeom>
          <a:noFill/>
          <a:ln w="9525">
            <a:noFill/>
            <a:miter lim="800000"/>
            <a:headEnd/>
            <a:tailEnd/>
          </a:ln>
          <a:effectLst/>
        </p:spPr>
        <p:txBody>
          <a:bodyPr vert="horz" wrap="square" lIns="91424" tIns="45712" rIns="91424" bIns="45712" numCol="1" anchor="t" anchorCtr="0" compatLnSpc="1">
            <a:prstTxWarp prst="textNoShape">
              <a:avLst/>
            </a:prstTxWarp>
          </a:bodyPr>
          <a:lstStyle>
            <a:lvl1pPr algn="r" eaLnBrk="1" hangingPunct="1">
              <a:defRPr sz="1200">
                <a:latin typeface="Arial" charset="0"/>
              </a:defRPr>
            </a:lvl1pPr>
          </a:lstStyle>
          <a:p>
            <a:pPr>
              <a:defRPr/>
            </a:pPr>
            <a:endParaRPr lang="en-US" altLang="en-US" dirty="0"/>
          </a:p>
        </p:txBody>
      </p:sp>
      <p:sp>
        <p:nvSpPr>
          <p:cNvPr id="2052" name="Rectangle 4"/>
          <p:cNvSpPr>
            <a:spLocks noGrp="1" noRot="1" noChangeAspect="1" noChangeArrowheads="1" noTextEdit="1"/>
          </p:cNvSpPr>
          <p:nvPr>
            <p:ph type="sldImg" idx="2"/>
          </p:nvPr>
        </p:nvSpPr>
        <p:spPr bwMode="auto">
          <a:xfrm>
            <a:off x="2162175" y="677863"/>
            <a:ext cx="2538413" cy="33877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685800" y="4291013"/>
            <a:ext cx="5486400" cy="4065587"/>
          </a:xfrm>
          <a:prstGeom prst="rect">
            <a:avLst/>
          </a:prstGeom>
          <a:noFill/>
          <a:ln w="9525">
            <a:noFill/>
            <a:miter lim="800000"/>
            <a:headEnd/>
            <a:tailEnd/>
          </a:ln>
          <a:effectLst/>
        </p:spPr>
        <p:txBody>
          <a:bodyPr vert="horz" wrap="square" lIns="91424" tIns="45712" rIns="91424" bIns="4571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580438"/>
            <a:ext cx="2971800" cy="452437"/>
          </a:xfrm>
          <a:prstGeom prst="rect">
            <a:avLst/>
          </a:prstGeom>
          <a:noFill/>
          <a:ln w="9525">
            <a:noFill/>
            <a:miter lim="800000"/>
            <a:headEnd/>
            <a:tailEnd/>
          </a:ln>
          <a:effectLst/>
        </p:spPr>
        <p:txBody>
          <a:bodyPr vert="horz" wrap="square" lIns="91424" tIns="45712" rIns="91424" bIns="45712" numCol="1" anchor="b" anchorCtr="0" compatLnSpc="1">
            <a:prstTxWarp prst="textNoShape">
              <a:avLst/>
            </a:prstTxWarp>
          </a:bodyPr>
          <a:lstStyle>
            <a:lvl1pPr eaLnBrk="1" hangingPunct="1">
              <a:defRPr sz="1200">
                <a:latin typeface="Arial" charset="0"/>
              </a:defRPr>
            </a:lvl1pPr>
          </a:lstStyle>
          <a:p>
            <a:pPr>
              <a:defRPr/>
            </a:pPr>
            <a:endParaRPr lang="en-US" altLang="en-US" dirty="0"/>
          </a:p>
        </p:txBody>
      </p:sp>
      <p:sp>
        <p:nvSpPr>
          <p:cNvPr id="3079" name="Rectangle 7"/>
          <p:cNvSpPr>
            <a:spLocks noGrp="1" noChangeArrowheads="1"/>
          </p:cNvSpPr>
          <p:nvPr>
            <p:ph type="sldNum" sz="quarter" idx="5"/>
          </p:nvPr>
        </p:nvSpPr>
        <p:spPr bwMode="auto">
          <a:xfrm>
            <a:off x="3884613" y="8580438"/>
            <a:ext cx="2971800" cy="452437"/>
          </a:xfrm>
          <a:prstGeom prst="rect">
            <a:avLst/>
          </a:prstGeom>
          <a:noFill/>
          <a:ln w="9525">
            <a:noFill/>
            <a:miter lim="800000"/>
            <a:headEnd/>
            <a:tailEnd/>
          </a:ln>
          <a:effectLst/>
        </p:spPr>
        <p:txBody>
          <a:bodyPr vert="horz" wrap="square" lIns="91424" tIns="45712" rIns="91424" bIns="45712" numCol="1" anchor="b" anchorCtr="0" compatLnSpc="1">
            <a:prstTxWarp prst="textNoShape">
              <a:avLst/>
            </a:prstTxWarp>
          </a:bodyPr>
          <a:lstStyle>
            <a:lvl1pPr algn="r" eaLnBrk="1" hangingPunct="1">
              <a:defRPr sz="1200"/>
            </a:lvl1pPr>
          </a:lstStyle>
          <a:p>
            <a:fld id="{33F6B615-2074-4D89-9ADE-52ED9EFA4B28}" type="slidenum">
              <a:rPr lang="en-US" altLang="en-US"/>
              <a:pPr/>
              <a:t>‹#›</a:t>
            </a:fld>
            <a:endParaRPr lang="en-US" altLang="en-US" dirty="0"/>
          </a:p>
        </p:txBody>
      </p:sp>
    </p:spTree>
    <p:extLst>
      <p:ext uri="{BB962C8B-B14F-4D97-AF65-F5344CB8AC3E}">
        <p14:creationId xmlns:p14="http://schemas.microsoft.com/office/powerpoint/2010/main" val="2517463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3900" kern="1200">
        <a:solidFill>
          <a:schemeClr val="tx1"/>
        </a:solidFill>
        <a:latin typeface="Arial" charset="0"/>
        <a:ea typeface="ＭＳ Ｐゴシック" pitchFamily="34" charset="-128"/>
        <a:cs typeface="+mn-cs"/>
      </a:defRPr>
    </a:lvl1pPr>
    <a:lvl2pPr marL="1504950" algn="l" rtl="0" eaLnBrk="0" fontAlgn="base" hangingPunct="0">
      <a:spcBef>
        <a:spcPct val="30000"/>
      </a:spcBef>
      <a:spcAft>
        <a:spcPct val="0"/>
      </a:spcAft>
      <a:defRPr sz="3900" kern="1200">
        <a:solidFill>
          <a:schemeClr val="tx1"/>
        </a:solidFill>
        <a:latin typeface="Arial" charset="0"/>
        <a:ea typeface="ＭＳ Ｐゴシック" charset="-128"/>
        <a:cs typeface="+mn-cs"/>
      </a:defRPr>
    </a:lvl2pPr>
    <a:lvl3pPr marL="3009900" algn="l" rtl="0" eaLnBrk="0" fontAlgn="base" hangingPunct="0">
      <a:spcBef>
        <a:spcPct val="30000"/>
      </a:spcBef>
      <a:spcAft>
        <a:spcPct val="0"/>
      </a:spcAft>
      <a:defRPr sz="3900" kern="1200">
        <a:solidFill>
          <a:schemeClr val="tx1"/>
        </a:solidFill>
        <a:latin typeface="Arial" charset="0"/>
        <a:ea typeface="ＭＳ Ｐゴシック" charset="-128"/>
        <a:cs typeface="+mn-cs"/>
      </a:defRPr>
    </a:lvl3pPr>
    <a:lvl4pPr marL="4514850" algn="l" rtl="0" eaLnBrk="0" fontAlgn="base" hangingPunct="0">
      <a:spcBef>
        <a:spcPct val="30000"/>
      </a:spcBef>
      <a:spcAft>
        <a:spcPct val="0"/>
      </a:spcAft>
      <a:defRPr sz="3900" kern="1200">
        <a:solidFill>
          <a:schemeClr val="tx1"/>
        </a:solidFill>
        <a:latin typeface="Arial" charset="0"/>
        <a:ea typeface="ＭＳ Ｐゴシック" charset="-128"/>
        <a:cs typeface="+mn-cs"/>
      </a:defRPr>
    </a:lvl4pPr>
    <a:lvl5pPr marL="6019800" algn="l" rtl="0" eaLnBrk="0" fontAlgn="base" hangingPunct="0">
      <a:spcBef>
        <a:spcPct val="30000"/>
      </a:spcBef>
      <a:spcAft>
        <a:spcPct val="0"/>
      </a:spcAft>
      <a:defRPr sz="3900" kern="1200">
        <a:solidFill>
          <a:schemeClr val="tx1"/>
        </a:solidFill>
        <a:latin typeface="Arial" charset="0"/>
        <a:ea typeface="ＭＳ Ｐゴシック" charset="-128"/>
        <a:cs typeface="+mn-cs"/>
      </a:defRPr>
    </a:lvl5pPr>
    <a:lvl6pPr marL="7526145" algn="l" defTabSz="1505229" rtl="0" eaLnBrk="1" latinLnBrk="0" hangingPunct="1">
      <a:defRPr sz="3951" kern="1200">
        <a:solidFill>
          <a:schemeClr val="tx1"/>
        </a:solidFill>
        <a:latin typeface="+mn-lt"/>
        <a:ea typeface="+mn-ea"/>
        <a:cs typeface="+mn-cs"/>
      </a:defRPr>
    </a:lvl6pPr>
    <a:lvl7pPr marL="9031374" algn="l" defTabSz="1505229" rtl="0" eaLnBrk="1" latinLnBrk="0" hangingPunct="1">
      <a:defRPr sz="3951" kern="1200">
        <a:solidFill>
          <a:schemeClr val="tx1"/>
        </a:solidFill>
        <a:latin typeface="+mn-lt"/>
        <a:ea typeface="+mn-ea"/>
        <a:cs typeface="+mn-cs"/>
      </a:defRPr>
    </a:lvl7pPr>
    <a:lvl8pPr marL="10536603" algn="l" defTabSz="1505229" rtl="0" eaLnBrk="1" latinLnBrk="0" hangingPunct="1">
      <a:defRPr sz="3951" kern="1200">
        <a:solidFill>
          <a:schemeClr val="tx1"/>
        </a:solidFill>
        <a:latin typeface="+mn-lt"/>
        <a:ea typeface="+mn-ea"/>
        <a:cs typeface="+mn-cs"/>
      </a:defRPr>
    </a:lvl8pPr>
    <a:lvl9pPr marL="12041831" algn="l" defTabSz="1505229" rtl="0" eaLnBrk="1" latinLnBrk="0" hangingPunct="1">
      <a:defRPr sz="3951"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55385" y="11364462"/>
            <a:ext cx="23321230" cy="7837716"/>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4117491" y="20725808"/>
            <a:ext cx="19197026" cy="9347897"/>
          </a:xfrm>
          <a:prstGeom prst="rect">
            <a:avLst/>
          </a:prstGeom>
        </p:spPr>
        <p:txBody>
          <a:bodyPr vert="horz"/>
          <a:lstStyle>
            <a:lvl1pPr marL="0" indent="0" algn="ctr">
              <a:buNone/>
              <a:defRPr/>
            </a:lvl1pPr>
            <a:lvl2pPr marL="1290584" indent="0" algn="ctr">
              <a:buNone/>
              <a:defRPr/>
            </a:lvl2pPr>
            <a:lvl3pPr marL="2581168" indent="0" algn="ctr">
              <a:buNone/>
              <a:defRPr/>
            </a:lvl3pPr>
            <a:lvl4pPr marL="3871752" indent="0" algn="ctr">
              <a:buNone/>
              <a:defRPr/>
            </a:lvl4pPr>
            <a:lvl5pPr marL="5162337" indent="0" algn="ctr">
              <a:buNone/>
              <a:defRPr/>
            </a:lvl5pPr>
            <a:lvl6pPr marL="6452921" indent="0" algn="ctr">
              <a:buNone/>
              <a:defRPr/>
            </a:lvl6pPr>
            <a:lvl7pPr marL="7743505" indent="0" algn="ctr">
              <a:buNone/>
              <a:defRPr/>
            </a:lvl7pPr>
            <a:lvl8pPr marL="9034089" indent="0" algn="ctr">
              <a:buNone/>
              <a:defRPr/>
            </a:lvl8pPr>
            <a:lvl9pPr marL="10324673"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498295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370257" y="1465372"/>
            <a:ext cx="24691487" cy="6094506"/>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1370257" y="8532310"/>
            <a:ext cx="24691487" cy="2414052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49028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9888874" y="1465372"/>
            <a:ext cx="6172870" cy="31207457"/>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70256" y="1465372"/>
            <a:ext cx="17873791" cy="31207457"/>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7197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0257" y="1465372"/>
            <a:ext cx="24691487" cy="6094506"/>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idx="1"/>
          </p:nvPr>
        </p:nvSpPr>
        <p:spPr>
          <a:xfrm>
            <a:off x="1370257" y="8532310"/>
            <a:ext cx="24691487" cy="24140520"/>
          </a:xfrm>
          <a:prstGeom prst="rect">
            <a:avLst/>
          </a:prstGeo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81859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69575" y="23504183"/>
            <a:ext cx="23314511" cy="7264112"/>
          </a:xfrm>
          <a:prstGeom prst="rect">
            <a:avLst/>
          </a:prstGeom>
        </p:spPr>
        <p:txBody>
          <a:bodyPr vert="horz" anchor="t"/>
          <a:lstStyle>
            <a:lvl1pPr algn="l">
              <a:defRPr sz="11291" b="1" cap="all"/>
            </a:lvl1pPr>
          </a:lstStyle>
          <a:p>
            <a:r>
              <a:rPr lang="en-US" smtClean="0"/>
              <a:t>Click to edit Master title style</a:t>
            </a:r>
            <a:endParaRPr lang="en-US"/>
          </a:p>
        </p:txBody>
      </p:sp>
      <p:sp>
        <p:nvSpPr>
          <p:cNvPr id="3" name="Text Placeholder 2"/>
          <p:cNvSpPr>
            <a:spLocks noGrp="1"/>
          </p:cNvSpPr>
          <p:nvPr>
            <p:ph type="body" idx="1"/>
          </p:nvPr>
        </p:nvSpPr>
        <p:spPr>
          <a:xfrm>
            <a:off x="2169575" y="15500665"/>
            <a:ext cx="23314511" cy="8003521"/>
          </a:xfrm>
          <a:prstGeom prst="rect">
            <a:avLst/>
          </a:prstGeom>
        </p:spPr>
        <p:txBody>
          <a:bodyPr vert="horz" anchor="b"/>
          <a:lstStyle>
            <a:lvl1pPr marL="0" indent="0">
              <a:buNone/>
              <a:defRPr sz="5646"/>
            </a:lvl1pPr>
            <a:lvl2pPr marL="1290584" indent="0">
              <a:buNone/>
              <a:defRPr sz="5081"/>
            </a:lvl2pPr>
            <a:lvl3pPr marL="2581168" indent="0">
              <a:buNone/>
              <a:defRPr sz="4516"/>
            </a:lvl3pPr>
            <a:lvl4pPr marL="3871752" indent="0">
              <a:buNone/>
              <a:defRPr sz="3952"/>
            </a:lvl4pPr>
            <a:lvl5pPr marL="5162337" indent="0">
              <a:buNone/>
              <a:defRPr sz="3952"/>
            </a:lvl5pPr>
            <a:lvl6pPr marL="6452921" indent="0">
              <a:buNone/>
              <a:defRPr sz="3952"/>
            </a:lvl6pPr>
            <a:lvl7pPr marL="7743505" indent="0">
              <a:buNone/>
              <a:defRPr sz="3952"/>
            </a:lvl7pPr>
            <a:lvl8pPr marL="9034089" indent="0">
              <a:buNone/>
              <a:defRPr sz="3952"/>
            </a:lvl8pPr>
            <a:lvl9pPr marL="10324673" indent="0">
              <a:buNone/>
              <a:defRPr sz="3952"/>
            </a:lvl9pPr>
          </a:lstStyle>
          <a:p>
            <a:pPr lvl="0"/>
            <a:r>
              <a:rPr lang="en-US" smtClean="0"/>
              <a:t>Click to edit Master text styles</a:t>
            </a:r>
          </a:p>
        </p:txBody>
      </p:sp>
    </p:spTree>
    <p:extLst>
      <p:ext uri="{BB962C8B-B14F-4D97-AF65-F5344CB8AC3E}">
        <p14:creationId xmlns:p14="http://schemas.microsoft.com/office/powerpoint/2010/main" val="2485904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370257" y="1465372"/>
            <a:ext cx="24691487" cy="6094506"/>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1370263" y="8532310"/>
            <a:ext cx="12023330" cy="24140520"/>
          </a:xfrm>
          <a:prstGeom prst="rect">
            <a:avLst/>
          </a:prstGeom>
        </p:spPr>
        <p:txBody>
          <a:bodyPr vert="horz"/>
          <a:lstStyle>
            <a:lvl1pPr>
              <a:defRPr sz="7904"/>
            </a:lvl1pPr>
            <a:lvl2pPr>
              <a:defRPr sz="6775"/>
            </a:lvl2pPr>
            <a:lvl3pPr>
              <a:defRPr sz="5646"/>
            </a:lvl3pPr>
            <a:lvl4pPr>
              <a:defRPr sz="5081"/>
            </a:lvl4pPr>
            <a:lvl5pPr>
              <a:defRPr sz="5081"/>
            </a:lvl5pPr>
            <a:lvl6pPr>
              <a:defRPr sz="5081"/>
            </a:lvl6pPr>
            <a:lvl7pPr>
              <a:defRPr sz="5081"/>
            </a:lvl7pPr>
            <a:lvl8pPr>
              <a:defRPr sz="5081"/>
            </a:lvl8pPr>
            <a:lvl9pPr>
              <a:defRPr sz="5081"/>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4038415" y="8532310"/>
            <a:ext cx="12023330" cy="24140520"/>
          </a:xfrm>
          <a:prstGeom prst="rect">
            <a:avLst/>
          </a:prstGeom>
        </p:spPr>
        <p:txBody>
          <a:bodyPr vert="horz"/>
          <a:lstStyle>
            <a:lvl1pPr>
              <a:defRPr sz="7904"/>
            </a:lvl1pPr>
            <a:lvl2pPr>
              <a:defRPr sz="6775"/>
            </a:lvl2pPr>
            <a:lvl3pPr>
              <a:defRPr sz="5646"/>
            </a:lvl3pPr>
            <a:lvl4pPr>
              <a:defRPr sz="5081"/>
            </a:lvl4pPr>
            <a:lvl5pPr>
              <a:defRPr sz="5081"/>
            </a:lvl5pPr>
            <a:lvl6pPr>
              <a:defRPr sz="5081"/>
            </a:lvl6pPr>
            <a:lvl7pPr>
              <a:defRPr sz="5081"/>
            </a:lvl7pPr>
            <a:lvl8pPr>
              <a:defRPr sz="5081"/>
            </a:lvl8pPr>
            <a:lvl9pPr>
              <a:defRPr sz="5081"/>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73479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0257" y="1465372"/>
            <a:ext cx="24691487" cy="6094506"/>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70257" y="8187258"/>
            <a:ext cx="12124086" cy="3410233"/>
          </a:xfrm>
          <a:prstGeom prst="rect">
            <a:avLst/>
          </a:prstGeom>
        </p:spPr>
        <p:txBody>
          <a:bodyPr vert="horz" anchor="b"/>
          <a:lstStyle>
            <a:lvl1pPr marL="0" indent="0">
              <a:buNone/>
              <a:defRPr sz="6775" b="1"/>
            </a:lvl1pPr>
            <a:lvl2pPr marL="1290584" indent="0">
              <a:buNone/>
              <a:defRPr sz="5646" b="1"/>
            </a:lvl2pPr>
            <a:lvl3pPr marL="2581168" indent="0">
              <a:buNone/>
              <a:defRPr sz="5081" b="1"/>
            </a:lvl3pPr>
            <a:lvl4pPr marL="3871752" indent="0">
              <a:buNone/>
              <a:defRPr sz="4516" b="1"/>
            </a:lvl4pPr>
            <a:lvl5pPr marL="5162337" indent="0">
              <a:buNone/>
              <a:defRPr sz="4516" b="1"/>
            </a:lvl5pPr>
            <a:lvl6pPr marL="6452921" indent="0">
              <a:buNone/>
              <a:defRPr sz="4516" b="1"/>
            </a:lvl6pPr>
            <a:lvl7pPr marL="7743505" indent="0">
              <a:buNone/>
              <a:defRPr sz="4516" b="1"/>
            </a:lvl7pPr>
            <a:lvl8pPr marL="9034089" indent="0">
              <a:buNone/>
              <a:defRPr sz="4516" b="1"/>
            </a:lvl8pPr>
            <a:lvl9pPr marL="10324673" indent="0">
              <a:buNone/>
              <a:defRPr sz="4516" b="1"/>
            </a:lvl9pPr>
          </a:lstStyle>
          <a:p>
            <a:pPr lvl="0"/>
            <a:r>
              <a:rPr lang="en-US" smtClean="0"/>
              <a:t>Click to edit Master text styles</a:t>
            </a:r>
          </a:p>
        </p:txBody>
      </p:sp>
      <p:sp>
        <p:nvSpPr>
          <p:cNvPr id="4" name="Content Placeholder 3"/>
          <p:cNvSpPr>
            <a:spLocks noGrp="1"/>
          </p:cNvSpPr>
          <p:nvPr>
            <p:ph sz="half" idx="2"/>
          </p:nvPr>
        </p:nvSpPr>
        <p:spPr>
          <a:xfrm>
            <a:off x="1370257" y="11597488"/>
            <a:ext cx="12124086" cy="21075342"/>
          </a:xfrm>
          <a:prstGeom prst="rect">
            <a:avLst/>
          </a:prstGeom>
        </p:spPr>
        <p:txBody>
          <a:bodyPr vert="horz"/>
          <a:lstStyle>
            <a:lvl1pPr>
              <a:defRPr sz="6775"/>
            </a:lvl1pPr>
            <a:lvl2pPr>
              <a:defRPr sz="5646"/>
            </a:lvl2pPr>
            <a:lvl3pPr>
              <a:defRPr sz="5081"/>
            </a:lvl3pPr>
            <a:lvl4pPr>
              <a:defRPr sz="4516"/>
            </a:lvl4pPr>
            <a:lvl5pPr>
              <a:defRPr sz="4516"/>
            </a:lvl5pPr>
            <a:lvl6pPr>
              <a:defRPr sz="4516"/>
            </a:lvl6pPr>
            <a:lvl7pPr>
              <a:defRPr sz="4516"/>
            </a:lvl7pPr>
            <a:lvl8pPr>
              <a:defRPr sz="4516"/>
            </a:lvl8pPr>
            <a:lvl9pPr>
              <a:defRPr sz="4516"/>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3937663" y="8187258"/>
            <a:ext cx="12124082" cy="3410233"/>
          </a:xfrm>
          <a:prstGeom prst="rect">
            <a:avLst/>
          </a:prstGeom>
        </p:spPr>
        <p:txBody>
          <a:bodyPr vert="horz" anchor="b"/>
          <a:lstStyle>
            <a:lvl1pPr marL="0" indent="0">
              <a:buNone/>
              <a:defRPr sz="6775" b="1"/>
            </a:lvl1pPr>
            <a:lvl2pPr marL="1290584" indent="0">
              <a:buNone/>
              <a:defRPr sz="5646" b="1"/>
            </a:lvl2pPr>
            <a:lvl3pPr marL="2581168" indent="0">
              <a:buNone/>
              <a:defRPr sz="5081" b="1"/>
            </a:lvl3pPr>
            <a:lvl4pPr marL="3871752" indent="0">
              <a:buNone/>
              <a:defRPr sz="4516" b="1"/>
            </a:lvl4pPr>
            <a:lvl5pPr marL="5162337" indent="0">
              <a:buNone/>
              <a:defRPr sz="4516" b="1"/>
            </a:lvl5pPr>
            <a:lvl6pPr marL="6452921" indent="0">
              <a:buNone/>
              <a:defRPr sz="4516" b="1"/>
            </a:lvl6pPr>
            <a:lvl7pPr marL="7743505" indent="0">
              <a:buNone/>
              <a:defRPr sz="4516" b="1"/>
            </a:lvl7pPr>
            <a:lvl8pPr marL="9034089" indent="0">
              <a:buNone/>
              <a:defRPr sz="4516" b="1"/>
            </a:lvl8pPr>
            <a:lvl9pPr marL="10324673" indent="0">
              <a:buNone/>
              <a:defRPr sz="4516" b="1"/>
            </a:lvl9pPr>
          </a:lstStyle>
          <a:p>
            <a:pPr lvl="0"/>
            <a:r>
              <a:rPr lang="en-US" smtClean="0"/>
              <a:t>Click to edit Master text styles</a:t>
            </a:r>
          </a:p>
        </p:txBody>
      </p:sp>
      <p:sp>
        <p:nvSpPr>
          <p:cNvPr id="6" name="Content Placeholder 5"/>
          <p:cNvSpPr>
            <a:spLocks noGrp="1"/>
          </p:cNvSpPr>
          <p:nvPr>
            <p:ph sz="quarter" idx="4"/>
          </p:nvPr>
        </p:nvSpPr>
        <p:spPr>
          <a:xfrm>
            <a:off x="13937663" y="11597488"/>
            <a:ext cx="12124082" cy="21075342"/>
          </a:xfrm>
          <a:prstGeom prst="rect">
            <a:avLst/>
          </a:prstGeom>
        </p:spPr>
        <p:txBody>
          <a:bodyPr vert="horz"/>
          <a:lstStyle>
            <a:lvl1pPr>
              <a:defRPr sz="6775"/>
            </a:lvl1pPr>
            <a:lvl2pPr>
              <a:defRPr sz="5646"/>
            </a:lvl2pPr>
            <a:lvl3pPr>
              <a:defRPr sz="5081"/>
            </a:lvl3pPr>
            <a:lvl4pPr>
              <a:defRPr sz="4516"/>
            </a:lvl4pPr>
            <a:lvl5pPr>
              <a:defRPr sz="4516"/>
            </a:lvl5pPr>
            <a:lvl6pPr>
              <a:defRPr sz="4516"/>
            </a:lvl6pPr>
            <a:lvl7pPr>
              <a:defRPr sz="4516"/>
            </a:lvl7pPr>
            <a:lvl8pPr>
              <a:defRPr sz="4516"/>
            </a:lvl8pPr>
            <a:lvl9pPr>
              <a:defRPr sz="4516"/>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26511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370257" y="1465372"/>
            <a:ext cx="24691487" cy="6094506"/>
          </a:xfrm>
          <a:prstGeom prst="rect">
            <a:avLst/>
          </a:prstGeom>
        </p:spPr>
        <p:txBody>
          <a:bodyPr vert="horz"/>
          <a:lstStyle/>
          <a:p>
            <a:r>
              <a:rPr lang="en-US" smtClean="0"/>
              <a:t>Click to edit Master title style</a:t>
            </a:r>
            <a:endParaRPr lang="en-US"/>
          </a:p>
        </p:txBody>
      </p:sp>
    </p:spTree>
    <p:extLst>
      <p:ext uri="{BB962C8B-B14F-4D97-AF65-F5344CB8AC3E}">
        <p14:creationId xmlns:p14="http://schemas.microsoft.com/office/powerpoint/2010/main" val="1522413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27031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70257" y="1456409"/>
            <a:ext cx="9027573" cy="6197574"/>
          </a:xfrm>
          <a:prstGeom prst="rect">
            <a:avLst/>
          </a:prstGeom>
        </p:spPr>
        <p:txBody>
          <a:bodyPr vert="horz" anchor="b"/>
          <a:lstStyle>
            <a:lvl1pPr algn="l">
              <a:defRPr sz="5646" b="1"/>
            </a:lvl1pPr>
          </a:lstStyle>
          <a:p>
            <a:r>
              <a:rPr lang="en-US" smtClean="0"/>
              <a:t>Click to edit Master title style</a:t>
            </a:r>
            <a:endParaRPr lang="en-US"/>
          </a:p>
        </p:txBody>
      </p:sp>
      <p:sp>
        <p:nvSpPr>
          <p:cNvPr id="3" name="Content Placeholder 2"/>
          <p:cNvSpPr>
            <a:spLocks noGrp="1"/>
          </p:cNvSpPr>
          <p:nvPr>
            <p:ph idx="1"/>
          </p:nvPr>
        </p:nvSpPr>
        <p:spPr>
          <a:xfrm>
            <a:off x="10726962" y="1456410"/>
            <a:ext cx="15334781" cy="31216420"/>
          </a:xfrm>
          <a:prstGeom prst="rect">
            <a:avLst/>
          </a:prstGeom>
        </p:spPr>
        <p:txBody>
          <a:bodyPr vert="horz"/>
          <a:lstStyle>
            <a:lvl1pPr>
              <a:defRPr sz="9033"/>
            </a:lvl1pPr>
            <a:lvl2pPr>
              <a:defRPr sz="7904"/>
            </a:lvl2pPr>
            <a:lvl3pPr>
              <a:defRPr sz="6775"/>
            </a:lvl3pPr>
            <a:lvl4pPr>
              <a:defRPr sz="5646"/>
            </a:lvl4pPr>
            <a:lvl5pPr>
              <a:defRPr sz="5646"/>
            </a:lvl5pPr>
            <a:lvl6pPr>
              <a:defRPr sz="5646"/>
            </a:lvl6pPr>
            <a:lvl7pPr>
              <a:defRPr sz="5646"/>
            </a:lvl7pPr>
            <a:lvl8pPr>
              <a:defRPr sz="5646"/>
            </a:lvl8pPr>
            <a:lvl9pPr>
              <a:defRPr sz="5646"/>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370257" y="7653984"/>
            <a:ext cx="9027573" cy="25018846"/>
          </a:xfrm>
          <a:prstGeom prst="rect">
            <a:avLst/>
          </a:prstGeom>
        </p:spPr>
        <p:txBody>
          <a:bodyPr vert="horz"/>
          <a:lstStyle>
            <a:lvl1pPr marL="0" indent="0">
              <a:buNone/>
              <a:defRPr sz="3952"/>
            </a:lvl1pPr>
            <a:lvl2pPr marL="1290584" indent="0">
              <a:buNone/>
              <a:defRPr sz="3387"/>
            </a:lvl2pPr>
            <a:lvl3pPr marL="2581168" indent="0">
              <a:buNone/>
              <a:defRPr sz="2823"/>
            </a:lvl3pPr>
            <a:lvl4pPr marL="3871752" indent="0">
              <a:buNone/>
              <a:defRPr sz="2541"/>
            </a:lvl4pPr>
            <a:lvl5pPr marL="5162337" indent="0">
              <a:buNone/>
              <a:defRPr sz="2541"/>
            </a:lvl5pPr>
            <a:lvl6pPr marL="6452921" indent="0">
              <a:buNone/>
              <a:defRPr sz="2541"/>
            </a:lvl6pPr>
            <a:lvl7pPr marL="7743505" indent="0">
              <a:buNone/>
              <a:defRPr sz="2541"/>
            </a:lvl7pPr>
            <a:lvl8pPr marL="9034089" indent="0">
              <a:buNone/>
              <a:defRPr sz="2541"/>
            </a:lvl8pPr>
            <a:lvl9pPr marL="10324673" indent="0">
              <a:buNone/>
              <a:defRPr sz="2541"/>
            </a:lvl9pPr>
          </a:lstStyle>
          <a:p>
            <a:pPr lvl="0"/>
            <a:r>
              <a:rPr lang="en-US" smtClean="0"/>
              <a:t>Click to edit Master text styles</a:t>
            </a:r>
          </a:p>
        </p:txBody>
      </p:sp>
    </p:spTree>
    <p:extLst>
      <p:ext uri="{BB962C8B-B14F-4D97-AF65-F5344CB8AC3E}">
        <p14:creationId xmlns:p14="http://schemas.microsoft.com/office/powerpoint/2010/main" val="3445720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73562" y="25601409"/>
            <a:ext cx="16463232" cy="3024845"/>
          </a:xfrm>
          <a:prstGeom prst="rect">
            <a:avLst/>
          </a:prstGeom>
        </p:spPr>
        <p:txBody>
          <a:bodyPr vert="horz" anchor="b"/>
          <a:lstStyle>
            <a:lvl1pPr algn="l">
              <a:defRPr sz="5646" b="1"/>
            </a:lvl1pPr>
          </a:lstStyle>
          <a:p>
            <a:r>
              <a:rPr lang="en-US" smtClean="0"/>
              <a:t>Click to edit Master title style</a:t>
            </a:r>
            <a:endParaRPr lang="en-US"/>
          </a:p>
        </p:txBody>
      </p:sp>
      <p:sp>
        <p:nvSpPr>
          <p:cNvPr id="3" name="Picture Placeholder 2"/>
          <p:cNvSpPr>
            <a:spLocks noGrp="1"/>
          </p:cNvSpPr>
          <p:nvPr>
            <p:ph type="pic" idx="1"/>
          </p:nvPr>
        </p:nvSpPr>
        <p:spPr>
          <a:xfrm>
            <a:off x="5373562" y="3266840"/>
            <a:ext cx="16463232" cy="21944702"/>
          </a:xfrm>
          <a:prstGeom prst="rect">
            <a:avLst/>
          </a:prstGeom>
        </p:spPr>
        <p:txBody>
          <a:bodyPr vert="horz"/>
          <a:lstStyle>
            <a:lvl1pPr marL="0" indent="0">
              <a:buNone/>
              <a:defRPr sz="9033"/>
            </a:lvl1pPr>
            <a:lvl2pPr marL="1290584" indent="0">
              <a:buNone/>
              <a:defRPr sz="7904"/>
            </a:lvl2pPr>
            <a:lvl3pPr marL="2581168" indent="0">
              <a:buNone/>
              <a:defRPr sz="6775"/>
            </a:lvl3pPr>
            <a:lvl4pPr marL="3871752" indent="0">
              <a:buNone/>
              <a:defRPr sz="5646"/>
            </a:lvl4pPr>
            <a:lvl5pPr marL="5162337" indent="0">
              <a:buNone/>
              <a:defRPr sz="5646"/>
            </a:lvl5pPr>
            <a:lvl6pPr marL="6452921" indent="0">
              <a:buNone/>
              <a:defRPr sz="5646"/>
            </a:lvl6pPr>
            <a:lvl7pPr marL="7743505" indent="0">
              <a:buNone/>
              <a:defRPr sz="5646"/>
            </a:lvl7pPr>
            <a:lvl8pPr marL="9034089" indent="0">
              <a:buNone/>
              <a:defRPr sz="5646"/>
            </a:lvl8pPr>
            <a:lvl9pPr marL="10324673" indent="0">
              <a:buNone/>
              <a:defRPr sz="5646"/>
            </a:lvl9pPr>
          </a:lstStyle>
          <a:p>
            <a:pPr lvl="0"/>
            <a:endParaRPr lang="en-US" noProof="0" dirty="0" smtClean="0"/>
          </a:p>
        </p:txBody>
      </p:sp>
      <p:sp>
        <p:nvSpPr>
          <p:cNvPr id="4" name="Text Placeholder 3"/>
          <p:cNvSpPr>
            <a:spLocks noGrp="1"/>
          </p:cNvSpPr>
          <p:nvPr>
            <p:ph type="body" sz="half" idx="2"/>
          </p:nvPr>
        </p:nvSpPr>
        <p:spPr>
          <a:xfrm>
            <a:off x="5373562" y="28626259"/>
            <a:ext cx="16463232" cy="4293042"/>
          </a:xfrm>
          <a:prstGeom prst="rect">
            <a:avLst/>
          </a:prstGeom>
        </p:spPr>
        <p:txBody>
          <a:bodyPr vert="horz"/>
          <a:lstStyle>
            <a:lvl1pPr marL="0" indent="0">
              <a:buNone/>
              <a:defRPr sz="3952"/>
            </a:lvl1pPr>
            <a:lvl2pPr marL="1290584" indent="0">
              <a:buNone/>
              <a:defRPr sz="3387"/>
            </a:lvl2pPr>
            <a:lvl3pPr marL="2581168" indent="0">
              <a:buNone/>
              <a:defRPr sz="2823"/>
            </a:lvl3pPr>
            <a:lvl4pPr marL="3871752" indent="0">
              <a:buNone/>
              <a:defRPr sz="2541"/>
            </a:lvl4pPr>
            <a:lvl5pPr marL="5162337" indent="0">
              <a:buNone/>
              <a:defRPr sz="2541"/>
            </a:lvl5pPr>
            <a:lvl6pPr marL="6452921" indent="0">
              <a:buNone/>
              <a:defRPr sz="2541"/>
            </a:lvl6pPr>
            <a:lvl7pPr marL="7743505" indent="0">
              <a:buNone/>
              <a:defRPr sz="2541"/>
            </a:lvl7pPr>
            <a:lvl8pPr marL="9034089" indent="0">
              <a:buNone/>
              <a:defRPr sz="2541"/>
            </a:lvl8pPr>
            <a:lvl9pPr marL="10324673" indent="0">
              <a:buNone/>
              <a:defRPr sz="2541"/>
            </a:lvl9pPr>
          </a:lstStyle>
          <a:p>
            <a:pPr lvl="0"/>
            <a:r>
              <a:rPr lang="en-US" smtClean="0"/>
              <a:t>Click to edit Master text styles</a:t>
            </a:r>
          </a:p>
        </p:txBody>
      </p:sp>
    </p:spTree>
    <p:extLst>
      <p:ext uri="{BB962C8B-B14F-4D97-AF65-F5344CB8AC3E}">
        <p14:creationId xmlns:p14="http://schemas.microsoft.com/office/powerpoint/2010/main" val="247127099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260725" rtl="0" eaLnBrk="0" fontAlgn="base" hangingPunct="0">
        <a:spcBef>
          <a:spcPct val="0"/>
        </a:spcBef>
        <a:spcAft>
          <a:spcPct val="0"/>
        </a:spcAft>
        <a:defRPr sz="15800">
          <a:solidFill>
            <a:schemeClr val="tx2"/>
          </a:solidFill>
          <a:latin typeface="+mj-lt"/>
          <a:ea typeface="ＭＳ Ｐゴシック" pitchFamily="34" charset="-128"/>
          <a:cs typeface="+mj-cs"/>
        </a:defRPr>
      </a:lvl1pPr>
      <a:lvl2pPr algn="ctr" defTabSz="3260725" rtl="0" eaLnBrk="0" fontAlgn="base" hangingPunct="0">
        <a:spcBef>
          <a:spcPct val="0"/>
        </a:spcBef>
        <a:spcAft>
          <a:spcPct val="0"/>
        </a:spcAft>
        <a:defRPr sz="15800">
          <a:solidFill>
            <a:schemeClr val="tx2"/>
          </a:solidFill>
          <a:latin typeface="Arial" charset="0"/>
          <a:ea typeface="ＭＳ Ｐゴシック" pitchFamily="34" charset="-128"/>
        </a:defRPr>
      </a:lvl2pPr>
      <a:lvl3pPr algn="ctr" defTabSz="3260725" rtl="0" eaLnBrk="0" fontAlgn="base" hangingPunct="0">
        <a:spcBef>
          <a:spcPct val="0"/>
        </a:spcBef>
        <a:spcAft>
          <a:spcPct val="0"/>
        </a:spcAft>
        <a:defRPr sz="15800">
          <a:solidFill>
            <a:schemeClr val="tx2"/>
          </a:solidFill>
          <a:latin typeface="Arial" charset="0"/>
          <a:ea typeface="ＭＳ Ｐゴシック" pitchFamily="34" charset="-128"/>
        </a:defRPr>
      </a:lvl3pPr>
      <a:lvl4pPr algn="ctr" defTabSz="3260725" rtl="0" eaLnBrk="0" fontAlgn="base" hangingPunct="0">
        <a:spcBef>
          <a:spcPct val="0"/>
        </a:spcBef>
        <a:spcAft>
          <a:spcPct val="0"/>
        </a:spcAft>
        <a:defRPr sz="15800">
          <a:solidFill>
            <a:schemeClr val="tx2"/>
          </a:solidFill>
          <a:latin typeface="Arial" charset="0"/>
          <a:ea typeface="ＭＳ Ｐゴシック" pitchFamily="34" charset="-128"/>
        </a:defRPr>
      </a:lvl4pPr>
      <a:lvl5pPr algn="ctr" defTabSz="3260725" rtl="0" eaLnBrk="0" fontAlgn="base" hangingPunct="0">
        <a:spcBef>
          <a:spcPct val="0"/>
        </a:spcBef>
        <a:spcAft>
          <a:spcPct val="0"/>
        </a:spcAft>
        <a:defRPr sz="15800">
          <a:solidFill>
            <a:schemeClr val="tx2"/>
          </a:solidFill>
          <a:latin typeface="Arial" charset="0"/>
          <a:ea typeface="ＭＳ Ｐゴシック" pitchFamily="34" charset="-128"/>
        </a:defRPr>
      </a:lvl5pPr>
      <a:lvl6pPr marL="1290584" algn="ctr" defTabSz="3262310" rtl="0" fontAlgn="base">
        <a:spcBef>
          <a:spcPct val="0"/>
        </a:spcBef>
        <a:spcAft>
          <a:spcPct val="0"/>
        </a:spcAft>
        <a:defRPr sz="15808">
          <a:solidFill>
            <a:schemeClr val="tx2"/>
          </a:solidFill>
          <a:latin typeface="Arial" charset="0"/>
        </a:defRPr>
      </a:lvl6pPr>
      <a:lvl7pPr marL="2581168" algn="ctr" defTabSz="3262310" rtl="0" fontAlgn="base">
        <a:spcBef>
          <a:spcPct val="0"/>
        </a:spcBef>
        <a:spcAft>
          <a:spcPct val="0"/>
        </a:spcAft>
        <a:defRPr sz="15808">
          <a:solidFill>
            <a:schemeClr val="tx2"/>
          </a:solidFill>
          <a:latin typeface="Arial" charset="0"/>
        </a:defRPr>
      </a:lvl7pPr>
      <a:lvl8pPr marL="3871752" algn="ctr" defTabSz="3262310" rtl="0" fontAlgn="base">
        <a:spcBef>
          <a:spcPct val="0"/>
        </a:spcBef>
        <a:spcAft>
          <a:spcPct val="0"/>
        </a:spcAft>
        <a:defRPr sz="15808">
          <a:solidFill>
            <a:schemeClr val="tx2"/>
          </a:solidFill>
          <a:latin typeface="Arial" charset="0"/>
        </a:defRPr>
      </a:lvl8pPr>
      <a:lvl9pPr marL="5162337" algn="ctr" defTabSz="3262310" rtl="0" fontAlgn="base">
        <a:spcBef>
          <a:spcPct val="0"/>
        </a:spcBef>
        <a:spcAft>
          <a:spcPct val="0"/>
        </a:spcAft>
        <a:defRPr sz="15808">
          <a:solidFill>
            <a:schemeClr val="tx2"/>
          </a:solidFill>
          <a:latin typeface="Arial" charset="0"/>
        </a:defRPr>
      </a:lvl9pPr>
    </p:titleStyle>
    <p:bodyStyle>
      <a:lvl1pPr marL="1222375" indent="-1222375" algn="l" defTabSz="3260725" rtl="0" eaLnBrk="0" fontAlgn="base" hangingPunct="0">
        <a:spcBef>
          <a:spcPct val="20000"/>
        </a:spcBef>
        <a:spcAft>
          <a:spcPct val="0"/>
        </a:spcAft>
        <a:buChar char="•"/>
        <a:defRPr sz="11200">
          <a:solidFill>
            <a:schemeClr val="tx1"/>
          </a:solidFill>
          <a:latin typeface="+mn-lt"/>
          <a:ea typeface="ＭＳ Ｐゴシック" pitchFamily="34" charset="-128"/>
          <a:cs typeface="+mn-cs"/>
        </a:defRPr>
      </a:lvl1pPr>
      <a:lvl2pPr marL="2652713" indent="-1020763" algn="l" defTabSz="3260725" rtl="0" eaLnBrk="0" fontAlgn="base" hangingPunct="0">
        <a:spcBef>
          <a:spcPct val="20000"/>
        </a:spcBef>
        <a:spcAft>
          <a:spcPct val="0"/>
        </a:spcAft>
        <a:buChar char="–"/>
        <a:defRPr sz="10100">
          <a:solidFill>
            <a:schemeClr val="tx1"/>
          </a:solidFill>
          <a:latin typeface="+mn-lt"/>
          <a:ea typeface="ＭＳ Ｐゴシック" charset="-128"/>
        </a:defRPr>
      </a:lvl2pPr>
      <a:lvl3pPr marL="4076700" indent="-814388" algn="l" defTabSz="3260725" rtl="0" eaLnBrk="0" fontAlgn="base" hangingPunct="0">
        <a:spcBef>
          <a:spcPct val="20000"/>
        </a:spcBef>
        <a:spcAft>
          <a:spcPct val="0"/>
        </a:spcAft>
        <a:buChar char="•"/>
        <a:defRPr sz="8400">
          <a:solidFill>
            <a:schemeClr val="tx1"/>
          </a:solidFill>
          <a:latin typeface="+mn-lt"/>
          <a:ea typeface="ＭＳ Ｐゴシック" charset="-128"/>
        </a:defRPr>
      </a:lvl3pPr>
      <a:lvl4pPr marL="5713413" indent="-819150" algn="l" defTabSz="3260725" rtl="0" eaLnBrk="0" fontAlgn="base" hangingPunct="0">
        <a:spcBef>
          <a:spcPct val="20000"/>
        </a:spcBef>
        <a:spcAft>
          <a:spcPct val="0"/>
        </a:spcAft>
        <a:buChar char="–"/>
        <a:defRPr sz="7000">
          <a:solidFill>
            <a:schemeClr val="tx1"/>
          </a:solidFill>
          <a:latin typeface="+mn-lt"/>
          <a:ea typeface="ＭＳ Ｐゴシック" charset="-128"/>
        </a:defRPr>
      </a:lvl4pPr>
      <a:lvl5pPr marL="7339013" indent="-814388" algn="l" defTabSz="3260725" rtl="0" eaLnBrk="0" fontAlgn="base" hangingPunct="0">
        <a:spcBef>
          <a:spcPct val="20000"/>
        </a:spcBef>
        <a:spcAft>
          <a:spcPct val="0"/>
        </a:spcAft>
        <a:buChar char="»"/>
        <a:defRPr sz="7000">
          <a:solidFill>
            <a:schemeClr val="tx1"/>
          </a:solidFill>
          <a:latin typeface="+mn-lt"/>
          <a:ea typeface="ＭＳ Ｐゴシック" charset="-128"/>
        </a:defRPr>
      </a:lvl5pPr>
      <a:lvl6pPr marL="8630782" indent="-815577" algn="l" defTabSz="3262310" rtl="0" fontAlgn="base">
        <a:spcBef>
          <a:spcPct val="20000"/>
        </a:spcBef>
        <a:spcAft>
          <a:spcPct val="0"/>
        </a:spcAft>
        <a:buChar char="»"/>
        <a:defRPr sz="7057">
          <a:solidFill>
            <a:schemeClr val="tx1"/>
          </a:solidFill>
          <a:latin typeface="+mn-lt"/>
          <a:ea typeface="ＭＳ Ｐゴシック" charset="-128"/>
        </a:defRPr>
      </a:lvl6pPr>
      <a:lvl7pPr marL="9921366" indent="-815577" algn="l" defTabSz="3262310" rtl="0" fontAlgn="base">
        <a:spcBef>
          <a:spcPct val="20000"/>
        </a:spcBef>
        <a:spcAft>
          <a:spcPct val="0"/>
        </a:spcAft>
        <a:buChar char="»"/>
        <a:defRPr sz="7057">
          <a:solidFill>
            <a:schemeClr val="tx1"/>
          </a:solidFill>
          <a:latin typeface="+mn-lt"/>
          <a:ea typeface="ＭＳ Ｐゴシック" charset="-128"/>
        </a:defRPr>
      </a:lvl7pPr>
      <a:lvl8pPr marL="11211950" indent="-815577" algn="l" defTabSz="3262310" rtl="0" fontAlgn="base">
        <a:spcBef>
          <a:spcPct val="20000"/>
        </a:spcBef>
        <a:spcAft>
          <a:spcPct val="0"/>
        </a:spcAft>
        <a:buChar char="»"/>
        <a:defRPr sz="7057">
          <a:solidFill>
            <a:schemeClr val="tx1"/>
          </a:solidFill>
          <a:latin typeface="+mn-lt"/>
          <a:ea typeface="ＭＳ Ｐゴシック" charset="-128"/>
        </a:defRPr>
      </a:lvl8pPr>
      <a:lvl9pPr marL="12502534" indent="-815577" algn="l" defTabSz="3262310" rtl="0" fontAlgn="base">
        <a:spcBef>
          <a:spcPct val="20000"/>
        </a:spcBef>
        <a:spcAft>
          <a:spcPct val="0"/>
        </a:spcAft>
        <a:buChar char="»"/>
        <a:defRPr sz="7057">
          <a:solidFill>
            <a:schemeClr val="tx1"/>
          </a:solidFill>
          <a:latin typeface="+mn-lt"/>
          <a:ea typeface="ＭＳ Ｐゴシック" charset="-128"/>
        </a:defRPr>
      </a:lvl9pPr>
    </p:bodyStyle>
    <p:otherStyle>
      <a:defPPr>
        <a:defRPr lang="en-US"/>
      </a:defPPr>
      <a:lvl1pPr marL="0" algn="l" defTabSz="1290584" rtl="0" eaLnBrk="1" latinLnBrk="0" hangingPunct="1">
        <a:defRPr sz="5081" kern="1200">
          <a:solidFill>
            <a:schemeClr val="tx1"/>
          </a:solidFill>
          <a:latin typeface="+mn-lt"/>
          <a:ea typeface="+mn-ea"/>
          <a:cs typeface="+mn-cs"/>
        </a:defRPr>
      </a:lvl1pPr>
      <a:lvl2pPr marL="1290584" algn="l" defTabSz="1290584" rtl="0" eaLnBrk="1" latinLnBrk="0" hangingPunct="1">
        <a:defRPr sz="5081" kern="1200">
          <a:solidFill>
            <a:schemeClr val="tx1"/>
          </a:solidFill>
          <a:latin typeface="+mn-lt"/>
          <a:ea typeface="+mn-ea"/>
          <a:cs typeface="+mn-cs"/>
        </a:defRPr>
      </a:lvl2pPr>
      <a:lvl3pPr marL="2581168" algn="l" defTabSz="1290584" rtl="0" eaLnBrk="1" latinLnBrk="0" hangingPunct="1">
        <a:defRPr sz="5081" kern="1200">
          <a:solidFill>
            <a:schemeClr val="tx1"/>
          </a:solidFill>
          <a:latin typeface="+mn-lt"/>
          <a:ea typeface="+mn-ea"/>
          <a:cs typeface="+mn-cs"/>
        </a:defRPr>
      </a:lvl3pPr>
      <a:lvl4pPr marL="3871752" algn="l" defTabSz="1290584" rtl="0" eaLnBrk="1" latinLnBrk="0" hangingPunct="1">
        <a:defRPr sz="5081" kern="1200">
          <a:solidFill>
            <a:schemeClr val="tx1"/>
          </a:solidFill>
          <a:latin typeface="+mn-lt"/>
          <a:ea typeface="+mn-ea"/>
          <a:cs typeface="+mn-cs"/>
        </a:defRPr>
      </a:lvl4pPr>
      <a:lvl5pPr marL="5162337" algn="l" defTabSz="1290584" rtl="0" eaLnBrk="1" latinLnBrk="0" hangingPunct="1">
        <a:defRPr sz="5081" kern="1200">
          <a:solidFill>
            <a:schemeClr val="tx1"/>
          </a:solidFill>
          <a:latin typeface="+mn-lt"/>
          <a:ea typeface="+mn-ea"/>
          <a:cs typeface="+mn-cs"/>
        </a:defRPr>
      </a:lvl5pPr>
      <a:lvl6pPr marL="6452921" algn="l" defTabSz="1290584" rtl="0" eaLnBrk="1" latinLnBrk="0" hangingPunct="1">
        <a:defRPr sz="5081" kern="1200">
          <a:solidFill>
            <a:schemeClr val="tx1"/>
          </a:solidFill>
          <a:latin typeface="+mn-lt"/>
          <a:ea typeface="+mn-ea"/>
          <a:cs typeface="+mn-cs"/>
        </a:defRPr>
      </a:lvl6pPr>
      <a:lvl7pPr marL="7743505" algn="l" defTabSz="1290584" rtl="0" eaLnBrk="1" latinLnBrk="0" hangingPunct="1">
        <a:defRPr sz="5081" kern="1200">
          <a:solidFill>
            <a:schemeClr val="tx1"/>
          </a:solidFill>
          <a:latin typeface="+mn-lt"/>
          <a:ea typeface="+mn-ea"/>
          <a:cs typeface="+mn-cs"/>
        </a:defRPr>
      </a:lvl7pPr>
      <a:lvl8pPr marL="9034089" algn="l" defTabSz="1290584" rtl="0" eaLnBrk="1" latinLnBrk="0" hangingPunct="1">
        <a:defRPr sz="5081" kern="1200">
          <a:solidFill>
            <a:schemeClr val="tx1"/>
          </a:solidFill>
          <a:latin typeface="+mn-lt"/>
          <a:ea typeface="+mn-ea"/>
          <a:cs typeface="+mn-cs"/>
        </a:defRPr>
      </a:lvl8pPr>
      <a:lvl9pPr marL="10324673" algn="l" defTabSz="1290584" rtl="0" eaLnBrk="1" latinLnBrk="0" hangingPunct="1">
        <a:defRPr sz="508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image" Target="../media/image10.jpg"/><Relationship Id="rId12" Type="http://schemas.openxmlformats.org/officeDocument/2006/relationships/image" Target="../media/image11.png"/><Relationship Id="rId13" Type="http://schemas.openxmlformats.org/officeDocument/2006/relationships/image" Target="../media/image12.png"/><Relationship Id="rId14" Type="http://schemas.openxmlformats.org/officeDocument/2006/relationships/image" Target="../media/image13.png"/><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6.png"/><Relationship Id="rId8" Type="http://schemas.openxmlformats.org/officeDocument/2006/relationships/image" Target="../media/image7.png"/><Relationship Id="rId9" Type="http://schemas.openxmlformats.org/officeDocument/2006/relationships/image" Target="../media/image8.png"/><Relationship Id="rId10"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Rectangle 52"/>
          <p:cNvSpPr/>
          <p:nvPr/>
        </p:nvSpPr>
        <p:spPr bwMode="auto">
          <a:xfrm>
            <a:off x="19812000" y="17172569"/>
            <a:ext cx="6934200" cy="5250001"/>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2665413" rtl="0" eaLnBrk="1" fontAlgn="base" latinLnBrk="0" hangingPunct="1">
              <a:lnSpc>
                <a:spcPct val="100000"/>
              </a:lnSpc>
              <a:spcBef>
                <a:spcPct val="0"/>
              </a:spcBef>
              <a:spcAft>
                <a:spcPct val="0"/>
              </a:spcAft>
              <a:buClrTx/>
              <a:buSzTx/>
              <a:buFontTx/>
              <a:buNone/>
              <a:tabLst/>
            </a:pPr>
            <a:r>
              <a:rPr kumimoji="0" lang="en-US" sz="5400" i="0" u="none" strike="noStrike" cap="none" normalizeH="0" baseline="0" dirty="0" smtClean="0">
                <a:ln>
                  <a:noFill/>
                </a:ln>
                <a:solidFill>
                  <a:schemeClr val="tx1"/>
                </a:solidFill>
                <a:effectLst/>
                <a:latin typeface="Arial" charset="0"/>
              </a:rPr>
              <a:t>PCORnet Data</a:t>
            </a:r>
            <a:r>
              <a:rPr kumimoji="0" lang="en-US" sz="5400" i="0" u="none" strike="noStrike" cap="none" normalizeH="0" dirty="0" smtClean="0">
                <a:ln>
                  <a:noFill/>
                </a:ln>
                <a:solidFill>
                  <a:schemeClr val="tx1"/>
                </a:solidFill>
                <a:effectLst/>
                <a:latin typeface="Arial" charset="0"/>
              </a:rPr>
              <a:t> Model</a:t>
            </a:r>
            <a:endParaRPr kumimoji="0" lang="en-US" sz="5400" i="0" u="none" strike="noStrike" cap="none" normalizeH="0" baseline="0" dirty="0" smtClean="0">
              <a:ln>
                <a:noFill/>
              </a:ln>
              <a:solidFill>
                <a:schemeClr val="tx1"/>
              </a:solidFill>
              <a:effectLst/>
              <a:latin typeface="Arial" charset="0"/>
            </a:endParaRPr>
          </a:p>
          <a:p>
            <a:pPr marL="0" marR="0" indent="0" algn="ctr" defTabSz="2665413" rtl="0" eaLnBrk="1" fontAlgn="base" latinLnBrk="0" hangingPunct="1">
              <a:lnSpc>
                <a:spcPct val="100000"/>
              </a:lnSpc>
              <a:spcBef>
                <a:spcPct val="0"/>
              </a:spcBef>
              <a:spcAft>
                <a:spcPct val="0"/>
              </a:spcAft>
              <a:buClrTx/>
              <a:buSzTx/>
              <a:buFontTx/>
              <a:buNone/>
              <a:tabLst/>
            </a:pPr>
            <a:endParaRPr lang="en-US" sz="5200" b="1" dirty="0"/>
          </a:p>
          <a:p>
            <a:pPr marL="0" marR="0" indent="0" algn="ctr" defTabSz="2665413" rtl="0" eaLnBrk="1" fontAlgn="base" latinLnBrk="0" hangingPunct="1">
              <a:lnSpc>
                <a:spcPct val="100000"/>
              </a:lnSpc>
              <a:spcBef>
                <a:spcPct val="0"/>
              </a:spcBef>
              <a:spcAft>
                <a:spcPct val="0"/>
              </a:spcAft>
              <a:buClrTx/>
              <a:buSzTx/>
              <a:buFontTx/>
              <a:buNone/>
              <a:tabLst/>
            </a:pPr>
            <a:endParaRPr kumimoji="0" lang="en-US" sz="5200" b="1" i="0" u="none" strike="noStrike" cap="none" normalizeH="0" baseline="0" dirty="0" smtClean="0">
              <a:ln>
                <a:noFill/>
              </a:ln>
              <a:solidFill>
                <a:schemeClr val="tx1"/>
              </a:solidFill>
              <a:effectLst/>
              <a:latin typeface="Arial" charset="0"/>
            </a:endParaRPr>
          </a:p>
          <a:p>
            <a:pPr marL="0" marR="0" indent="0" algn="ctr" defTabSz="2665413" rtl="0" eaLnBrk="1" fontAlgn="base" latinLnBrk="0" hangingPunct="1">
              <a:lnSpc>
                <a:spcPct val="100000"/>
              </a:lnSpc>
              <a:spcBef>
                <a:spcPct val="0"/>
              </a:spcBef>
              <a:spcAft>
                <a:spcPct val="0"/>
              </a:spcAft>
              <a:buClrTx/>
              <a:buSzTx/>
              <a:buFontTx/>
              <a:buNone/>
              <a:tabLst/>
            </a:pPr>
            <a:endParaRPr lang="en-US" sz="5200" b="1" dirty="0"/>
          </a:p>
          <a:p>
            <a:pPr marL="0" marR="0" indent="0" algn="ctr" defTabSz="2665413" rtl="0" eaLnBrk="1" fontAlgn="base" latinLnBrk="0" hangingPunct="1">
              <a:lnSpc>
                <a:spcPct val="100000"/>
              </a:lnSpc>
              <a:spcBef>
                <a:spcPct val="0"/>
              </a:spcBef>
              <a:spcAft>
                <a:spcPct val="0"/>
              </a:spcAft>
              <a:buClrTx/>
              <a:buSzTx/>
              <a:buFontTx/>
              <a:buNone/>
              <a:tabLst/>
            </a:pPr>
            <a:endParaRPr kumimoji="0" lang="en-US" sz="5200" b="1" i="0" u="none" strike="noStrike" cap="none" normalizeH="0" baseline="0" dirty="0" smtClean="0">
              <a:ln>
                <a:noFill/>
              </a:ln>
              <a:solidFill>
                <a:schemeClr val="tx1"/>
              </a:solidFill>
              <a:effectLst/>
              <a:latin typeface="Arial" charset="0"/>
            </a:endParaRPr>
          </a:p>
          <a:p>
            <a:pPr marL="0" marR="0" indent="0" algn="ctr" defTabSz="2665413" rtl="0" eaLnBrk="1" fontAlgn="base" latinLnBrk="0" hangingPunct="1">
              <a:lnSpc>
                <a:spcPct val="100000"/>
              </a:lnSpc>
              <a:spcBef>
                <a:spcPct val="0"/>
              </a:spcBef>
              <a:spcAft>
                <a:spcPct val="0"/>
              </a:spcAft>
              <a:buClrTx/>
              <a:buSzTx/>
              <a:buFontTx/>
              <a:buNone/>
              <a:tabLst/>
            </a:pPr>
            <a:endParaRPr kumimoji="0" lang="en-US" sz="5200" b="1" i="0" u="none" strike="noStrike" cap="none" normalizeH="0" baseline="0" dirty="0" smtClean="0">
              <a:ln>
                <a:noFill/>
              </a:ln>
              <a:solidFill>
                <a:schemeClr val="tx1"/>
              </a:solidFill>
              <a:effectLst/>
              <a:latin typeface="Arial" charset="0"/>
            </a:endParaRPr>
          </a:p>
        </p:txBody>
      </p:sp>
      <p:pic>
        <p:nvPicPr>
          <p:cNvPr id="1026" name="Picture 29" descr="C:\Users\mschuemi\Desktop\OHDSI\OHDSI logo with text - vertical - color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125413"/>
            <a:ext cx="3576638" cy="4302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 Box 5"/>
          <p:cNvSpPr txBox="1">
            <a:spLocks noChangeArrowheads="1"/>
          </p:cNvSpPr>
          <p:nvPr/>
        </p:nvSpPr>
        <p:spPr bwMode="auto">
          <a:xfrm>
            <a:off x="3652838" y="274954"/>
            <a:ext cx="17455994" cy="3504618"/>
          </a:xfrm>
          <a:prstGeom prst="rect">
            <a:avLst/>
          </a:prstGeom>
          <a:gradFill rotWithShape="1">
            <a:gsLst>
              <a:gs pos="0">
                <a:schemeClr val="accent1">
                  <a:lumMod val="50000"/>
                </a:schemeClr>
              </a:gs>
              <a:gs pos="16000">
                <a:srgbClr val="00B050"/>
              </a:gs>
              <a:gs pos="100000">
                <a:srgbClr val="122A48"/>
              </a:gs>
            </a:gsLst>
            <a:lin ang="5400000" scaled="1"/>
          </a:gradFill>
          <a:ln w="9525">
            <a:solidFill>
              <a:schemeClr val="tx1"/>
            </a:solidFill>
            <a:miter lim="800000"/>
            <a:headEnd/>
            <a:tailEnd/>
          </a:ln>
          <a:effectLst>
            <a:outerShdw blurRad="104775" dist="76201" dir="2700000" algn="tl" rotWithShape="0">
              <a:srgbClr val="808080">
                <a:alpha val="39999"/>
              </a:srgbClr>
            </a:outerShdw>
          </a:effectLst>
        </p:spPr>
        <p:txBody>
          <a:bodyPr wrap="square" lIns="182880" tIns="89442" rIns="59628" bIns="89442" anchor="ctr">
            <a:spAutoFit/>
          </a:bodyPr>
          <a:lstStyle>
            <a:defPPr>
              <a:defRPr lang="en-US"/>
            </a:defPPr>
            <a:lvl1pPr eaLnBrk="0" hangingPunct="0">
              <a:defRPr sz="2800" b="1">
                <a:solidFill>
                  <a:schemeClr val="bg1"/>
                </a:solidFill>
              </a:defRPr>
            </a:lvl1pPr>
          </a:lstStyle>
          <a:p>
            <a:pPr algn="ctr"/>
            <a:r>
              <a:rPr lang="en-US" sz="6000" dirty="0" smtClean="0"/>
              <a:t>Establishing </a:t>
            </a:r>
            <a:r>
              <a:rPr lang="en-US" sz="6000" dirty="0"/>
              <a:t>Interoperability Standards between OMOP CDM </a:t>
            </a:r>
            <a:r>
              <a:rPr lang="en-US" sz="6000" dirty="0" smtClean="0"/>
              <a:t>v4, </a:t>
            </a:r>
            <a:r>
              <a:rPr lang="en-US" sz="6000" dirty="0"/>
              <a:t>v5, and PCORnet </a:t>
            </a:r>
            <a:r>
              <a:rPr lang="en-US" sz="6000" dirty="0" smtClean="0"/>
              <a:t>CDM </a:t>
            </a:r>
            <a:endParaRPr lang="en-US" sz="6000" b="0" dirty="0"/>
          </a:p>
          <a:p>
            <a:pPr algn="ctr"/>
            <a:r>
              <a:rPr lang="en-US" sz="2400" dirty="0" smtClean="0"/>
              <a:t>Rimma </a:t>
            </a:r>
            <a:r>
              <a:rPr lang="en-US" sz="2400" dirty="0"/>
              <a:t>Belenkaya, MS, MA</a:t>
            </a:r>
            <a:r>
              <a:rPr lang="en-US" sz="2400" baseline="30000" dirty="0"/>
              <a:t>1</a:t>
            </a:r>
            <a:r>
              <a:rPr lang="en-US" sz="2400" dirty="0"/>
              <a:t>, Parsa Mirhaji MD, </a:t>
            </a:r>
            <a:r>
              <a:rPr lang="en-US" sz="2400" dirty="0" smtClean="0"/>
              <a:t>PhD </a:t>
            </a:r>
            <a:r>
              <a:rPr lang="en-US" sz="2400" baseline="30000" dirty="0"/>
              <a:t>1</a:t>
            </a:r>
            <a:r>
              <a:rPr lang="en-US" sz="2400" dirty="0"/>
              <a:t>, Mark Khayter </a:t>
            </a:r>
            <a:r>
              <a:rPr lang="en-US" sz="2400" baseline="30000" dirty="0"/>
              <a:t>2</a:t>
            </a:r>
            <a:r>
              <a:rPr lang="en-US" sz="2400" dirty="0"/>
              <a:t>, Don Torok, MS </a:t>
            </a:r>
            <a:r>
              <a:rPr lang="en-US" sz="2400" baseline="30000" dirty="0"/>
              <a:t>2</a:t>
            </a:r>
            <a:r>
              <a:rPr lang="en-US" sz="2400" dirty="0"/>
              <a:t>, Ritu Khare, </a:t>
            </a:r>
            <a:r>
              <a:rPr lang="en-US" sz="2400" dirty="0" smtClean="0"/>
              <a:t>PhD</a:t>
            </a:r>
            <a:r>
              <a:rPr lang="en-US" sz="2400" baseline="30000" dirty="0" smtClean="0"/>
              <a:t>3</a:t>
            </a:r>
            <a:r>
              <a:rPr lang="en-US" sz="2400" smtClean="0"/>
              <a:t>, </a:t>
            </a:r>
            <a:endParaRPr lang="en-US" sz="2400" smtClean="0"/>
          </a:p>
          <a:p>
            <a:pPr algn="ctr"/>
            <a:r>
              <a:rPr lang="en-US" sz="2400" smtClean="0"/>
              <a:t>Toan </a:t>
            </a:r>
            <a:r>
              <a:rPr lang="en-US" sz="2400" dirty="0" smtClean="0"/>
              <a:t>Ong, PhD</a:t>
            </a:r>
            <a:r>
              <a:rPr lang="en-US" sz="2400" baseline="30000" dirty="0" smtClean="0"/>
              <a:t>4</a:t>
            </a:r>
            <a:r>
              <a:rPr lang="en-US" sz="2400" dirty="0"/>
              <a:t>, Lisa </a:t>
            </a:r>
            <a:r>
              <a:rPr lang="en-US" sz="2400" dirty="0" smtClean="0"/>
              <a:t>Schilling, MD, MSPH</a:t>
            </a:r>
            <a:r>
              <a:rPr lang="en-US" sz="2400" baseline="30000" dirty="0" smtClean="0"/>
              <a:t>4</a:t>
            </a:r>
            <a:r>
              <a:rPr lang="en-US" sz="2400" dirty="0" smtClean="0"/>
              <a:t> </a:t>
            </a:r>
            <a:endParaRPr lang="en-US" sz="2400" baseline="30000" dirty="0" smtClean="0">
              <a:ea typeface="ＭＳ Ｐゴシック" charset="0"/>
              <a:cs typeface="ＭＳ Ｐゴシック" charset="0"/>
            </a:endParaRPr>
          </a:p>
          <a:p>
            <a:pPr algn="ctr"/>
            <a:r>
              <a:rPr lang="en-US" sz="2400" i="1" baseline="30000" dirty="0" smtClean="0">
                <a:ea typeface="ＭＳ Ｐゴシック" charset="0"/>
                <a:cs typeface="ＭＳ Ｐゴシック" charset="0"/>
              </a:rPr>
              <a:t>1</a:t>
            </a:r>
            <a:r>
              <a:rPr lang="en-US" sz="2400" i="1" dirty="0" smtClean="0">
                <a:ea typeface="ＭＳ Ｐゴシック" charset="0"/>
                <a:cs typeface="ＭＳ Ｐゴシック" charset="0"/>
              </a:rPr>
              <a:t>Montefiore Medical Center, </a:t>
            </a:r>
            <a:r>
              <a:rPr lang="en-US" sz="2400" i="1" dirty="0">
                <a:ea typeface="ＭＳ Ｐゴシック" charset="0"/>
                <a:cs typeface="ＭＳ Ｐゴシック" charset="0"/>
              </a:rPr>
              <a:t>Bronx, </a:t>
            </a:r>
            <a:r>
              <a:rPr lang="en-US" sz="2400" i="1" dirty="0" smtClean="0">
                <a:ea typeface="ＭＳ Ｐゴシック" charset="0"/>
                <a:cs typeface="ＭＳ Ｐゴシック" charset="0"/>
              </a:rPr>
              <a:t>NY; </a:t>
            </a:r>
            <a:r>
              <a:rPr lang="en-US" sz="2400" i="1" baseline="30000" dirty="0" smtClean="0">
                <a:ea typeface="ＭＳ Ｐゴシック" charset="0"/>
                <a:cs typeface="ＭＳ Ｐゴシック" charset="0"/>
              </a:rPr>
              <a:t>2</a:t>
            </a:r>
            <a:r>
              <a:rPr lang="en-US" sz="2400" i="1" dirty="0" smtClean="0">
                <a:ea typeface="ＭＳ Ｐゴシック" charset="0"/>
                <a:cs typeface="ＭＳ Ｐゴシック" charset="0"/>
              </a:rPr>
              <a:t>Ephir</a:t>
            </a:r>
            <a:r>
              <a:rPr lang="en-US" sz="2400" i="1" dirty="0">
                <a:ea typeface="ＭＳ Ｐゴシック" charset="0"/>
                <a:cs typeface="ＭＳ Ｐゴシック" charset="0"/>
              </a:rPr>
              <a:t>, Inc., Boston, </a:t>
            </a:r>
            <a:r>
              <a:rPr lang="en-US" sz="2400" i="1" dirty="0" smtClean="0">
                <a:ea typeface="ＭＳ Ｐゴシック" charset="0"/>
                <a:cs typeface="ＭＳ Ｐゴシック" charset="0"/>
              </a:rPr>
              <a:t>MA (pSCANNER CDRN); </a:t>
            </a:r>
            <a:r>
              <a:rPr lang="en-US" sz="2400" i="1" baseline="30000" dirty="0" smtClean="0">
                <a:ea typeface="ＭＳ Ｐゴシック" charset="0"/>
                <a:cs typeface="ＭＳ Ｐゴシック" charset="0"/>
              </a:rPr>
              <a:t>3</a:t>
            </a:r>
            <a:r>
              <a:rPr lang="en-US" sz="2400" i="1" dirty="0" smtClean="0">
                <a:ea typeface="ＭＳ Ｐゴシック" charset="0"/>
                <a:cs typeface="ＭＳ Ｐゴシック" charset="0"/>
              </a:rPr>
              <a:t>The </a:t>
            </a:r>
            <a:r>
              <a:rPr lang="en-US" sz="2400" i="1" dirty="0">
                <a:ea typeface="ＭＳ Ｐゴシック" charset="0"/>
                <a:cs typeface="ＭＳ Ｐゴシック" charset="0"/>
              </a:rPr>
              <a:t>Children’s Hospital of Philadelphia, Philadelphia, </a:t>
            </a:r>
            <a:r>
              <a:rPr lang="en-US" sz="2400" i="1" dirty="0" smtClean="0">
                <a:ea typeface="ＭＳ Ｐゴシック" charset="0"/>
                <a:cs typeface="ＭＳ Ｐゴシック" charset="0"/>
              </a:rPr>
              <a:t>PA; </a:t>
            </a:r>
            <a:r>
              <a:rPr lang="en-US" sz="2400" i="1" baseline="30000" dirty="0" smtClean="0">
                <a:ea typeface="ＭＳ Ｐゴシック" charset="0"/>
                <a:cs typeface="ＭＳ Ｐゴシック" charset="0"/>
              </a:rPr>
              <a:t>4</a:t>
            </a:r>
            <a:r>
              <a:rPr lang="en-US" sz="2400" i="1" dirty="0" smtClean="0">
                <a:ea typeface="ＭＳ Ｐゴシック" charset="0"/>
                <a:cs typeface="ＭＳ Ｐゴシック" charset="0"/>
              </a:rPr>
              <a:t>School </a:t>
            </a:r>
            <a:r>
              <a:rPr lang="en-US" sz="2400" i="1" dirty="0">
                <a:ea typeface="ＭＳ Ｐゴシック" charset="0"/>
                <a:cs typeface="ＭＳ Ｐゴシック" charset="0"/>
              </a:rPr>
              <a:t>of Medicine, University of Colorado, Anschutz Medical Campus, Aurora, CO </a:t>
            </a:r>
          </a:p>
        </p:txBody>
      </p:sp>
      <p:sp>
        <p:nvSpPr>
          <p:cNvPr id="20" name="Rectangle 346"/>
          <p:cNvSpPr>
            <a:spLocks noChangeArrowheads="1"/>
          </p:cNvSpPr>
          <p:nvPr/>
        </p:nvSpPr>
        <p:spPr bwMode="auto">
          <a:xfrm>
            <a:off x="340387" y="4246735"/>
            <a:ext cx="12982574" cy="839463"/>
          </a:xfrm>
          <a:prstGeom prst="rect">
            <a:avLst/>
          </a:prstGeom>
          <a:gradFill rotWithShape="1">
            <a:gsLst>
              <a:gs pos="0">
                <a:srgbClr val="00B050"/>
              </a:gs>
              <a:gs pos="100000">
                <a:srgbClr val="1F497D"/>
              </a:gs>
              <a:gs pos="100000">
                <a:srgbClr val="122A48"/>
              </a:gs>
            </a:gsLst>
            <a:lin ang="5400000" scaled="1"/>
          </a:gradFill>
          <a:ln w="9525">
            <a:solidFill>
              <a:schemeClr val="tx1"/>
            </a:solidFill>
            <a:miter lim="800000"/>
            <a:headEnd/>
            <a:tailEnd/>
          </a:ln>
          <a:effectLst>
            <a:outerShdw blurRad="104775" dist="76201" dir="2700000" algn="tl" rotWithShape="0">
              <a:srgbClr val="808080">
                <a:alpha val="39999"/>
              </a:srgbClr>
            </a:outerShdw>
          </a:effectLst>
        </p:spPr>
        <p:txBody>
          <a:bodyPr wrap="square" lIns="351341" tIns="171832" rIns="114554" bIns="171832" anchor="ctr">
            <a:spAutoFit/>
          </a:bodyPr>
          <a:lstStyle/>
          <a:p>
            <a:pPr algn="ctr" eaLnBrk="0" hangingPunct="0">
              <a:defRPr/>
            </a:pPr>
            <a:r>
              <a:rPr lang="en-US" sz="3200" b="1" dirty="0" smtClean="0">
                <a:solidFill>
                  <a:srgbClr val="FFFFFF"/>
                </a:solidFill>
                <a:ea typeface="ＭＳ Ｐゴシック" charset="0"/>
                <a:cs typeface="ＭＳ Ｐゴシック" charset="0"/>
              </a:rPr>
              <a:t>Introduction</a:t>
            </a:r>
            <a:endParaRPr lang="en-US" sz="3200" b="1" dirty="0">
              <a:solidFill>
                <a:srgbClr val="FFFFFF"/>
              </a:solidFill>
              <a:ea typeface="ＭＳ Ｐゴシック" charset="0"/>
              <a:cs typeface="ＭＳ Ｐゴシック" charset="0"/>
            </a:endParaRPr>
          </a:p>
        </p:txBody>
      </p:sp>
      <p:sp>
        <p:nvSpPr>
          <p:cNvPr id="21" name="Rectangle 348"/>
          <p:cNvSpPr>
            <a:spLocks noChangeArrowheads="1"/>
          </p:cNvSpPr>
          <p:nvPr/>
        </p:nvSpPr>
        <p:spPr bwMode="auto">
          <a:xfrm>
            <a:off x="331917" y="5305479"/>
            <a:ext cx="12982575" cy="5286321"/>
          </a:xfrm>
          <a:prstGeom prst="rect">
            <a:avLst/>
          </a:prstGeom>
          <a:noFill/>
          <a:ln>
            <a:noFill/>
          </a:ln>
          <a:effectLst>
            <a:outerShdw blurRad="152400" dist="317500" dir="5400000" sx="89999" sy="-19000" rotWithShape="0">
              <a:srgbClr val="808080">
                <a:alpha val="14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14554" tIns="57278" rIns="114554" bIns="57278">
            <a:spAutoFit/>
          </a:bodyPr>
          <a:lstStyle>
            <a:lvl1pPr eaLnBrk="0" hangingPunct="0">
              <a:defRPr sz="6200">
                <a:solidFill>
                  <a:schemeClr val="tx1"/>
                </a:solidFill>
                <a:latin typeface="Arial" pitchFamily="34" charset="0"/>
                <a:ea typeface="ＭＳ Ｐゴシック" charset="-128"/>
              </a:defRPr>
            </a:lvl1pPr>
            <a:lvl2pPr marL="742950" indent="-285750" eaLnBrk="0" hangingPunct="0">
              <a:defRPr sz="6200">
                <a:solidFill>
                  <a:schemeClr val="tx1"/>
                </a:solidFill>
                <a:latin typeface="Arial" pitchFamily="34" charset="0"/>
                <a:ea typeface="ＭＳ Ｐゴシック" charset="-128"/>
              </a:defRPr>
            </a:lvl2pPr>
            <a:lvl3pPr marL="1143000" indent="-228600" eaLnBrk="0" hangingPunct="0">
              <a:defRPr sz="6200">
                <a:solidFill>
                  <a:schemeClr val="tx1"/>
                </a:solidFill>
                <a:latin typeface="Arial" pitchFamily="34" charset="0"/>
                <a:ea typeface="ＭＳ Ｐゴシック" charset="-128"/>
              </a:defRPr>
            </a:lvl3pPr>
            <a:lvl4pPr marL="1600200" indent="-228600" eaLnBrk="0" hangingPunct="0">
              <a:defRPr sz="6200">
                <a:solidFill>
                  <a:schemeClr val="tx1"/>
                </a:solidFill>
                <a:latin typeface="Arial" pitchFamily="34" charset="0"/>
                <a:ea typeface="ＭＳ Ｐゴシック" charset="-128"/>
              </a:defRPr>
            </a:lvl4pPr>
            <a:lvl5pPr marL="2057400" indent="-228600" eaLnBrk="0" hangingPunct="0">
              <a:defRPr sz="6200">
                <a:solidFill>
                  <a:schemeClr val="tx1"/>
                </a:solidFill>
                <a:latin typeface="Arial" pitchFamily="34" charset="0"/>
                <a:ea typeface="ＭＳ Ｐゴシック" charset="-128"/>
              </a:defRPr>
            </a:lvl5pPr>
            <a:lvl6pPr marL="2514600" indent="-228600" defTabSz="1566863" eaLnBrk="0" fontAlgn="base" hangingPunct="0">
              <a:spcBef>
                <a:spcPct val="0"/>
              </a:spcBef>
              <a:spcAft>
                <a:spcPct val="0"/>
              </a:spcAft>
              <a:defRPr sz="6200">
                <a:solidFill>
                  <a:schemeClr val="tx1"/>
                </a:solidFill>
                <a:latin typeface="Arial" pitchFamily="34" charset="0"/>
                <a:ea typeface="ＭＳ Ｐゴシック" charset="-128"/>
              </a:defRPr>
            </a:lvl6pPr>
            <a:lvl7pPr marL="2971800" indent="-228600" defTabSz="1566863" eaLnBrk="0" fontAlgn="base" hangingPunct="0">
              <a:spcBef>
                <a:spcPct val="0"/>
              </a:spcBef>
              <a:spcAft>
                <a:spcPct val="0"/>
              </a:spcAft>
              <a:defRPr sz="6200">
                <a:solidFill>
                  <a:schemeClr val="tx1"/>
                </a:solidFill>
                <a:latin typeface="Arial" pitchFamily="34" charset="0"/>
                <a:ea typeface="ＭＳ Ｐゴシック" charset="-128"/>
              </a:defRPr>
            </a:lvl7pPr>
            <a:lvl8pPr marL="3429000" indent="-228600" defTabSz="1566863" eaLnBrk="0" fontAlgn="base" hangingPunct="0">
              <a:spcBef>
                <a:spcPct val="0"/>
              </a:spcBef>
              <a:spcAft>
                <a:spcPct val="0"/>
              </a:spcAft>
              <a:defRPr sz="6200">
                <a:solidFill>
                  <a:schemeClr val="tx1"/>
                </a:solidFill>
                <a:latin typeface="Arial" pitchFamily="34" charset="0"/>
                <a:ea typeface="ＭＳ Ｐゴシック" charset="-128"/>
              </a:defRPr>
            </a:lvl8pPr>
            <a:lvl9pPr marL="3886200" indent="-228600" defTabSz="1566863" eaLnBrk="0" fontAlgn="base" hangingPunct="0">
              <a:spcBef>
                <a:spcPct val="0"/>
              </a:spcBef>
              <a:spcAft>
                <a:spcPct val="0"/>
              </a:spcAft>
              <a:defRPr sz="6200">
                <a:solidFill>
                  <a:schemeClr val="tx1"/>
                </a:solidFill>
                <a:latin typeface="Arial" pitchFamily="34" charset="0"/>
                <a:ea typeface="ＭＳ Ｐゴシック" charset="-128"/>
              </a:defRPr>
            </a:lvl9pPr>
          </a:lstStyle>
          <a:p>
            <a:pPr algn="just">
              <a:lnSpc>
                <a:spcPct val="120000"/>
              </a:lnSpc>
            </a:pPr>
            <a:r>
              <a:rPr lang="en-US" sz="2800" dirty="0" smtClean="0"/>
              <a:t>PCORnet</a:t>
            </a:r>
            <a:r>
              <a:rPr lang="en-US" sz="2800" dirty="0"/>
              <a:t>, the National Patient-Centered Clinical Research Network, funded by the Patient-Centered Outcomes Research Institute (PCORI), integrates data from 11 heterogeneous networks to enable large-scale comparative effectiveness </a:t>
            </a:r>
            <a:r>
              <a:rPr lang="en-US" sz="2800" dirty="0" smtClean="0"/>
              <a:t>research. </a:t>
            </a:r>
            <a:r>
              <a:rPr lang="en-US" sz="2800" dirty="0"/>
              <a:t>While the </a:t>
            </a:r>
            <a:r>
              <a:rPr lang="en-US" sz="2800" dirty="0" err="1"/>
              <a:t>PCORnet</a:t>
            </a:r>
            <a:r>
              <a:rPr lang="en-US" sz="2800" dirty="0"/>
              <a:t> </a:t>
            </a:r>
            <a:r>
              <a:rPr lang="en-US" sz="2800" dirty="0" smtClean="0"/>
              <a:t>Common Data Model (CDM) </a:t>
            </a:r>
            <a:r>
              <a:rPr lang="en-US" sz="2800" dirty="0"/>
              <a:t>has been evolving, all 11 networks choose to first integrate their source data into more established CDMs, such as i2b2 </a:t>
            </a:r>
            <a:r>
              <a:rPr lang="en-US" sz="2800" dirty="0" smtClean="0"/>
              <a:t>and OMOP, </a:t>
            </a:r>
            <a:r>
              <a:rPr lang="en-US" sz="2800" dirty="0"/>
              <a:t>and then port these data into PCORnet CDM. Crosswalking from healthcare source systems to OMOP CDM and then to PCORnet CDM poses a substantial challenge. To ensure data harmonization with minimal loss of source granularity, comprehensive CDM interoperability standards are required. </a:t>
            </a:r>
          </a:p>
        </p:txBody>
      </p:sp>
      <p:sp>
        <p:nvSpPr>
          <p:cNvPr id="22" name="Rectangle 346"/>
          <p:cNvSpPr>
            <a:spLocks noChangeArrowheads="1"/>
          </p:cNvSpPr>
          <p:nvPr/>
        </p:nvSpPr>
        <p:spPr bwMode="auto">
          <a:xfrm>
            <a:off x="392904" y="10591313"/>
            <a:ext cx="12930058" cy="838687"/>
          </a:xfrm>
          <a:prstGeom prst="rect">
            <a:avLst/>
          </a:prstGeom>
          <a:gradFill rotWithShape="1">
            <a:gsLst>
              <a:gs pos="0">
                <a:srgbClr val="00B050"/>
              </a:gs>
              <a:gs pos="100000">
                <a:srgbClr val="1F497D"/>
              </a:gs>
              <a:gs pos="100000">
                <a:srgbClr val="122A48"/>
              </a:gs>
            </a:gsLst>
            <a:lin ang="5400000" scaled="1"/>
          </a:gradFill>
          <a:ln w="9525">
            <a:solidFill>
              <a:schemeClr val="tx1"/>
            </a:solidFill>
            <a:miter lim="800000"/>
            <a:headEnd/>
            <a:tailEnd/>
          </a:ln>
          <a:effectLst>
            <a:outerShdw blurRad="104775" dist="76201" dir="2700000" algn="tl" rotWithShape="0">
              <a:srgbClr val="808080">
                <a:alpha val="39999"/>
              </a:srgbClr>
            </a:outerShdw>
          </a:effectLst>
        </p:spPr>
        <p:txBody>
          <a:bodyPr wrap="square" lIns="351341" tIns="171832" rIns="114554" bIns="171832" anchor="ctr">
            <a:spAutoFit/>
          </a:bodyPr>
          <a:lstStyle/>
          <a:p>
            <a:pPr algn="ctr"/>
            <a:r>
              <a:rPr lang="en-US" sz="3200" b="1" dirty="0">
                <a:solidFill>
                  <a:srgbClr val="FFFFFF"/>
                </a:solidFill>
                <a:ea typeface="ＭＳ Ｐゴシック" charset="0"/>
                <a:cs typeface="ＭＳ Ｐゴシック" charset="0"/>
              </a:rPr>
              <a:t>Aim</a:t>
            </a:r>
          </a:p>
        </p:txBody>
      </p:sp>
      <p:sp>
        <p:nvSpPr>
          <p:cNvPr id="23" name="Rectangle 348"/>
          <p:cNvSpPr>
            <a:spLocks noChangeArrowheads="1"/>
          </p:cNvSpPr>
          <p:nvPr/>
        </p:nvSpPr>
        <p:spPr bwMode="auto">
          <a:xfrm>
            <a:off x="304800" y="11668131"/>
            <a:ext cx="13018161" cy="1149804"/>
          </a:xfrm>
          <a:prstGeom prst="rect">
            <a:avLst/>
          </a:prstGeom>
          <a:noFill/>
          <a:ln>
            <a:noFill/>
          </a:ln>
          <a:effectLst>
            <a:outerShdw blurRad="152400" dist="317500" dir="5400000" sx="89999" sy="-19000" rotWithShape="0">
              <a:srgbClr val="808080">
                <a:alpha val="14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14554" tIns="57278" rIns="114554" bIns="57278">
            <a:spAutoFit/>
          </a:bodyPr>
          <a:lstStyle>
            <a:lvl1pPr eaLnBrk="0" hangingPunct="0">
              <a:defRPr sz="6200">
                <a:solidFill>
                  <a:schemeClr val="tx1"/>
                </a:solidFill>
                <a:latin typeface="Arial" pitchFamily="34" charset="0"/>
                <a:ea typeface="ＭＳ Ｐゴシック" charset="-128"/>
              </a:defRPr>
            </a:lvl1pPr>
            <a:lvl2pPr marL="742950" indent="-285750" eaLnBrk="0" hangingPunct="0">
              <a:defRPr sz="6200">
                <a:solidFill>
                  <a:schemeClr val="tx1"/>
                </a:solidFill>
                <a:latin typeface="Arial" pitchFamily="34" charset="0"/>
                <a:ea typeface="ＭＳ Ｐゴシック" charset="-128"/>
              </a:defRPr>
            </a:lvl2pPr>
            <a:lvl3pPr marL="1143000" indent="-228600" eaLnBrk="0" hangingPunct="0">
              <a:defRPr sz="6200">
                <a:solidFill>
                  <a:schemeClr val="tx1"/>
                </a:solidFill>
                <a:latin typeface="Arial" pitchFamily="34" charset="0"/>
                <a:ea typeface="ＭＳ Ｐゴシック" charset="-128"/>
              </a:defRPr>
            </a:lvl3pPr>
            <a:lvl4pPr marL="1600200" indent="-228600" eaLnBrk="0" hangingPunct="0">
              <a:defRPr sz="6200">
                <a:solidFill>
                  <a:schemeClr val="tx1"/>
                </a:solidFill>
                <a:latin typeface="Arial" pitchFamily="34" charset="0"/>
                <a:ea typeface="ＭＳ Ｐゴシック" charset="-128"/>
              </a:defRPr>
            </a:lvl4pPr>
            <a:lvl5pPr marL="2057400" indent="-228600" eaLnBrk="0" hangingPunct="0">
              <a:defRPr sz="6200">
                <a:solidFill>
                  <a:schemeClr val="tx1"/>
                </a:solidFill>
                <a:latin typeface="Arial" pitchFamily="34" charset="0"/>
                <a:ea typeface="ＭＳ Ｐゴシック" charset="-128"/>
              </a:defRPr>
            </a:lvl5pPr>
            <a:lvl6pPr marL="2514600" indent="-228600" defTabSz="1566863" eaLnBrk="0" fontAlgn="base" hangingPunct="0">
              <a:spcBef>
                <a:spcPct val="0"/>
              </a:spcBef>
              <a:spcAft>
                <a:spcPct val="0"/>
              </a:spcAft>
              <a:defRPr sz="6200">
                <a:solidFill>
                  <a:schemeClr val="tx1"/>
                </a:solidFill>
                <a:latin typeface="Arial" pitchFamily="34" charset="0"/>
                <a:ea typeface="ＭＳ Ｐゴシック" charset="-128"/>
              </a:defRPr>
            </a:lvl6pPr>
            <a:lvl7pPr marL="2971800" indent="-228600" defTabSz="1566863" eaLnBrk="0" fontAlgn="base" hangingPunct="0">
              <a:spcBef>
                <a:spcPct val="0"/>
              </a:spcBef>
              <a:spcAft>
                <a:spcPct val="0"/>
              </a:spcAft>
              <a:defRPr sz="6200">
                <a:solidFill>
                  <a:schemeClr val="tx1"/>
                </a:solidFill>
                <a:latin typeface="Arial" pitchFamily="34" charset="0"/>
                <a:ea typeface="ＭＳ Ｐゴシック" charset="-128"/>
              </a:defRPr>
            </a:lvl7pPr>
            <a:lvl8pPr marL="3429000" indent="-228600" defTabSz="1566863" eaLnBrk="0" fontAlgn="base" hangingPunct="0">
              <a:spcBef>
                <a:spcPct val="0"/>
              </a:spcBef>
              <a:spcAft>
                <a:spcPct val="0"/>
              </a:spcAft>
              <a:defRPr sz="6200">
                <a:solidFill>
                  <a:schemeClr val="tx1"/>
                </a:solidFill>
                <a:latin typeface="Arial" pitchFamily="34" charset="0"/>
                <a:ea typeface="ＭＳ Ｐゴシック" charset="-128"/>
              </a:defRPr>
            </a:lvl8pPr>
            <a:lvl9pPr marL="3886200" indent="-228600" defTabSz="1566863" eaLnBrk="0" fontAlgn="base" hangingPunct="0">
              <a:spcBef>
                <a:spcPct val="0"/>
              </a:spcBef>
              <a:spcAft>
                <a:spcPct val="0"/>
              </a:spcAft>
              <a:defRPr sz="6200">
                <a:solidFill>
                  <a:schemeClr val="tx1"/>
                </a:solidFill>
                <a:latin typeface="Arial" pitchFamily="34" charset="0"/>
                <a:ea typeface="ＭＳ Ｐゴシック" charset="-128"/>
              </a:defRPr>
            </a:lvl9pPr>
          </a:lstStyle>
          <a:p>
            <a:pPr algn="just">
              <a:lnSpc>
                <a:spcPct val="120000"/>
              </a:lnSpc>
            </a:pPr>
            <a:r>
              <a:rPr lang="en-US" sz="2800" dirty="0" smtClean="0"/>
              <a:t>To create </a:t>
            </a:r>
            <a:r>
              <a:rPr lang="en-US" sz="2800" dirty="0"/>
              <a:t>interoperability standards between OMOP and PCORnet </a:t>
            </a:r>
            <a:r>
              <a:rPr lang="en-US" sz="2800" dirty="0" smtClean="0"/>
              <a:t>CDM to </a:t>
            </a:r>
            <a:r>
              <a:rPr lang="en-US" sz="2800" dirty="0"/>
              <a:t>support data integration for comparative effectiveness research. </a:t>
            </a:r>
          </a:p>
        </p:txBody>
      </p:sp>
      <p:sp>
        <p:nvSpPr>
          <p:cNvPr id="25" name="Rectangle 987"/>
          <p:cNvSpPr>
            <a:spLocks noChangeArrowheads="1"/>
          </p:cNvSpPr>
          <p:nvPr/>
        </p:nvSpPr>
        <p:spPr bwMode="auto">
          <a:xfrm>
            <a:off x="392904" y="23337997"/>
            <a:ext cx="13218055" cy="839463"/>
          </a:xfrm>
          <a:prstGeom prst="rect">
            <a:avLst/>
          </a:prstGeom>
          <a:gradFill rotWithShape="1">
            <a:gsLst>
              <a:gs pos="0">
                <a:srgbClr val="00B050"/>
              </a:gs>
              <a:gs pos="100000">
                <a:srgbClr val="1F497D"/>
              </a:gs>
              <a:gs pos="100000">
                <a:srgbClr val="122A48"/>
              </a:gs>
            </a:gsLst>
            <a:lin ang="5400000" scaled="1"/>
          </a:gradFill>
          <a:ln w="9525">
            <a:solidFill>
              <a:schemeClr val="tx1"/>
            </a:solidFill>
            <a:miter lim="800000"/>
            <a:headEnd/>
            <a:tailEnd/>
          </a:ln>
          <a:effectLst>
            <a:outerShdw blurRad="104775" dist="76201" dir="2700000" algn="tl" rotWithShape="0">
              <a:srgbClr val="808080">
                <a:alpha val="39999"/>
              </a:srgbClr>
            </a:outerShdw>
          </a:effectLst>
        </p:spPr>
        <p:txBody>
          <a:bodyPr wrap="square" lIns="351341" tIns="171832" rIns="114554" bIns="171832" anchor="ctr">
            <a:spAutoFit/>
          </a:bodyPr>
          <a:lstStyle/>
          <a:p>
            <a:pPr algn="ctr"/>
            <a:r>
              <a:rPr lang="en-US" altLang="en-US" sz="3200" b="1" dirty="0">
                <a:solidFill>
                  <a:srgbClr val="FFFFFF"/>
                </a:solidFill>
                <a:ea typeface="ＭＳ Ｐゴシック" charset="0"/>
                <a:cs typeface="ＭＳ Ｐゴシック" charset="0"/>
              </a:rPr>
              <a:t> </a:t>
            </a:r>
            <a:r>
              <a:rPr lang="en-US" sz="3200" b="1" dirty="0">
                <a:solidFill>
                  <a:srgbClr val="FFFFFF"/>
                </a:solidFill>
                <a:ea typeface="ＭＳ Ｐゴシック" charset="0"/>
                <a:cs typeface="ＭＳ Ｐゴシック" charset="0"/>
              </a:rPr>
              <a:t>Challenges and solutions of the ETL process</a:t>
            </a:r>
            <a:endParaRPr lang="en-US" altLang="en-US" sz="3200" b="1" dirty="0">
              <a:solidFill>
                <a:srgbClr val="FFFFFF"/>
              </a:solidFill>
              <a:ea typeface="ＭＳ Ｐゴシック" charset="0"/>
              <a:cs typeface="ＭＳ Ｐゴシック" charset="0"/>
            </a:endParaRPr>
          </a:p>
        </p:txBody>
      </p:sp>
      <p:sp>
        <p:nvSpPr>
          <p:cNvPr id="26" name="Rectangle 348"/>
          <p:cNvSpPr>
            <a:spLocks noChangeArrowheads="1"/>
          </p:cNvSpPr>
          <p:nvPr/>
        </p:nvSpPr>
        <p:spPr bwMode="auto">
          <a:xfrm>
            <a:off x="14042895" y="5282773"/>
            <a:ext cx="12955459" cy="7871644"/>
          </a:xfrm>
          <a:prstGeom prst="rect">
            <a:avLst/>
          </a:prstGeom>
          <a:noFill/>
          <a:ln>
            <a:noFill/>
          </a:ln>
          <a:effectLst>
            <a:outerShdw blurRad="152400" dist="317500" dir="5400000" sx="89999" sy="-19000" rotWithShape="0">
              <a:srgbClr val="808080">
                <a:alpha val="14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14554" tIns="57278" rIns="114554" bIns="57278">
            <a:spAutoFit/>
          </a:bodyPr>
          <a:lstStyle>
            <a:lvl1pPr eaLnBrk="0" hangingPunct="0">
              <a:defRPr sz="6200">
                <a:solidFill>
                  <a:schemeClr val="tx1"/>
                </a:solidFill>
                <a:latin typeface="Arial" pitchFamily="34" charset="0"/>
                <a:ea typeface="ＭＳ Ｐゴシック" charset="-128"/>
              </a:defRPr>
            </a:lvl1pPr>
            <a:lvl2pPr marL="742950" indent="-285750" eaLnBrk="0" hangingPunct="0">
              <a:defRPr sz="6200">
                <a:solidFill>
                  <a:schemeClr val="tx1"/>
                </a:solidFill>
                <a:latin typeface="Arial" pitchFamily="34" charset="0"/>
                <a:ea typeface="ＭＳ Ｐゴシック" charset="-128"/>
              </a:defRPr>
            </a:lvl2pPr>
            <a:lvl3pPr marL="1143000" indent="-228600" eaLnBrk="0" hangingPunct="0">
              <a:defRPr sz="6200">
                <a:solidFill>
                  <a:schemeClr val="tx1"/>
                </a:solidFill>
                <a:latin typeface="Arial" pitchFamily="34" charset="0"/>
                <a:ea typeface="ＭＳ Ｐゴシック" charset="-128"/>
              </a:defRPr>
            </a:lvl3pPr>
            <a:lvl4pPr marL="1600200" indent="-228600" eaLnBrk="0" hangingPunct="0">
              <a:defRPr sz="6200">
                <a:solidFill>
                  <a:schemeClr val="tx1"/>
                </a:solidFill>
                <a:latin typeface="Arial" pitchFamily="34" charset="0"/>
                <a:ea typeface="ＭＳ Ｐゴシック" charset="-128"/>
              </a:defRPr>
            </a:lvl4pPr>
            <a:lvl5pPr marL="2057400" indent="-228600" eaLnBrk="0" hangingPunct="0">
              <a:defRPr sz="6200">
                <a:solidFill>
                  <a:schemeClr val="tx1"/>
                </a:solidFill>
                <a:latin typeface="Arial" pitchFamily="34" charset="0"/>
                <a:ea typeface="ＭＳ Ｐゴシック" charset="-128"/>
              </a:defRPr>
            </a:lvl5pPr>
            <a:lvl6pPr marL="2514600" indent="-228600" defTabSz="1566863" eaLnBrk="0" fontAlgn="base" hangingPunct="0">
              <a:spcBef>
                <a:spcPct val="0"/>
              </a:spcBef>
              <a:spcAft>
                <a:spcPct val="0"/>
              </a:spcAft>
              <a:defRPr sz="6200">
                <a:solidFill>
                  <a:schemeClr val="tx1"/>
                </a:solidFill>
                <a:latin typeface="Arial" pitchFamily="34" charset="0"/>
                <a:ea typeface="ＭＳ Ｐゴシック" charset="-128"/>
              </a:defRPr>
            </a:lvl6pPr>
            <a:lvl7pPr marL="2971800" indent="-228600" defTabSz="1566863" eaLnBrk="0" fontAlgn="base" hangingPunct="0">
              <a:spcBef>
                <a:spcPct val="0"/>
              </a:spcBef>
              <a:spcAft>
                <a:spcPct val="0"/>
              </a:spcAft>
              <a:defRPr sz="6200">
                <a:solidFill>
                  <a:schemeClr val="tx1"/>
                </a:solidFill>
                <a:latin typeface="Arial" pitchFamily="34" charset="0"/>
                <a:ea typeface="ＭＳ Ｐゴシック" charset="-128"/>
              </a:defRPr>
            </a:lvl7pPr>
            <a:lvl8pPr marL="3429000" indent="-228600" defTabSz="1566863" eaLnBrk="0" fontAlgn="base" hangingPunct="0">
              <a:spcBef>
                <a:spcPct val="0"/>
              </a:spcBef>
              <a:spcAft>
                <a:spcPct val="0"/>
              </a:spcAft>
              <a:defRPr sz="6200">
                <a:solidFill>
                  <a:schemeClr val="tx1"/>
                </a:solidFill>
                <a:latin typeface="Arial" pitchFamily="34" charset="0"/>
                <a:ea typeface="ＭＳ Ｐゴシック" charset="-128"/>
              </a:defRPr>
            </a:lvl8pPr>
            <a:lvl9pPr marL="3886200" indent="-228600" defTabSz="1566863" eaLnBrk="0" fontAlgn="base" hangingPunct="0">
              <a:spcBef>
                <a:spcPct val="0"/>
              </a:spcBef>
              <a:spcAft>
                <a:spcPct val="0"/>
              </a:spcAft>
              <a:defRPr sz="6200">
                <a:solidFill>
                  <a:schemeClr val="tx1"/>
                </a:solidFill>
                <a:latin typeface="Arial" pitchFamily="34" charset="0"/>
                <a:ea typeface="ＭＳ Ｐゴシック" charset="-128"/>
              </a:defRPr>
            </a:lvl9pPr>
          </a:lstStyle>
          <a:p>
            <a:pPr algn="just" eaLnBrk="1" hangingPunct="1">
              <a:lnSpc>
                <a:spcPct val="120000"/>
              </a:lnSpc>
              <a:spcBef>
                <a:spcPts val="0"/>
              </a:spcBef>
              <a:spcAft>
                <a:spcPts val="0"/>
              </a:spcAft>
              <a:defRPr/>
            </a:pPr>
            <a:r>
              <a:rPr lang="en-US" altLang="en-US" sz="2800" dirty="0" smtClean="0">
                <a:solidFill>
                  <a:srgbClr val="000000"/>
                </a:solidFill>
              </a:rPr>
              <a:t>The data extraction, transformation and loading (ETL) from the source electronic health data to the PCORnet CDM is a two-step process: (1) Populate the OMOP CDM while enforcing, to the extent possible, the PCORnet requirement. (2) Convert </a:t>
            </a:r>
            <a:r>
              <a:rPr lang="en-US" altLang="en-US" sz="2800" dirty="0">
                <a:solidFill>
                  <a:srgbClr val="000000"/>
                </a:solidFill>
              </a:rPr>
              <a:t>data in the OMOP </a:t>
            </a:r>
            <a:r>
              <a:rPr lang="en-US" altLang="en-US" sz="2800" dirty="0"/>
              <a:t>CDM</a:t>
            </a:r>
            <a:r>
              <a:rPr lang="en-US" altLang="en-US" sz="2800" dirty="0">
                <a:solidFill>
                  <a:srgbClr val="000000"/>
                </a:solidFill>
              </a:rPr>
              <a:t> to PCORnet </a:t>
            </a:r>
            <a:r>
              <a:rPr lang="en-US" altLang="en-US" sz="2800" dirty="0" smtClean="0">
                <a:solidFill>
                  <a:srgbClr val="000000"/>
                </a:solidFill>
              </a:rPr>
              <a:t>CDM </a:t>
            </a:r>
            <a:r>
              <a:rPr lang="en-US" sz="2800" dirty="0" smtClean="0">
                <a:solidFill>
                  <a:srgbClr val="000000"/>
                </a:solidFill>
              </a:rPr>
              <a:t>via a </a:t>
            </a:r>
            <a:r>
              <a:rPr lang="en-US" sz="2800" dirty="0">
                <a:solidFill>
                  <a:srgbClr val="000000"/>
                </a:solidFill>
              </a:rPr>
              <a:t>set of mechanistic transformation </a:t>
            </a:r>
            <a:r>
              <a:rPr lang="en-US" sz="2800" dirty="0" smtClean="0">
                <a:solidFill>
                  <a:srgbClr val="000000"/>
                </a:solidFill>
              </a:rPr>
              <a:t>rules.</a:t>
            </a:r>
          </a:p>
          <a:p>
            <a:pPr algn="just" eaLnBrk="1" hangingPunct="1">
              <a:lnSpc>
                <a:spcPct val="120000"/>
              </a:lnSpc>
              <a:spcBef>
                <a:spcPts val="0"/>
              </a:spcBef>
              <a:spcAft>
                <a:spcPts val="0"/>
              </a:spcAft>
              <a:defRPr/>
            </a:pPr>
            <a:endParaRPr lang="en-US" sz="2800" dirty="0" smtClean="0">
              <a:solidFill>
                <a:srgbClr val="000000"/>
              </a:solidFill>
            </a:endParaRPr>
          </a:p>
          <a:p>
            <a:pPr algn="just" eaLnBrk="1" hangingPunct="1">
              <a:lnSpc>
                <a:spcPct val="120000"/>
              </a:lnSpc>
              <a:defRPr/>
            </a:pPr>
            <a:r>
              <a:rPr lang="en-US" sz="2800" dirty="0" smtClean="0"/>
              <a:t>The </a:t>
            </a:r>
            <a:r>
              <a:rPr lang="en-US" sz="2800" dirty="0"/>
              <a:t>collaborative process encouraged greater scrutiny of decisions which required that decisions have solid justification. For the most part, consensus was always reached. When consensus was not reached it was typically due to the requirement of additional knowledge or understanding of either  of the two CDMs, and despite a lack of consensus, a transformation convention was established</a:t>
            </a:r>
            <a:r>
              <a:rPr lang="en-US" sz="2800" dirty="0" smtClean="0"/>
              <a:t>.</a:t>
            </a:r>
            <a:r>
              <a:rPr lang="en-US" sz="2800" dirty="0"/>
              <a:t> Once the OMOP CDM population conventions have been established, the process of creating OMOP-to-PCORnet ETL standards is reduced to describing simple mappings and transformations. </a:t>
            </a:r>
          </a:p>
          <a:p>
            <a:pPr algn="just" eaLnBrk="1" hangingPunct="1">
              <a:lnSpc>
                <a:spcPct val="120000"/>
              </a:lnSpc>
              <a:defRPr/>
            </a:pPr>
            <a:endParaRPr lang="en-US" altLang="en-US" sz="2800" dirty="0">
              <a:solidFill>
                <a:srgbClr val="000000"/>
              </a:solidFill>
            </a:endParaRPr>
          </a:p>
        </p:txBody>
      </p:sp>
      <p:graphicFrame>
        <p:nvGraphicFramePr>
          <p:cNvPr id="27" name="Table 26"/>
          <p:cNvGraphicFramePr>
            <a:graphicFrameLocks noGrp="1"/>
          </p:cNvGraphicFramePr>
          <p:nvPr>
            <p:extLst>
              <p:ext uri="{D42A27DB-BD31-4B8C-83A1-F6EECF244321}">
                <p14:modId xmlns:p14="http://schemas.microsoft.com/office/powerpoint/2010/main" val="1302687552"/>
              </p:ext>
            </p:extLst>
          </p:nvPr>
        </p:nvGraphicFramePr>
        <p:xfrm>
          <a:off x="401373" y="24449566"/>
          <a:ext cx="13209587" cy="6827520"/>
        </p:xfrm>
        <a:graphic>
          <a:graphicData uri="http://schemas.openxmlformats.org/drawingml/2006/table">
            <a:tbl>
              <a:tblPr firstRow="1" bandRow="1">
                <a:tableStyleId>{93296810-A885-4BE3-A3E7-6D5BEEA58F35}</a:tableStyleId>
              </a:tblPr>
              <a:tblGrid>
                <a:gridCol w="5591112"/>
                <a:gridCol w="7618475"/>
              </a:tblGrid>
              <a:tr h="370840">
                <a:tc>
                  <a:txBody>
                    <a:bodyPr/>
                    <a:lstStyle/>
                    <a:p>
                      <a:pPr algn="ctr"/>
                      <a:r>
                        <a:rPr lang="en-US" sz="3200" dirty="0" smtClean="0"/>
                        <a:t>Challenge</a:t>
                      </a:r>
                      <a:endParaRPr lang="en-US" sz="2800" dirty="0">
                        <a:solidFill>
                          <a:schemeClr val="tx1"/>
                        </a:solidFill>
                      </a:endParaRPr>
                    </a:p>
                  </a:txBody>
                  <a:tcPr>
                    <a:solidFill>
                      <a:schemeClr val="bg2">
                        <a:lumMod val="50000"/>
                      </a:schemeClr>
                    </a:solidFill>
                  </a:tcPr>
                </a:tc>
                <a:tc>
                  <a:txBody>
                    <a:bodyPr/>
                    <a:lstStyle/>
                    <a:p>
                      <a:pPr algn="ctr"/>
                      <a:r>
                        <a:rPr lang="en-US" sz="3200" b="1" dirty="0" smtClean="0"/>
                        <a:t>Solution</a:t>
                      </a:r>
                      <a:endParaRPr lang="en-US" sz="2800" b="1" dirty="0">
                        <a:solidFill>
                          <a:schemeClr val="tx1"/>
                        </a:solidFill>
                      </a:endParaRPr>
                    </a:p>
                  </a:txBody>
                  <a:tcPr>
                    <a:solidFill>
                      <a:schemeClr val="bg2">
                        <a:lumMod val="50000"/>
                      </a:schemeClr>
                    </a:solidFill>
                  </a:tcPr>
                </a:tc>
              </a:tr>
              <a:tr h="370840">
                <a:tc>
                  <a:txBody>
                    <a:bodyPr/>
                    <a:lstStyle/>
                    <a:p>
                      <a:r>
                        <a:rPr lang="en-US" altLang="en-US" sz="2800" dirty="0" smtClean="0"/>
                        <a:t>Differences in data structure and domain between the OMOP CDM and PCORnet CDM</a:t>
                      </a:r>
                      <a:endParaRPr lang="en-US" sz="2800" dirty="0"/>
                    </a:p>
                  </a:txBody>
                  <a:tcPr>
                    <a:solidFill>
                      <a:schemeClr val="bg2">
                        <a:lumMod val="40000"/>
                        <a:lumOff val="60000"/>
                      </a:schemeClr>
                    </a:solidFill>
                  </a:tcPr>
                </a:tc>
                <a:tc>
                  <a:txBody>
                    <a:bodyPr/>
                    <a:lstStyle/>
                    <a:p>
                      <a:r>
                        <a:rPr lang="en-US" altLang="en-US" sz="2800" dirty="0" smtClean="0"/>
                        <a:t>Conventions to perform schema mappings between the two CDMs.</a:t>
                      </a:r>
                      <a:endParaRPr lang="en-US" sz="2800" dirty="0"/>
                    </a:p>
                  </a:txBody>
                  <a:tcPr>
                    <a:solidFill>
                      <a:schemeClr val="bg2">
                        <a:lumMod val="40000"/>
                        <a:lumOff val="60000"/>
                      </a:schemeClr>
                    </a:solidFill>
                  </a:tcPr>
                </a:tc>
              </a:tr>
              <a:tr h="370840">
                <a:tc>
                  <a:txBody>
                    <a:bodyPr/>
                    <a:lstStyle/>
                    <a:p>
                      <a:r>
                        <a:rPr lang="en-US" sz="2800" dirty="0" smtClean="0">
                          <a:solidFill>
                            <a:srgbClr val="000000"/>
                          </a:solidFill>
                        </a:rPr>
                        <a:t>Interpretation of unknown values (i.e. ‘refused to answer’, NULL, unknown and unmapped values).</a:t>
                      </a:r>
                      <a:endParaRPr lang="en-US" sz="2800" dirty="0"/>
                    </a:p>
                  </a:txBody>
                  <a:tcPr>
                    <a:solidFill>
                      <a:schemeClr val="bg2">
                        <a:lumMod val="20000"/>
                        <a:lumOff val="80000"/>
                      </a:schemeClr>
                    </a:solidFill>
                  </a:tcPr>
                </a:tc>
                <a:tc>
                  <a:txBody>
                    <a:bodyPr/>
                    <a:lstStyle/>
                    <a:p>
                      <a:r>
                        <a:rPr lang="en-US" sz="2800" dirty="0" smtClean="0"/>
                        <a:t>Extend utilization of PCORnet source concepts as standard concepts in the OMOP vocabulary</a:t>
                      </a:r>
                      <a:endParaRPr lang="en-US" sz="2800" dirty="0"/>
                    </a:p>
                  </a:txBody>
                  <a:tcPr>
                    <a:solidFill>
                      <a:schemeClr val="bg2">
                        <a:lumMod val="20000"/>
                        <a:lumOff val="80000"/>
                      </a:schemeClr>
                    </a:solidFill>
                  </a:tcPr>
                </a:tc>
              </a:tr>
              <a:tr h="370840">
                <a:tc>
                  <a:txBody>
                    <a:bodyPr/>
                    <a:lstStyle/>
                    <a:p>
                      <a:r>
                        <a:rPr lang="en-US" altLang="en-US" sz="2800" dirty="0" smtClean="0">
                          <a:solidFill>
                            <a:srgbClr val="000000"/>
                          </a:solidFill>
                        </a:rPr>
                        <a:t>Non-existence of the interoperability standards between OMOP and PCORnet CDMs</a:t>
                      </a:r>
                      <a:endParaRPr lang="en-US" sz="2800" dirty="0"/>
                    </a:p>
                  </a:txBody>
                  <a:tcPr>
                    <a:solidFill>
                      <a:schemeClr val="bg2">
                        <a:lumMod val="40000"/>
                        <a:lumOff val="60000"/>
                      </a:schemeClr>
                    </a:solidFill>
                  </a:tcPr>
                </a:tc>
                <a:tc>
                  <a:txBody>
                    <a:bodyPr/>
                    <a:lstStyle/>
                    <a:p>
                      <a:pPr marL="742950" indent="-742950">
                        <a:buFont typeface="+mj-lt"/>
                        <a:buAutoNum type="arabicPeriod"/>
                      </a:pPr>
                      <a:r>
                        <a:rPr lang="en-US" sz="2800" dirty="0" smtClean="0">
                          <a:solidFill>
                            <a:srgbClr val="000000"/>
                          </a:solidFill>
                        </a:rPr>
                        <a:t>Identify matching domains, attributes and vocabularies between the two CDMs</a:t>
                      </a:r>
                    </a:p>
                    <a:p>
                      <a:pPr marL="742950" indent="-742950">
                        <a:buFont typeface="+mj-lt"/>
                        <a:buAutoNum type="arabicPeriod"/>
                      </a:pPr>
                      <a:r>
                        <a:rPr lang="en-US" sz="2800" dirty="0" smtClean="0">
                          <a:solidFill>
                            <a:srgbClr val="000000"/>
                          </a:solidFill>
                        </a:rPr>
                        <a:t>Propose a solution to account for data elements that are missing in the OMOP CDM</a:t>
                      </a:r>
                    </a:p>
                    <a:p>
                      <a:pPr marL="742950" indent="-742950">
                        <a:buFont typeface="+mj-lt"/>
                        <a:buAutoNum type="arabicPeriod"/>
                      </a:pPr>
                      <a:r>
                        <a:rPr lang="en-US" sz="2800" dirty="0" smtClean="0">
                          <a:solidFill>
                            <a:srgbClr val="000000"/>
                          </a:solidFill>
                        </a:rPr>
                        <a:t>Add data representation conventions in OMOP CDM that provide closer alignment between the two models. </a:t>
                      </a:r>
                      <a:endParaRPr lang="en-US" sz="2800" dirty="0"/>
                    </a:p>
                  </a:txBody>
                  <a:tcPr>
                    <a:solidFill>
                      <a:schemeClr val="bg2">
                        <a:lumMod val="40000"/>
                        <a:lumOff val="60000"/>
                      </a:schemeClr>
                    </a:solidFill>
                  </a:tcPr>
                </a:tc>
              </a:tr>
            </a:tbl>
          </a:graphicData>
        </a:graphic>
      </p:graphicFrame>
      <p:sp>
        <p:nvSpPr>
          <p:cNvPr id="29" name="Rectangle 987"/>
          <p:cNvSpPr>
            <a:spLocks noChangeArrowheads="1"/>
          </p:cNvSpPr>
          <p:nvPr/>
        </p:nvSpPr>
        <p:spPr bwMode="auto">
          <a:xfrm>
            <a:off x="14042895" y="4276800"/>
            <a:ext cx="12982575" cy="839463"/>
          </a:xfrm>
          <a:prstGeom prst="rect">
            <a:avLst/>
          </a:prstGeom>
          <a:gradFill rotWithShape="1">
            <a:gsLst>
              <a:gs pos="0">
                <a:srgbClr val="00B050"/>
              </a:gs>
              <a:gs pos="100000">
                <a:srgbClr val="1F497D"/>
              </a:gs>
              <a:gs pos="100000">
                <a:srgbClr val="122A48"/>
              </a:gs>
            </a:gsLst>
            <a:lin ang="5400000" scaled="1"/>
          </a:gradFill>
          <a:ln w="9525">
            <a:solidFill>
              <a:schemeClr val="tx1"/>
            </a:solidFill>
            <a:miter lim="800000"/>
            <a:headEnd/>
            <a:tailEnd/>
          </a:ln>
          <a:effectLst>
            <a:outerShdw blurRad="104775" dist="76201" dir="2700000" algn="tl" rotWithShape="0">
              <a:srgbClr val="808080">
                <a:alpha val="39999"/>
              </a:srgbClr>
            </a:outerShdw>
          </a:effectLst>
        </p:spPr>
        <p:txBody>
          <a:bodyPr wrap="square" lIns="351341" tIns="171832" rIns="114554" bIns="171832" anchor="ctr">
            <a:spAutoFit/>
          </a:bodyPr>
          <a:lstStyle/>
          <a:p>
            <a:pPr algn="ctr"/>
            <a:r>
              <a:rPr lang="en-US" altLang="en-US" sz="3200" b="1" dirty="0">
                <a:solidFill>
                  <a:srgbClr val="FFFFFF"/>
                </a:solidFill>
                <a:ea typeface="ＭＳ Ｐゴシック" charset="0"/>
                <a:cs typeface="ＭＳ Ｐゴシック" charset="0"/>
              </a:rPr>
              <a:t> Methods </a:t>
            </a:r>
          </a:p>
        </p:txBody>
      </p:sp>
      <p:sp>
        <p:nvSpPr>
          <p:cNvPr id="30" name="Rectangle 987"/>
          <p:cNvSpPr>
            <a:spLocks noChangeArrowheads="1"/>
          </p:cNvSpPr>
          <p:nvPr/>
        </p:nvSpPr>
        <p:spPr bwMode="auto">
          <a:xfrm>
            <a:off x="14301961" y="23354112"/>
            <a:ext cx="12791242" cy="839463"/>
          </a:xfrm>
          <a:prstGeom prst="rect">
            <a:avLst/>
          </a:prstGeom>
          <a:gradFill rotWithShape="1">
            <a:gsLst>
              <a:gs pos="0">
                <a:srgbClr val="00B050"/>
              </a:gs>
              <a:gs pos="100000">
                <a:srgbClr val="1F497D"/>
              </a:gs>
              <a:gs pos="100000">
                <a:srgbClr val="122A48"/>
              </a:gs>
            </a:gsLst>
            <a:lin ang="5400000" scaled="1"/>
          </a:gradFill>
          <a:ln w="9525">
            <a:solidFill>
              <a:schemeClr val="tx1"/>
            </a:solidFill>
            <a:miter lim="800000"/>
            <a:headEnd/>
            <a:tailEnd/>
          </a:ln>
          <a:effectLst>
            <a:outerShdw blurRad="104775" dist="76201" dir="2700000" algn="tl" rotWithShape="0">
              <a:srgbClr val="808080">
                <a:alpha val="39999"/>
              </a:srgbClr>
            </a:outerShdw>
          </a:effectLst>
        </p:spPr>
        <p:txBody>
          <a:bodyPr wrap="square" lIns="351341" tIns="171832" rIns="114554" bIns="171832" anchor="ctr">
            <a:spAutoFit/>
          </a:bodyPr>
          <a:lstStyle/>
          <a:p>
            <a:pPr algn="ctr"/>
            <a:r>
              <a:rPr lang="en-US" sz="3200" b="1" dirty="0">
                <a:solidFill>
                  <a:srgbClr val="FFFFFF"/>
                </a:solidFill>
                <a:ea typeface="ＭＳ Ｐゴシック" charset="0"/>
                <a:cs typeface="ＭＳ Ｐゴシック" charset="0"/>
              </a:rPr>
              <a:t>Results</a:t>
            </a:r>
          </a:p>
        </p:txBody>
      </p:sp>
      <p:sp>
        <p:nvSpPr>
          <p:cNvPr id="31" name="Rectangle 348"/>
          <p:cNvSpPr>
            <a:spLocks noChangeArrowheads="1"/>
          </p:cNvSpPr>
          <p:nvPr/>
        </p:nvSpPr>
        <p:spPr bwMode="auto">
          <a:xfrm>
            <a:off x="14044612" y="24274605"/>
            <a:ext cx="13048591" cy="3735127"/>
          </a:xfrm>
          <a:prstGeom prst="rect">
            <a:avLst/>
          </a:prstGeom>
          <a:noFill/>
          <a:ln>
            <a:noFill/>
          </a:ln>
          <a:effectLst>
            <a:outerShdw blurRad="152400" dist="317500" dir="5400000" sx="89999" sy="-19000" rotWithShape="0">
              <a:srgbClr val="808080">
                <a:alpha val="14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14554" tIns="57278" rIns="114554" bIns="57278">
            <a:spAutoFit/>
          </a:bodyPr>
          <a:lstStyle>
            <a:lvl1pPr eaLnBrk="0" hangingPunct="0">
              <a:defRPr sz="6200">
                <a:solidFill>
                  <a:schemeClr val="tx1"/>
                </a:solidFill>
                <a:latin typeface="Arial" pitchFamily="34" charset="0"/>
                <a:ea typeface="ＭＳ Ｐゴシック" charset="-128"/>
              </a:defRPr>
            </a:lvl1pPr>
            <a:lvl2pPr marL="742950" indent="-285750" eaLnBrk="0" hangingPunct="0">
              <a:defRPr sz="6200">
                <a:solidFill>
                  <a:schemeClr val="tx1"/>
                </a:solidFill>
                <a:latin typeface="Arial" pitchFamily="34" charset="0"/>
                <a:ea typeface="ＭＳ Ｐゴシック" charset="-128"/>
              </a:defRPr>
            </a:lvl2pPr>
            <a:lvl3pPr marL="1143000" indent="-228600" eaLnBrk="0" hangingPunct="0">
              <a:defRPr sz="6200">
                <a:solidFill>
                  <a:schemeClr val="tx1"/>
                </a:solidFill>
                <a:latin typeface="Arial" pitchFamily="34" charset="0"/>
                <a:ea typeface="ＭＳ Ｐゴシック" charset="-128"/>
              </a:defRPr>
            </a:lvl3pPr>
            <a:lvl4pPr marL="1600200" indent="-228600" eaLnBrk="0" hangingPunct="0">
              <a:defRPr sz="6200">
                <a:solidFill>
                  <a:schemeClr val="tx1"/>
                </a:solidFill>
                <a:latin typeface="Arial" pitchFamily="34" charset="0"/>
                <a:ea typeface="ＭＳ Ｐゴシック" charset="-128"/>
              </a:defRPr>
            </a:lvl4pPr>
            <a:lvl5pPr marL="2057400" indent="-228600" eaLnBrk="0" hangingPunct="0">
              <a:defRPr sz="6200">
                <a:solidFill>
                  <a:schemeClr val="tx1"/>
                </a:solidFill>
                <a:latin typeface="Arial" pitchFamily="34" charset="0"/>
                <a:ea typeface="ＭＳ Ｐゴシック" charset="-128"/>
              </a:defRPr>
            </a:lvl5pPr>
            <a:lvl6pPr marL="2514600" indent="-228600" defTabSz="1566863" eaLnBrk="0" fontAlgn="base" hangingPunct="0">
              <a:spcBef>
                <a:spcPct val="0"/>
              </a:spcBef>
              <a:spcAft>
                <a:spcPct val="0"/>
              </a:spcAft>
              <a:defRPr sz="6200">
                <a:solidFill>
                  <a:schemeClr val="tx1"/>
                </a:solidFill>
                <a:latin typeface="Arial" pitchFamily="34" charset="0"/>
                <a:ea typeface="ＭＳ Ｐゴシック" charset="-128"/>
              </a:defRPr>
            </a:lvl6pPr>
            <a:lvl7pPr marL="2971800" indent="-228600" defTabSz="1566863" eaLnBrk="0" fontAlgn="base" hangingPunct="0">
              <a:spcBef>
                <a:spcPct val="0"/>
              </a:spcBef>
              <a:spcAft>
                <a:spcPct val="0"/>
              </a:spcAft>
              <a:defRPr sz="6200">
                <a:solidFill>
                  <a:schemeClr val="tx1"/>
                </a:solidFill>
                <a:latin typeface="Arial" pitchFamily="34" charset="0"/>
                <a:ea typeface="ＭＳ Ｐゴシック" charset="-128"/>
              </a:defRPr>
            </a:lvl7pPr>
            <a:lvl8pPr marL="3429000" indent="-228600" defTabSz="1566863" eaLnBrk="0" fontAlgn="base" hangingPunct="0">
              <a:spcBef>
                <a:spcPct val="0"/>
              </a:spcBef>
              <a:spcAft>
                <a:spcPct val="0"/>
              </a:spcAft>
              <a:defRPr sz="6200">
                <a:solidFill>
                  <a:schemeClr val="tx1"/>
                </a:solidFill>
                <a:latin typeface="Arial" pitchFamily="34" charset="0"/>
                <a:ea typeface="ＭＳ Ｐゴシック" charset="-128"/>
              </a:defRPr>
            </a:lvl8pPr>
            <a:lvl9pPr marL="3886200" indent="-228600" defTabSz="1566863" eaLnBrk="0" fontAlgn="base" hangingPunct="0">
              <a:spcBef>
                <a:spcPct val="0"/>
              </a:spcBef>
              <a:spcAft>
                <a:spcPct val="0"/>
              </a:spcAft>
              <a:defRPr sz="6200">
                <a:solidFill>
                  <a:schemeClr val="tx1"/>
                </a:solidFill>
                <a:latin typeface="Arial" pitchFamily="34" charset="0"/>
                <a:ea typeface="ＭＳ Ｐゴシック" charset="-128"/>
              </a:defRPr>
            </a:lvl9pPr>
          </a:lstStyle>
          <a:p>
            <a:pPr marL="457200" indent="-457200" algn="just" eaLnBrk="1" hangingPunct="1">
              <a:lnSpc>
                <a:spcPct val="120000"/>
              </a:lnSpc>
              <a:buFont typeface="Arial" panose="020B0604020202020204" pitchFamily="34" charset="0"/>
              <a:buChar char="•"/>
              <a:defRPr/>
            </a:pPr>
            <a:r>
              <a:rPr lang="en-US" sz="2800" dirty="0" smtClean="0"/>
              <a:t>Interoperability </a:t>
            </a:r>
            <a:r>
              <a:rPr lang="en-US" sz="2800" dirty="0"/>
              <a:t>standards from source (i.e. electronic health records) to OMOP CDM v4 (Specific to PCORI CDM) and from source to OMOP CDM v5 </a:t>
            </a:r>
            <a:r>
              <a:rPr lang="en-US" sz="2800" dirty="0" smtClean="0"/>
              <a:t>(specific </a:t>
            </a:r>
            <a:r>
              <a:rPr lang="en-US" sz="2800" dirty="0"/>
              <a:t>to PCORI CDM</a:t>
            </a:r>
            <a:r>
              <a:rPr lang="en-US" sz="2800" dirty="0" smtClean="0"/>
              <a:t>). </a:t>
            </a:r>
          </a:p>
          <a:p>
            <a:pPr marL="457200" indent="-457200" algn="just" eaLnBrk="1" hangingPunct="1">
              <a:lnSpc>
                <a:spcPct val="120000"/>
              </a:lnSpc>
              <a:buFont typeface="Arial" panose="020B0604020202020204" pitchFamily="34" charset="0"/>
              <a:buChar char="•"/>
              <a:defRPr/>
            </a:pPr>
            <a:r>
              <a:rPr lang="en-US" sz="2800" dirty="0" smtClean="0"/>
              <a:t>A </a:t>
            </a:r>
            <a:r>
              <a:rPr lang="en-US" sz="2800" dirty="0"/>
              <a:t>conventions document for populating the OMOP CDM, and an extract-transform-load specifications document for transforming to the PCORnet CDM v1, for both OMOP CDM v4 and OMOP CDM v5. The documents will be publicly available for the OHDSI community. </a:t>
            </a:r>
            <a:endParaRPr lang="en-US" altLang="en-US" sz="2800" dirty="0" smtClean="0">
              <a:solidFill>
                <a:srgbClr val="000000"/>
              </a:solidFill>
            </a:endParaRPr>
          </a:p>
        </p:txBody>
      </p:sp>
      <p:sp>
        <p:nvSpPr>
          <p:cNvPr id="32" name="Rectangle 987"/>
          <p:cNvSpPr>
            <a:spLocks noChangeArrowheads="1"/>
          </p:cNvSpPr>
          <p:nvPr/>
        </p:nvSpPr>
        <p:spPr bwMode="auto">
          <a:xfrm>
            <a:off x="408121" y="31444726"/>
            <a:ext cx="13133384" cy="839463"/>
          </a:xfrm>
          <a:prstGeom prst="rect">
            <a:avLst/>
          </a:prstGeom>
          <a:gradFill rotWithShape="1">
            <a:gsLst>
              <a:gs pos="0">
                <a:srgbClr val="00B050"/>
              </a:gs>
              <a:gs pos="100000">
                <a:srgbClr val="1F497D"/>
              </a:gs>
              <a:gs pos="100000">
                <a:srgbClr val="122A48"/>
              </a:gs>
            </a:gsLst>
            <a:lin ang="5400000" scaled="1"/>
          </a:gradFill>
          <a:ln w="9525">
            <a:solidFill>
              <a:schemeClr val="tx1"/>
            </a:solidFill>
            <a:miter lim="800000"/>
            <a:headEnd/>
            <a:tailEnd/>
          </a:ln>
          <a:effectLst>
            <a:outerShdw blurRad="104775" dist="76201" dir="2700000" algn="tl" rotWithShape="0">
              <a:srgbClr val="808080">
                <a:alpha val="39999"/>
              </a:srgbClr>
            </a:outerShdw>
          </a:effectLst>
        </p:spPr>
        <p:txBody>
          <a:bodyPr wrap="square" lIns="351341" tIns="171832" rIns="114554" bIns="171832" anchor="ctr">
            <a:spAutoFit/>
          </a:bodyPr>
          <a:lstStyle/>
          <a:p>
            <a:pPr algn="ctr"/>
            <a:r>
              <a:rPr lang="en-US" altLang="en-US" sz="3200" b="1" dirty="0" smtClean="0">
                <a:solidFill>
                  <a:srgbClr val="FFFFFF"/>
                </a:solidFill>
                <a:ea typeface="ＭＳ Ｐゴシック" charset="0"/>
                <a:cs typeface="ＭＳ Ｐゴシック" charset="0"/>
              </a:rPr>
              <a:t>References</a:t>
            </a:r>
            <a:endParaRPr lang="en-US" altLang="en-US" sz="3200" b="1" dirty="0">
              <a:solidFill>
                <a:srgbClr val="FFFFFF"/>
              </a:solidFill>
              <a:ea typeface="ＭＳ Ｐゴシック" charset="0"/>
              <a:cs typeface="ＭＳ Ｐゴシック" charset="0"/>
            </a:endParaRPr>
          </a:p>
        </p:txBody>
      </p:sp>
      <p:sp>
        <p:nvSpPr>
          <p:cNvPr id="33" name="Rectangle 348"/>
          <p:cNvSpPr>
            <a:spLocks noChangeArrowheads="1"/>
          </p:cNvSpPr>
          <p:nvPr/>
        </p:nvSpPr>
        <p:spPr bwMode="auto">
          <a:xfrm>
            <a:off x="14042896" y="29082777"/>
            <a:ext cx="13050308" cy="6837515"/>
          </a:xfrm>
          <a:prstGeom prst="rect">
            <a:avLst/>
          </a:prstGeom>
          <a:noFill/>
          <a:ln>
            <a:noFill/>
          </a:ln>
          <a:effectLst>
            <a:outerShdw blurRad="152400" dist="317500" dir="5400000" sx="89999" sy="-19000" rotWithShape="0">
              <a:srgbClr val="808080">
                <a:alpha val="14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14554" tIns="57278" rIns="114554" bIns="57278">
            <a:spAutoFit/>
          </a:bodyPr>
          <a:lstStyle>
            <a:lvl1pPr eaLnBrk="0" hangingPunct="0">
              <a:defRPr sz="6200">
                <a:solidFill>
                  <a:schemeClr val="tx1"/>
                </a:solidFill>
                <a:latin typeface="Arial" pitchFamily="34" charset="0"/>
                <a:ea typeface="ＭＳ Ｐゴシック" charset="-128"/>
              </a:defRPr>
            </a:lvl1pPr>
            <a:lvl2pPr marL="742950" indent="-285750" eaLnBrk="0" hangingPunct="0">
              <a:defRPr sz="6200">
                <a:solidFill>
                  <a:schemeClr val="tx1"/>
                </a:solidFill>
                <a:latin typeface="Arial" pitchFamily="34" charset="0"/>
                <a:ea typeface="ＭＳ Ｐゴシック" charset="-128"/>
              </a:defRPr>
            </a:lvl2pPr>
            <a:lvl3pPr marL="1143000" indent="-228600" eaLnBrk="0" hangingPunct="0">
              <a:defRPr sz="6200">
                <a:solidFill>
                  <a:schemeClr val="tx1"/>
                </a:solidFill>
                <a:latin typeface="Arial" pitchFamily="34" charset="0"/>
                <a:ea typeface="ＭＳ Ｐゴシック" charset="-128"/>
              </a:defRPr>
            </a:lvl3pPr>
            <a:lvl4pPr marL="1600200" indent="-228600" eaLnBrk="0" hangingPunct="0">
              <a:defRPr sz="6200">
                <a:solidFill>
                  <a:schemeClr val="tx1"/>
                </a:solidFill>
                <a:latin typeface="Arial" pitchFamily="34" charset="0"/>
                <a:ea typeface="ＭＳ Ｐゴシック" charset="-128"/>
              </a:defRPr>
            </a:lvl4pPr>
            <a:lvl5pPr marL="2057400" indent="-228600" eaLnBrk="0" hangingPunct="0">
              <a:defRPr sz="6200">
                <a:solidFill>
                  <a:schemeClr val="tx1"/>
                </a:solidFill>
                <a:latin typeface="Arial" pitchFamily="34" charset="0"/>
                <a:ea typeface="ＭＳ Ｐゴシック" charset="-128"/>
              </a:defRPr>
            </a:lvl5pPr>
            <a:lvl6pPr marL="2514600" indent="-228600" defTabSz="1566863" eaLnBrk="0" fontAlgn="base" hangingPunct="0">
              <a:spcBef>
                <a:spcPct val="0"/>
              </a:spcBef>
              <a:spcAft>
                <a:spcPct val="0"/>
              </a:spcAft>
              <a:defRPr sz="6200">
                <a:solidFill>
                  <a:schemeClr val="tx1"/>
                </a:solidFill>
                <a:latin typeface="Arial" pitchFamily="34" charset="0"/>
                <a:ea typeface="ＭＳ Ｐゴシック" charset="-128"/>
              </a:defRPr>
            </a:lvl6pPr>
            <a:lvl7pPr marL="2971800" indent="-228600" defTabSz="1566863" eaLnBrk="0" fontAlgn="base" hangingPunct="0">
              <a:spcBef>
                <a:spcPct val="0"/>
              </a:spcBef>
              <a:spcAft>
                <a:spcPct val="0"/>
              </a:spcAft>
              <a:defRPr sz="6200">
                <a:solidFill>
                  <a:schemeClr val="tx1"/>
                </a:solidFill>
                <a:latin typeface="Arial" pitchFamily="34" charset="0"/>
                <a:ea typeface="ＭＳ Ｐゴシック" charset="-128"/>
              </a:defRPr>
            </a:lvl7pPr>
            <a:lvl8pPr marL="3429000" indent="-228600" defTabSz="1566863" eaLnBrk="0" fontAlgn="base" hangingPunct="0">
              <a:spcBef>
                <a:spcPct val="0"/>
              </a:spcBef>
              <a:spcAft>
                <a:spcPct val="0"/>
              </a:spcAft>
              <a:defRPr sz="6200">
                <a:solidFill>
                  <a:schemeClr val="tx1"/>
                </a:solidFill>
                <a:latin typeface="Arial" pitchFamily="34" charset="0"/>
                <a:ea typeface="ＭＳ Ｐゴシック" charset="-128"/>
              </a:defRPr>
            </a:lvl8pPr>
            <a:lvl9pPr marL="3886200" indent="-228600" defTabSz="1566863" eaLnBrk="0" fontAlgn="base" hangingPunct="0">
              <a:spcBef>
                <a:spcPct val="0"/>
              </a:spcBef>
              <a:spcAft>
                <a:spcPct val="0"/>
              </a:spcAft>
              <a:defRPr sz="6200">
                <a:solidFill>
                  <a:schemeClr val="tx1"/>
                </a:solidFill>
                <a:latin typeface="Arial" pitchFamily="34" charset="0"/>
                <a:ea typeface="ＭＳ Ｐゴシック" charset="-128"/>
              </a:defRPr>
            </a:lvl9pPr>
          </a:lstStyle>
          <a:p>
            <a:pPr algn="just">
              <a:lnSpc>
                <a:spcPct val="120000"/>
              </a:lnSpc>
            </a:pPr>
            <a:r>
              <a:rPr lang="en-US" sz="2800" dirty="0"/>
              <a:t>With rare exceptions, the OMOP CDM supports greater granularity of data representation in both the CDM and vocabulary than PCORnet CDM. These features allow for adequate preservation of source data granularity, and transformation from the more granular OMOP to less granular PCORnet representation is straightforward. </a:t>
            </a:r>
            <a:endParaRPr lang="en-US" sz="2800" dirty="0" smtClean="0"/>
          </a:p>
          <a:p>
            <a:pPr algn="just">
              <a:lnSpc>
                <a:spcPct val="120000"/>
              </a:lnSpc>
            </a:pPr>
            <a:endParaRPr lang="en-US" sz="2800" dirty="0" smtClean="0"/>
          </a:p>
          <a:p>
            <a:pPr algn="just">
              <a:lnSpc>
                <a:spcPct val="120000"/>
              </a:lnSpc>
            </a:pPr>
            <a:r>
              <a:rPr lang="en-US" sz="2800" dirty="0" smtClean="0"/>
              <a:t>It </a:t>
            </a:r>
            <a:r>
              <a:rPr lang="en-US" sz="2800" dirty="0"/>
              <a:t>is possible to use the OMOP CDM as an intermediary data representation when converting various healthcare datasets to PCORnet CDM. However it was necessary to use vocabulary concepts that violated the domain rule established in the OMOP CDM v5 standard. In addition attributes required in PCORnet that do not exist in OMOP can be represented without altering the standard table schema, but require a set of documented conventions to be understood and extractable from the OMOP CDM. </a:t>
            </a:r>
          </a:p>
        </p:txBody>
      </p:sp>
      <p:sp>
        <p:nvSpPr>
          <p:cNvPr id="34" name="Rectangle 987"/>
          <p:cNvSpPr>
            <a:spLocks noChangeArrowheads="1"/>
          </p:cNvSpPr>
          <p:nvPr/>
        </p:nvSpPr>
        <p:spPr bwMode="auto">
          <a:xfrm>
            <a:off x="14197012" y="28057193"/>
            <a:ext cx="12896191" cy="839463"/>
          </a:xfrm>
          <a:prstGeom prst="rect">
            <a:avLst/>
          </a:prstGeom>
          <a:gradFill rotWithShape="1">
            <a:gsLst>
              <a:gs pos="0">
                <a:srgbClr val="00B050"/>
              </a:gs>
              <a:gs pos="100000">
                <a:srgbClr val="1F497D"/>
              </a:gs>
              <a:gs pos="100000">
                <a:srgbClr val="122A48"/>
              </a:gs>
            </a:gsLst>
            <a:lin ang="5400000" scaled="1"/>
          </a:gradFill>
          <a:ln w="9525">
            <a:solidFill>
              <a:schemeClr val="tx1"/>
            </a:solidFill>
            <a:miter lim="800000"/>
            <a:headEnd/>
            <a:tailEnd/>
          </a:ln>
          <a:effectLst>
            <a:outerShdw blurRad="104775" dist="76201" dir="2700000" algn="tl" rotWithShape="0">
              <a:srgbClr val="808080">
                <a:alpha val="39999"/>
              </a:srgbClr>
            </a:outerShdw>
          </a:effectLst>
        </p:spPr>
        <p:txBody>
          <a:bodyPr wrap="square" lIns="351341" tIns="171832" rIns="114554" bIns="171832" anchor="ctr">
            <a:spAutoFit/>
          </a:bodyPr>
          <a:lstStyle/>
          <a:p>
            <a:pPr algn="ctr"/>
            <a:r>
              <a:rPr lang="en-US" altLang="en-US" sz="3200" b="1" dirty="0">
                <a:solidFill>
                  <a:srgbClr val="FFFFFF"/>
                </a:solidFill>
                <a:ea typeface="ＭＳ Ｐゴシック" charset="0"/>
                <a:cs typeface="ＭＳ Ｐゴシック" charset="0"/>
              </a:rPr>
              <a:t>Conclusions</a:t>
            </a:r>
          </a:p>
        </p:txBody>
      </p:sp>
      <p:sp>
        <p:nvSpPr>
          <p:cNvPr id="36" name="Rectangle 348"/>
          <p:cNvSpPr>
            <a:spLocks noChangeArrowheads="1"/>
          </p:cNvSpPr>
          <p:nvPr/>
        </p:nvSpPr>
        <p:spPr bwMode="auto">
          <a:xfrm>
            <a:off x="340387" y="32475563"/>
            <a:ext cx="12896191" cy="3624328"/>
          </a:xfrm>
          <a:prstGeom prst="rect">
            <a:avLst/>
          </a:prstGeom>
          <a:noFill/>
          <a:ln>
            <a:noFill/>
          </a:ln>
          <a:effectLst>
            <a:outerShdw blurRad="152400" dist="317500" dir="5400000" sx="89999" sy="-19000" rotWithShape="0">
              <a:srgbClr val="808080">
                <a:alpha val="14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14554" tIns="57278" rIns="114554" bIns="57278">
            <a:spAutoFit/>
          </a:bodyPr>
          <a:lstStyle>
            <a:lvl1pPr eaLnBrk="0" hangingPunct="0">
              <a:defRPr sz="6200">
                <a:solidFill>
                  <a:schemeClr val="tx1"/>
                </a:solidFill>
                <a:latin typeface="Arial" pitchFamily="34" charset="0"/>
                <a:ea typeface="ＭＳ Ｐゴシック" charset="-128"/>
              </a:defRPr>
            </a:lvl1pPr>
            <a:lvl2pPr marL="742950" indent="-285750" eaLnBrk="0" hangingPunct="0">
              <a:defRPr sz="6200">
                <a:solidFill>
                  <a:schemeClr val="tx1"/>
                </a:solidFill>
                <a:latin typeface="Arial" pitchFamily="34" charset="0"/>
                <a:ea typeface="ＭＳ Ｐゴシック" charset="-128"/>
              </a:defRPr>
            </a:lvl2pPr>
            <a:lvl3pPr marL="1143000" indent="-228600" eaLnBrk="0" hangingPunct="0">
              <a:defRPr sz="6200">
                <a:solidFill>
                  <a:schemeClr val="tx1"/>
                </a:solidFill>
                <a:latin typeface="Arial" pitchFamily="34" charset="0"/>
                <a:ea typeface="ＭＳ Ｐゴシック" charset="-128"/>
              </a:defRPr>
            </a:lvl3pPr>
            <a:lvl4pPr marL="1600200" indent="-228600" eaLnBrk="0" hangingPunct="0">
              <a:defRPr sz="6200">
                <a:solidFill>
                  <a:schemeClr val="tx1"/>
                </a:solidFill>
                <a:latin typeface="Arial" pitchFamily="34" charset="0"/>
                <a:ea typeface="ＭＳ Ｐゴシック" charset="-128"/>
              </a:defRPr>
            </a:lvl4pPr>
            <a:lvl5pPr marL="2057400" indent="-228600" eaLnBrk="0" hangingPunct="0">
              <a:defRPr sz="6200">
                <a:solidFill>
                  <a:schemeClr val="tx1"/>
                </a:solidFill>
                <a:latin typeface="Arial" pitchFamily="34" charset="0"/>
                <a:ea typeface="ＭＳ Ｐゴシック" charset="-128"/>
              </a:defRPr>
            </a:lvl5pPr>
            <a:lvl6pPr marL="2514600" indent="-228600" defTabSz="1566863" eaLnBrk="0" fontAlgn="base" hangingPunct="0">
              <a:spcBef>
                <a:spcPct val="0"/>
              </a:spcBef>
              <a:spcAft>
                <a:spcPct val="0"/>
              </a:spcAft>
              <a:defRPr sz="6200">
                <a:solidFill>
                  <a:schemeClr val="tx1"/>
                </a:solidFill>
                <a:latin typeface="Arial" pitchFamily="34" charset="0"/>
                <a:ea typeface="ＭＳ Ｐゴシック" charset="-128"/>
              </a:defRPr>
            </a:lvl6pPr>
            <a:lvl7pPr marL="2971800" indent="-228600" defTabSz="1566863" eaLnBrk="0" fontAlgn="base" hangingPunct="0">
              <a:spcBef>
                <a:spcPct val="0"/>
              </a:spcBef>
              <a:spcAft>
                <a:spcPct val="0"/>
              </a:spcAft>
              <a:defRPr sz="6200">
                <a:solidFill>
                  <a:schemeClr val="tx1"/>
                </a:solidFill>
                <a:latin typeface="Arial" pitchFamily="34" charset="0"/>
                <a:ea typeface="ＭＳ Ｐゴシック" charset="-128"/>
              </a:defRPr>
            </a:lvl7pPr>
            <a:lvl8pPr marL="3429000" indent="-228600" defTabSz="1566863" eaLnBrk="0" fontAlgn="base" hangingPunct="0">
              <a:spcBef>
                <a:spcPct val="0"/>
              </a:spcBef>
              <a:spcAft>
                <a:spcPct val="0"/>
              </a:spcAft>
              <a:defRPr sz="6200">
                <a:solidFill>
                  <a:schemeClr val="tx1"/>
                </a:solidFill>
                <a:latin typeface="Arial" pitchFamily="34" charset="0"/>
                <a:ea typeface="ＭＳ Ｐゴシック" charset="-128"/>
              </a:defRPr>
            </a:lvl8pPr>
            <a:lvl9pPr marL="3886200" indent="-228600" defTabSz="1566863" eaLnBrk="0" fontAlgn="base" hangingPunct="0">
              <a:spcBef>
                <a:spcPct val="0"/>
              </a:spcBef>
              <a:spcAft>
                <a:spcPct val="0"/>
              </a:spcAft>
              <a:defRPr sz="6200">
                <a:solidFill>
                  <a:schemeClr val="tx1"/>
                </a:solidFill>
                <a:latin typeface="Arial" pitchFamily="34" charset="0"/>
                <a:ea typeface="ＭＳ Ｐゴシック" charset="-128"/>
              </a:defRPr>
            </a:lvl9pPr>
          </a:lstStyle>
          <a:p>
            <a:pPr marL="514350" indent="-514350" algn="just">
              <a:buAutoNum type="arabicPeriod"/>
            </a:pPr>
            <a:r>
              <a:rPr lang="en-US" sz="2800" dirty="0" smtClean="0"/>
              <a:t>Kaushal R, et al. </a:t>
            </a:r>
            <a:r>
              <a:rPr lang="en-US" sz="2800" dirty="0"/>
              <a:t>Changing the research landscape: the New York City Clinical Data Research Network. J Am Med Inform Assoc: 21 (4). 2014 Jul: p. 587-590. 	</a:t>
            </a:r>
          </a:p>
          <a:p>
            <a:pPr marL="514350" indent="-514350" algn="just">
              <a:buAutoNum type="arabicPeriod"/>
            </a:pPr>
            <a:r>
              <a:rPr lang="en-US" sz="2800" dirty="0" smtClean="0"/>
              <a:t>Ohno-Machado L, et al. </a:t>
            </a:r>
            <a:r>
              <a:rPr lang="en-US" sz="2800" dirty="0"/>
              <a:t>pSCANNER: patient-centered Scalable National Network for Effectiveness Research. Journal of the American Medical Informatics Association 21.4. 2014: p. 621-626</a:t>
            </a:r>
            <a:r>
              <a:rPr lang="en-US" sz="2800" dirty="0" smtClean="0"/>
              <a:t>.</a:t>
            </a:r>
          </a:p>
          <a:p>
            <a:pPr marL="514350" indent="-514350" algn="just">
              <a:buFontTx/>
              <a:buAutoNum type="arabicPeriod"/>
            </a:pPr>
            <a:r>
              <a:rPr lang="en-US" sz="2800" dirty="0" smtClean="0"/>
              <a:t>Forrest CB, et al. </a:t>
            </a:r>
            <a:r>
              <a:rPr lang="en-US" sz="2800" dirty="0"/>
              <a:t>PEDSnet: a National Pediatric Learning Health System. J Am Med Inform Assoc: 21 (4). 2014 Jul 1: p. 602-606. </a:t>
            </a:r>
            <a:r>
              <a:rPr lang="en-US" sz="3200" dirty="0" smtClean="0"/>
              <a:t>	 </a:t>
            </a:r>
            <a:r>
              <a:rPr lang="en-US" sz="3200" dirty="0"/>
              <a:t>	</a:t>
            </a:r>
          </a:p>
        </p:txBody>
      </p:sp>
      <p:sp>
        <p:nvSpPr>
          <p:cNvPr id="37" name="Rectangle 36"/>
          <p:cNvSpPr/>
          <p:nvPr/>
        </p:nvSpPr>
        <p:spPr bwMode="auto">
          <a:xfrm>
            <a:off x="413516" y="14226115"/>
            <a:ext cx="26584837" cy="8786285"/>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defTabSz="2665413">
              <a:spcBef>
                <a:spcPts val="1200"/>
              </a:spcBef>
            </a:pPr>
            <a:endParaRPr lang="en-US" sz="5400" dirty="0"/>
          </a:p>
        </p:txBody>
      </p:sp>
      <p:sp>
        <p:nvSpPr>
          <p:cNvPr id="38" name="Rectangle 37"/>
          <p:cNvSpPr/>
          <p:nvPr/>
        </p:nvSpPr>
        <p:spPr bwMode="auto">
          <a:xfrm>
            <a:off x="687216" y="17172569"/>
            <a:ext cx="8516118" cy="525000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2665413"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smtClean="0">
                <a:ln>
                  <a:noFill/>
                </a:ln>
                <a:solidFill>
                  <a:schemeClr val="tx1"/>
                </a:solidFill>
                <a:effectLst/>
                <a:latin typeface="Arial" charset="0"/>
              </a:rPr>
              <a:t>Source EHR data</a:t>
            </a:r>
          </a:p>
        </p:txBody>
      </p:sp>
      <p:sp>
        <p:nvSpPr>
          <p:cNvPr id="39" name="Rectangle 38"/>
          <p:cNvSpPr/>
          <p:nvPr/>
        </p:nvSpPr>
        <p:spPr bwMode="auto">
          <a:xfrm>
            <a:off x="10672412" y="17207534"/>
            <a:ext cx="7690202" cy="521503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2665413" rtl="0" eaLnBrk="1" fontAlgn="base" latinLnBrk="0" hangingPunct="1">
              <a:lnSpc>
                <a:spcPct val="100000"/>
              </a:lnSpc>
              <a:spcBef>
                <a:spcPct val="0"/>
              </a:spcBef>
              <a:spcAft>
                <a:spcPct val="0"/>
              </a:spcAft>
              <a:buClrTx/>
              <a:buSzTx/>
              <a:buFontTx/>
              <a:buNone/>
              <a:tabLst/>
            </a:pPr>
            <a:endParaRPr kumimoji="0" lang="en-US" sz="5200" b="1" i="0" u="none" strike="noStrike" cap="none" normalizeH="0" baseline="0" dirty="0" smtClean="0">
              <a:ln>
                <a:noFill/>
              </a:ln>
              <a:solidFill>
                <a:schemeClr val="tx1"/>
              </a:solidFill>
              <a:effectLst/>
              <a:latin typeface="Arial" charset="0"/>
            </a:endParaRPr>
          </a:p>
        </p:txBody>
      </p:sp>
      <p:pic>
        <p:nvPicPr>
          <p:cNvPr id="40" name="Picture 39"/>
          <p:cNvPicPr>
            <a:picLocks noChangeAspect="1"/>
          </p:cNvPicPr>
          <p:nvPr/>
        </p:nvPicPr>
        <p:blipFill>
          <a:blip r:embed="rId3"/>
          <a:stretch>
            <a:fillRect/>
          </a:stretch>
        </p:blipFill>
        <p:spPr>
          <a:xfrm>
            <a:off x="19982018" y="18681577"/>
            <a:ext cx="6328548" cy="2349623"/>
          </a:xfrm>
          <a:prstGeom prst="rect">
            <a:avLst/>
          </a:prstGeom>
        </p:spPr>
      </p:pic>
      <p:sp>
        <p:nvSpPr>
          <p:cNvPr id="41" name="TextBox 40"/>
          <p:cNvSpPr txBox="1"/>
          <p:nvPr/>
        </p:nvSpPr>
        <p:spPr>
          <a:xfrm>
            <a:off x="11245628" y="17361680"/>
            <a:ext cx="6893743" cy="1015663"/>
          </a:xfrm>
          <a:prstGeom prst="rect">
            <a:avLst/>
          </a:prstGeom>
          <a:noFill/>
        </p:spPr>
        <p:txBody>
          <a:bodyPr wrap="square" rtlCol="0">
            <a:spAutoFit/>
          </a:bodyPr>
          <a:lstStyle/>
          <a:p>
            <a:r>
              <a:rPr lang="en-US" sz="6000" dirty="0" smtClean="0"/>
              <a:t>OMOP Data Model</a:t>
            </a:r>
            <a:endParaRPr lang="en-US" sz="6000" dirty="0"/>
          </a:p>
        </p:txBody>
      </p:sp>
      <p:pic>
        <p:nvPicPr>
          <p:cNvPr id="42" name="Picture 41"/>
          <p:cNvPicPr/>
          <p:nvPr/>
        </p:nvPicPr>
        <p:blipFill>
          <a:blip r:embed="rId4"/>
          <a:stretch>
            <a:fillRect/>
          </a:stretch>
        </p:blipFill>
        <p:spPr>
          <a:xfrm>
            <a:off x="1260600" y="17666552"/>
            <a:ext cx="1270365" cy="2061551"/>
          </a:xfrm>
          <a:prstGeom prst="rect">
            <a:avLst/>
          </a:prstGeom>
        </p:spPr>
      </p:pic>
      <p:pic>
        <p:nvPicPr>
          <p:cNvPr id="43" name="Picture 42"/>
          <p:cNvPicPr/>
          <p:nvPr/>
        </p:nvPicPr>
        <p:blipFill>
          <a:blip r:embed="rId5"/>
          <a:stretch>
            <a:fillRect/>
          </a:stretch>
        </p:blipFill>
        <p:spPr>
          <a:xfrm>
            <a:off x="3104215" y="17744065"/>
            <a:ext cx="1884375" cy="1675597"/>
          </a:xfrm>
          <a:prstGeom prst="rect">
            <a:avLst/>
          </a:prstGeom>
        </p:spPr>
      </p:pic>
      <p:pic>
        <p:nvPicPr>
          <p:cNvPr id="44" name="Picture 43"/>
          <p:cNvPicPr/>
          <p:nvPr/>
        </p:nvPicPr>
        <p:blipFill>
          <a:blip r:embed="rId6"/>
          <a:stretch>
            <a:fillRect/>
          </a:stretch>
        </p:blipFill>
        <p:spPr>
          <a:xfrm>
            <a:off x="5691610" y="17636132"/>
            <a:ext cx="1524438" cy="1826212"/>
          </a:xfrm>
          <a:prstGeom prst="rect">
            <a:avLst/>
          </a:prstGeom>
        </p:spPr>
      </p:pic>
      <p:pic>
        <p:nvPicPr>
          <p:cNvPr id="45" name="Picture 44"/>
          <p:cNvPicPr/>
          <p:nvPr/>
        </p:nvPicPr>
        <p:blipFill>
          <a:blip r:embed="rId7"/>
          <a:stretch>
            <a:fillRect/>
          </a:stretch>
        </p:blipFill>
        <p:spPr>
          <a:xfrm>
            <a:off x="7587170" y="17744065"/>
            <a:ext cx="1450334" cy="1976830"/>
          </a:xfrm>
          <a:prstGeom prst="rect">
            <a:avLst/>
          </a:prstGeom>
        </p:spPr>
      </p:pic>
      <p:pic>
        <p:nvPicPr>
          <p:cNvPr id="46" name="Picture 45"/>
          <p:cNvPicPr/>
          <p:nvPr/>
        </p:nvPicPr>
        <p:blipFill>
          <a:blip r:embed="rId8"/>
          <a:stretch>
            <a:fillRect/>
          </a:stretch>
        </p:blipFill>
        <p:spPr>
          <a:xfrm>
            <a:off x="4141477" y="20250842"/>
            <a:ext cx="1489075" cy="1863490"/>
          </a:xfrm>
          <a:prstGeom prst="rect">
            <a:avLst/>
          </a:prstGeom>
        </p:spPr>
      </p:pic>
      <p:pic>
        <p:nvPicPr>
          <p:cNvPr id="51" name="Picture 50"/>
          <p:cNvPicPr/>
          <p:nvPr/>
        </p:nvPicPr>
        <p:blipFill>
          <a:blip r:embed="rId9"/>
          <a:stretch>
            <a:fillRect/>
          </a:stretch>
        </p:blipFill>
        <p:spPr>
          <a:xfrm>
            <a:off x="1895782" y="20394879"/>
            <a:ext cx="1566863" cy="1719453"/>
          </a:xfrm>
          <a:prstGeom prst="rect">
            <a:avLst/>
          </a:prstGeom>
        </p:spPr>
      </p:pic>
      <p:pic>
        <p:nvPicPr>
          <p:cNvPr id="52" name="Picture 51"/>
          <p:cNvPicPr/>
          <p:nvPr/>
        </p:nvPicPr>
        <p:blipFill>
          <a:blip r:embed="rId10"/>
          <a:stretch>
            <a:fillRect/>
          </a:stretch>
        </p:blipFill>
        <p:spPr>
          <a:xfrm>
            <a:off x="6477000" y="20221705"/>
            <a:ext cx="1600200" cy="1845486"/>
          </a:xfrm>
          <a:prstGeom prst="rect">
            <a:avLst/>
          </a:prstGeom>
        </p:spPr>
      </p:pic>
      <p:sp>
        <p:nvSpPr>
          <p:cNvPr id="54" name="Right Arrow 53"/>
          <p:cNvSpPr/>
          <p:nvPr/>
        </p:nvSpPr>
        <p:spPr bwMode="auto">
          <a:xfrm>
            <a:off x="9296400" y="19192675"/>
            <a:ext cx="1190717" cy="1686125"/>
          </a:xfrm>
          <a:prstGeom prst="rightArrow">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2665413" rtl="0" eaLnBrk="1" fontAlgn="base" latinLnBrk="0" hangingPunct="1">
              <a:lnSpc>
                <a:spcPct val="100000"/>
              </a:lnSpc>
              <a:spcBef>
                <a:spcPct val="0"/>
              </a:spcBef>
              <a:spcAft>
                <a:spcPct val="0"/>
              </a:spcAft>
              <a:buClrTx/>
              <a:buSzTx/>
              <a:buFontTx/>
              <a:buNone/>
              <a:tabLst/>
            </a:pPr>
            <a:endParaRPr kumimoji="0" lang="en-US" sz="5200" b="0" i="0" u="none" strike="noStrike" cap="none" normalizeH="0" baseline="0" dirty="0" smtClean="0">
              <a:ln>
                <a:noFill/>
              </a:ln>
              <a:solidFill>
                <a:schemeClr val="tx1"/>
              </a:solidFill>
              <a:effectLst/>
              <a:latin typeface="Arial" charset="0"/>
            </a:endParaRPr>
          </a:p>
        </p:txBody>
      </p:sp>
      <p:sp>
        <p:nvSpPr>
          <p:cNvPr id="55" name="Right Arrow 54"/>
          <p:cNvSpPr/>
          <p:nvPr/>
        </p:nvSpPr>
        <p:spPr bwMode="auto">
          <a:xfrm>
            <a:off x="18440400" y="19126200"/>
            <a:ext cx="1201930" cy="1686125"/>
          </a:xfrm>
          <a:prstGeom prst="rightArrow">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2665413" rtl="0" eaLnBrk="1" fontAlgn="base" latinLnBrk="0" hangingPunct="1">
              <a:lnSpc>
                <a:spcPct val="100000"/>
              </a:lnSpc>
              <a:spcBef>
                <a:spcPct val="0"/>
              </a:spcBef>
              <a:spcAft>
                <a:spcPct val="0"/>
              </a:spcAft>
              <a:buClrTx/>
              <a:buSzTx/>
              <a:buFontTx/>
              <a:buNone/>
              <a:tabLst/>
            </a:pPr>
            <a:endParaRPr kumimoji="0" lang="en-US" sz="5200" b="0" i="0" u="none" strike="noStrike" cap="none" normalizeH="0" baseline="0" dirty="0" smtClean="0">
              <a:ln>
                <a:noFill/>
              </a:ln>
              <a:solidFill>
                <a:schemeClr val="tx1"/>
              </a:solidFill>
              <a:effectLst/>
              <a:latin typeface="Arial" charset="0"/>
            </a:endParaRPr>
          </a:p>
        </p:txBody>
      </p:sp>
      <p:sp>
        <p:nvSpPr>
          <p:cNvPr id="56" name="Folded Corner 55"/>
          <p:cNvSpPr/>
          <p:nvPr/>
        </p:nvSpPr>
        <p:spPr bwMode="auto">
          <a:xfrm>
            <a:off x="15240000" y="15660254"/>
            <a:ext cx="7785933" cy="950137"/>
          </a:xfrm>
          <a:prstGeom prst="foldedCorner">
            <a:avLst>
              <a:gd name="adj" fmla="val 32504"/>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2665413"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smtClean="0">
                <a:ln>
                  <a:noFill/>
                </a:ln>
                <a:solidFill>
                  <a:schemeClr val="tx1"/>
                </a:solidFill>
                <a:effectLst/>
                <a:latin typeface="Arial" charset="0"/>
              </a:rPr>
              <a:t>Person -</a:t>
            </a:r>
            <a:r>
              <a:rPr lang="en-US" sz="4000" b="1" dirty="0" smtClean="0"/>
              <a:t>&gt; Demographic</a:t>
            </a:r>
            <a:endParaRPr kumimoji="0" lang="en-US" sz="4000" b="1" i="0" u="none" strike="noStrike" cap="none" normalizeH="0" baseline="0" dirty="0" smtClean="0">
              <a:ln>
                <a:noFill/>
              </a:ln>
              <a:solidFill>
                <a:schemeClr val="tx1"/>
              </a:solidFill>
              <a:effectLst/>
              <a:latin typeface="Arial" charset="0"/>
            </a:endParaRPr>
          </a:p>
        </p:txBody>
      </p:sp>
      <p:sp>
        <p:nvSpPr>
          <p:cNvPr id="57" name="TextBox 56"/>
          <p:cNvSpPr txBox="1"/>
          <p:nvPr/>
        </p:nvSpPr>
        <p:spPr>
          <a:xfrm>
            <a:off x="3652838" y="14608314"/>
            <a:ext cx="9449257" cy="707886"/>
          </a:xfrm>
          <a:prstGeom prst="rect">
            <a:avLst/>
          </a:prstGeom>
          <a:noFill/>
        </p:spPr>
        <p:txBody>
          <a:bodyPr wrap="square" rtlCol="0">
            <a:spAutoFit/>
          </a:bodyPr>
          <a:lstStyle/>
          <a:p>
            <a:r>
              <a:rPr lang="en-US" sz="4000" b="1" dirty="0" smtClean="0"/>
              <a:t>OMOP CDM Population Conventions</a:t>
            </a:r>
            <a:endParaRPr lang="en-US" sz="4000" b="1" dirty="0"/>
          </a:p>
        </p:txBody>
      </p:sp>
      <p:sp>
        <p:nvSpPr>
          <p:cNvPr id="58" name="Folded Corner 57"/>
          <p:cNvSpPr/>
          <p:nvPr/>
        </p:nvSpPr>
        <p:spPr bwMode="auto">
          <a:xfrm>
            <a:off x="5486400" y="15729745"/>
            <a:ext cx="6796264" cy="939697"/>
          </a:xfrm>
          <a:prstGeom prst="foldedCorner">
            <a:avLst>
              <a:gd name="adj" fmla="val 33879"/>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2665413"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smtClean="0">
                <a:ln>
                  <a:noFill/>
                </a:ln>
                <a:solidFill>
                  <a:schemeClr val="tx1"/>
                </a:solidFill>
                <a:effectLst/>
                <a:latin typeface="Arial" charset="0"/>
              </a:rPr>
              <a:t>Patient</a:t>
            </a:r>
            <a:r>
              <a:rPr lang="en-US" sz="4000" b="1" dirty="0" smtClean="0"/>
              <a:t>-&gt;Person</a:t>
            </a:r>
            <a:endParaRPr kumimoji="0" lang="en-US" sz="4000" b="1" i="0" u="none" strike="noStrike" cap="none" normalizeH="0" baseline="0" dirty="0" smtClean="0">
              <a:ln>
                <a:noFill/>
              </a:ln>
              <a:solidFill>
                <a:schemeClr val="tx1"/>
              </a:solidFill>
              <a:effectLst/>
              <a:latin typeface="Arial" charset="0"/>
            </a:endParaRPr>
          </a:p>
        </p:txBody>
      </p:sp>
      <p:sp>
        <p:nvSpPr>
          <p:cNvPr id="59" name="TextBox 58"/>
          <p:cNvSpPr txBox="1"/>
          <p:nvPr/>
        </p:nvSpPr>
        <p:spPr>
          <a:xfrm>
            <a:off x="15240000" y="14626771"/>
            <a:ext cx="10433416" cy="707886"/>
          </a:xfrm>
          <a:prstGeom prst="rect">
            <a:avLst/>
          </a:prstGeom>
          <a:noFill/>
        </p:spPr>
        <p:txBody>
          <a:bodyPr wrap="square" rtlCol="0">
            <a:spAutoFit/>
          </a:bodyPr>
          <a:lstStyle/>
          <a:p>
            <a:r>
              <a:rPr lang="en-US" sz="4000" b="1" dirty="0" smtClean="0"/>
              <a:t>PCORnet CDM ETL Standards</a:t>
            </a:r>
            <a:endParaRPr lang="en-US" sz="4000" b="1" dirty="0"/>
          </a:p>
        </p:txBody>
      </p:sp>
      <p:pic>
        <p:nvPicPr>
          <p:cNvPr id="60" name="Picture 59"/>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0835677" y="19166243"/>
            <a:ext cx="7352381" cy="1864957"/>
          </a:xfrm>
          <a:prstGeom prst="rect">
            <a:avLst/>
          </a:prstGeom>
        </p:spPr>
      </p:pic>
      <p:cxnSp>
        <p:nvCxnSpPr>
          <p:cNvPr id="61" name="Straight Arrow Connector 60"/>
          <p:cNvCxnSpPr/>
          <p:nvPr/>
        </p:nvCxnSpPr>
        <p:spPr bwMode="auto">
          <a:xfrm>
            <a:off x="9521486" y="16669442"/>
            <a:ext cx="31601" cy="2892304"/>
          </a:xfrm>
          <a:prstGeom prst="straightConnector1">
            <a:avLst/>
          </a:prstGeom>
          <a:solidFill>
            <a:schemeClr val="bg1"/>
          </a:solidFill>
          <a:ln w="111125" cap="flat" cmpd="sng" algn="ctr">
            <a:solidFill>
              <a:schemeClr val="tx1"/>
            </a:solidFill>
            <a:prstDash val="solid"/>
            <a:round/>
            <a:headEnd type="none" w="lg" len="lg"/>
            <a:tailEnd type="triangle"/>
          </a:ln>
          <a:effectLst/>
        </p:spPr>
      </p:cxnSp>
      <p:cxnSp>
        <p:nvCxnSpPr>
          <p:cNvPr id="62" name="Straight Arrow Connector 61"/>
          <p:cNvCxnSpPr/>
          <p:nvPr/>
        </p:nvCxnSpPr>
        <p:spPr bwMode="auto">
          <a:xfrm flipH="1">
            <a:off x="18654954" y="16563060"/>
            <a:ext cx="14046" cy="2856602"/>
          </a:xfrm>
          <a:prstGeom prst="straightConnector1">
            <a:avLst/>
          </a:prstGeom>
          <a:solidFill>
            <a:schemeClr val="bg1"/>
          </a:solidFill>
          <a:ln w="111125" cap="flat" cmpd="sng" algn="ctr">
            <a:solidFill>
              <a:schemeClr val="tx1"/>
            </a:solidFill>
            <a:prstDash val="solid"/>
            <a:round/>
            <a:headEnd type="none" w="lg" len="lg"/>
            <a:tailEnd type="triangle"/>
          </a:ln>
          <a:effectLst/>
        </p:spPr>
      </p:cxnSp>
      <p:sp>
        <p:nvSpPr>
          <p:cNvPr id="63" name="Rectangle 346"/>
          <p:cNvSpPr>
            <a:spLocks noChangeArrowheads="1"/>
          </p:cNvSpPr>
          <p:nvPr/>
        </p:nvSpPr>
        <p:spPr bwMode="auto">
          <a:xfrm>
            <a:off x="376720" y="13028828"/>
            <a:ext cx="26621633" cy="839463"/>
          </a:xfrm>
          <a:prstGeom prst="rect">
            <a:avLst/>
          </a:pr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w="9525">
            <a:solidFill>
              <a:schemeClr val="tx1"/>
            </a:solidFill>
            <a:miter lim="800000"/>
            <a:headEnd/>
            <a:tailEnd/>
          </a:ln>
          <a:effectLst>
            <a:outerShdw blurRad="104775" dist="76201" dir="2700000" algn="tl" rotWithShape="0">
              <a:srgbClr val="808080">
                <a:alpha val="39999"/>
              </a:srgbClr>
            </a:outerShdw>
          </a:effectLst>
        </p:spPr>
        <p:txBody>
          <a:bodyPr wrap="square" lIns="351341" tIns="171832" rIns="114554" bIns="171832" anchor="ctr">
            <a:spAutoFit/>
          </a:bodyPr>
          <a:lstStyle/>
          <a:p>
            <a:pPr algn="ctr"/>
            <a:r>
              <a:rPr lang="en-US" sz="3200" b="1" dirty="0" smtClean="0">
                <a:solidFill>
                  <a:schemeClr val="bg1"/>
                </a:solidFill>
              </a:rPr>
              <a:t>Crosswalk from source – to – OMOP CDM – to – PCORNet CDM</a:t>
            </a:r>
            <a:endParaRPr lang="en-US" sz="3200" b="1" dirty="0">
              <a:solidFill>
                <a:schemeClr val="bg1"/>
              </a:solidFill>
              <a:ea typeface="ＭＳ Ｐゴシック" charset="0"/>
              <a:cs typeface="ＭＳ Ｐゴシック" charset="0"/>
            </a:endParaRPr>
          </a:p>
        </p:txBody>
      </p:sp>
      <p:pic>
        <p:nvPicPr>
          <p:cNvPr id="65" name="Picture 64" descr="pedsnetlogoFINAL.png"/>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1640800" y="182621"/>
            <a:ext cx="4408233" cy="1233647"/>
          </a:xfrm>
          <a:prstGeom prst="rect">
            <a:avLst/>
          </a:prstGeom>
        </p:spPr>
      </p:pic>
      <p:pic>
        <p:nvPicPr>
          <p:cNvPr id="66" name="Picture 65" descr="NYC_CDRN_LOGO_LIGHTBLUE.png"/>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21814948" y="1685459"/>
            <a:ext cx="4301632" cy="906031"/>
          </a:xfrm>
          <a:prstGeom prst="rect">
            <a:avLst/>
          </a:prstGeom>
        </p:spPr>
      </p:pic>
      <p:pic>
        <p:nvPicPr>
          <p:cNvPr id="67" name="Picture 66" descr="pscanner_logo5.png"/>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21728367" y="2743200"/>
            <a:ext cx="4255833" cy="1401807"/>
          </a:xfrm>
          <a:prstGeom prst="rect">
            <a:avLst/>
          </a:prstGeom>
        </p:spPr>
      </p:pic>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665413" rtl="0" eaLnBrk="1" fontAlgn="base" latinLnBrk="0" hangingPunct="1">
          <a:lnSpc>
            <a:spcPct val="100000"/>
          </a:lnSpc>
          <a:spcBef>
            <a:spcPct val="0"/>
          </a:spcBef>
          <a:spcAft>
            <a:spcPct val="0"/>
          </a:spcAft>
          <a:buClrTx/>
          <a:buSzTx/>
          <a:buFontTx/>
          <a:buNone/>
          <a:tabLst/>
          <a:defRPr kumimoji="0" lang="en-US" sz="52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665413" rtl="0" eaLnBrk="1" fontAlgn="base" latinLnBrk="0" hangingPunct="1">
          <a:lnSpc>
            <a:spcPct val="100000"/>
          </a:lnSpc>
          <a:spcBef>
            <a:spcPct val="0"/>
          </a:spcBef>
          <a:spcAft>
            <a:spcPct val="0"/>
          </a:spcAft>
          <a:buClrTx/>
          <a:buSzTx/>
          <a:buFontTx/>
          <a:buNone/>
          <a:tabLst/>
          <a:defRPr kumimoji="0" lang="en-US" sz="5200" b="0" i="0" u="none" strike="noStrike" cap="none" normalizeH="0" baseline="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1289</TotalTime>
  <Words>765</Words>
  <Application>Microsoft Macintosh PowerPoint</Application>
  <PresentationFormat>Custom</PresentationFormat>
  <Paragraphs>45</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Company>Marathon Multimedia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Toan Ong</cp:lastModifiedBy>
  <cp:revision>204</cp:revision>
  <dcterms:created xsi:type="dcterms:W3CDTF">2004-07-28T17:29:38Z</dcterms:created>
  <dcterms:modified xsi:type="dcterms:W3CDTF">2015-10-13T15:43:15Z</dcterms:modified>
</cp:coreProperties>
</file>