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50" r:id="rId2"/>
    <p:sldId id="449" r:id="rId3"/>
    <p:sldId id="455" r:id="rId4"/>
    <p:sldId id="451" r:id="rId5"/>
    <p:sldId id="453" r:id="rId6"/>
    <p:sldId id="452" r:id="rId7"/>
    <p:sldId id="454" r:id="rId8"/>
    <p:sldId id="456" r:id="rId9"/>
    <p:sldId id="457" r:id="rId10"/>
    <p:sldId id="458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60" r:id="rId19"/>
    <p:sldId id="459" r:id="rId20"/>
    <p:sldId id="468" r:id="rId21"/>
    <p:sldId id="43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F85989-3372-42EE-930A-FC87EBEC0A3A}">
          <p14:sldIdLst>
            <p14:sldId id="450"/>
            <p14:sldId id="449"/>
            <p14:sldId id="455"/>
            <p14:sldId id="451"/>
            <p14:sldId id="453"/>
            <p14:sldId id="452"/>
            <p14:sldId id="454"/>
            <p14:sldId id="456"/>
            <p14:sldId id="457"/>
            <p14:sldId id="458"/>
            <p14:sldId id="461"/>
            <p14:sldId id="462"/>
            <p14:sldId id="463"/>
            <p14:sldId id="464"/>
            <p14:sldId id="465"/>
            <p14:sldId id="466"/>
            <p14:sldId id="467"/>
            <p14:sldId id="460"/>
            <p14:sldId id="459"/>
            <p14:sldId id="468"/>
            <p14:sldId id="4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0D"/>
    <a:srgbClr val="190DFF"/>
    <a:srgbClr val="FF7979"/>
    <a:srgbClr val="8979FF"/>
    <a:srgbClr val="DF2D2D"/>
    <a:srgbClr val="4F81BD"/>
    <a:srgbClr val="FF0000"/>
    <a:srgbClr val="EB6622"/>
    <a:srgbClr val="C0504D"/>
    <a:srgbClr val="204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4660"/>
  </p:normalViewPr>
  <p:slideViewPr>
    <p:cSldViewPr>
      <p:cViewPr varScale="1">
        <p:scale>
          <a:sx n="112" d="100"/>
          <a:sy n="11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ydc-profile1.dbmi.columbia.edu\hripcsa\Documents\Informatics\OHDSI\OHDSI%20distribution%20of%20results%20for%20opening%20remark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ydc-profile1.dbmi.columbia.edu\hripcsa\Documents\Informatics\OHDSI\OHDSI%20distribution%20of%20results%20for%20opening%20remark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val>
            <c:numRef>
              <c:f>'Sheet1 (3)'!$A$1:$CW$1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"/>
          <c:order val="1"/>
          <c:val>
            <c:numRef>
              <c:f>'Sheet1 (3)'!$A$2:$CW$2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"/>
          <c:order val="2"/>
          <c:val>
            <c:numRef>
              <c:f>'Sheet1 (3)'!$A$3:$CW$3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"/>
          <c:order val="3"/>
          <c:val>
            <c:numRef>
              <c:f>'Sheet1 (3)'!$A$4:$CW$4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"/>
          <c:order val="4"/>
          <c:val>
            <c:numRef>
              <c:f>'Sheet1 (3)'!$A$5:$CW$5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"/>
          <c:order val="5"/>
          <c:val>
            <c:numRef>
              <c:f>'Sheet1 (3)'!$A$6:$CW$6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"/>
          <c:order val="6"/>
          <c:val>
            <c:numRef>
              <c:f>'Sheet1 (3)'!$A$7:$CW$7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"/>
          <c:order val="7"/>
          <c:val>
            <c:numRef>
              <c:f>'Sheet1 (3)'!$A$8:$CW$8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"/>
          <c:order val="8"/>
          <c:val>
            <c:numRef>
              <c:f>'Sheet1 (3)'!$A$9:$CW$9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"/>
          <c:order val="9"/>
          <c:val>
            <c:numRef>
              <c:f>'Sheet1 (3)'!$A$10:$CW$10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0"/>
          <c:order val="10"/>
          <c:val>
            <c:numRef>
              <c:f>'Sheet1 (3)'!$A$11:$CW$11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1"/>
          <c:order val="11"/>
          <c:val>
            <c:numRef>
              <c:f>'Sheet1 (3)'!$A$12:$CW$12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2"/>
          <c:order val="12"/>
          <c:val>
            <c:numRef>
              <c:f>'Sheet1 (3)'!$A$13:$CW$13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3"/>
          <c:order val="13"/>
          <c:val>
            <c:numRef>
              <c:f>'Sheet1 (3)'!$A$14:$CW$14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4"/>
          <c:order val="14"/>
          <c:val>
            <c:numRef>
              <c:f>'Sheet1 (3)'!$A$15:$CW$15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5"/>
          <c:order val="15"/>
          <c:val>
            <c:numRef>
              <c:f>'Sheet1 (3)'!$A$16:$CW$16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6"/>
          <c:order val="16"/>
          <c:val>
            <c:numRef>
              <c:f>'Sheet1 (3)'!$A$17:$CW$17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7"/>
          <c:order val="17"/>
          <c:val>
            <c:numRef>
              <c:f>'Sheet1 (3)'!$A$18:$CW$18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8"/>
          <c:order val="18"/>
          <c:val>
            <c:numRef>
              <c:f>'Sheet1 (3)'!$A$19:$CW$19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9"/>
          <c:order val="19"/>
          <c:val>
            <c:numRef>
              <c:f>'Sheet1 (3)'!$A$20:$CW$20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0"/>
          <c:order val="20"/>
          <c:val>
            <c:numRef>
              <c:f>'Sheet1 (3)'!$A$21:$CW$21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1"/>
          <c:order val="21"/>
          <c:val>
            <c:numRef>
              <c:f>'Sheet1 (3)'!$A$22:$CW$22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2"/>
          <c:order val="22"/>
          <c:val>
            <c:numRef>
              <c:f>'Sheet1 (3)'!$A$23:$CW$23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3"/>
          <c:order val="23"/>
          <c:val>
            <c:numRef>
              <c:f>'Sheet1 (3)'!$A$24:$CW$24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4"/>
          <c:order val="24"/>
          <c:val>
            <c:numRef>
              <c:f>'Sheet1 (3)'!$A$25:$CW$25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5"/>
          <c:order val="25"/>
          <c:val>
            <c:numRef>
              <c:f>'Sheet1 (3)'!$A$26:$CW$26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6"/>
          <c:order val="26"/>
          <c:val>
            <c:numRef>
              <c:f>'Sheet1 (3)'!$A$27:$CW$27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7"/>
          <c:order val="27"/>
          <c:val>
            <c:numRef>
              <c:f>'Sheet1 (3)'!$A$28:$CW$28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8"/>
          <c:order val="28"/>
          <c:val>
            <c:numRef>
              <c:f>'Sheet1 (3)'!$A$29:$CW$29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9"/>
          <c:order val="29"/>
          <c:val>
            <c:numRef>
              <c:f>'Sheet1 (3)'!$A$30:$CW$30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0"/>
          <c:order val="30"/>
          <c:val>
            <c:numRef>
              <c:f>'Sheet1 (3)'!$A$31:$CW$31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1"/>
          <c:order val="31"/>
          <c:val>
            <c:numRef>
              <c:f>'Sheet1 (3)'!$A$32:$CW$32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2"/>
          <c:order val="32"/>
          <c:val>
            <c:numRef>
              <c:f>'Sheet1 (3)'!$A$33:$CW$33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3"/>
          <c:order val="33"/>
          <c:val>
            <c:numRef>
              <c:f>'Sheet1 (3)'!$A$34:$CW$34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4"/>
          <c:order val="34"/>
          <c:val>
            <c:numRef>
              <c:f>'Sheet1 (3)'!$A$35:$CW$35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5"/>
          <c:order val="35"/>
          <c:val>
            <c:numRef>
              <c:f>'Sheet1 (3)'!$A$36:$CW$36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6"/>
          <c:order val="36"/>
          <c:val>
            <c:numRef>
              <c:f>'Sheet1 (3)'!$A$37:$CW$37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7"/>
          <c:order val="37"/>
          <c:val>
            <c:numRef>
              <c:f>'Sheet1 (3)'!$A$38:$CW$38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8"/>
          <c:order val="38"/>
          <c:val>
            <c:numRef>
              <c:f>'Sheet1 (3)'!$A$39:$CW$39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9"/>
          <c:order val="39"/>
          <c:val>
            <c:numRef>
              <c:f>'Sheet1 (3)'!$A$40:$CW$40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0"/>
          <c:order val="40"/>
          <c:val>
            <c:numRef>
              <c:f>'Sheet1 (3)'!$A$41:$CW$41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1"/>
          <c:order val="41"/>
          <c:val>
            <c:numRef>
              <c:f>'Sheet1 (3)'!$A$42:$CW$42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2"/>
          <c:order val="42"/>
          <c:val>
            <c:numRef>
              <c:f>'Sheet1 (3)'!$A$43:$CW$43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3"/>
          <c:order val="43"/>
          <c:val>
            <c:numRef>
              <c:f>'Sheet1 (3)'!$A$44:$CW$44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4"/>
          <c:order val="44"/>
          <c:val>
            <c:numRef>
              <c:f>'Sheet1 (3)'!$A$45:$CW$45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5"/>
          <c:order val="45"/>
          <c:val>
            <c:numRef>
              <c:f>'Sheet1 (3)'!$A$46:$CW$46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6"/>
          <c:order val="46"/>
          <c:val>
            <c:numRef>
              <c:f>'Sheet1 (3)'!$A$47:$CW$47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7"/>
          <c:order val="47"/>
          <c:val>
            <c:numRef>
              <c:f>'Sheet1 (3)'!$A$48:$CW$48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8"/>
          <c:order val="48"/>
          <c:val>
            <c:numRef>
              <c:f>'Sheet1 (3)'!$A$49:$CW$49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9"/>
          <c:order val="49"/>
          <c:val>
            <c:numRef>
              <c:f>'Sheet1 (3)'!$A$50:$CW$50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0"/>
          <c:order val="50"/>
          <c:val>
            <c:numRef>
              <c:f>'Sheet1 (3)'!$A$51:$CW$51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1"/>
          <c:order val="51"/>
          <c:val>
            <c:numRef>
              <c:f>'Sheet1 (3)'!$A$52:$CW$52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2"/>
          <c:order val="52"/>
          <c:val>
            <c:numRef>
              <c:f>'Sheet1 (3)'!$A$53:$CW$53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3"/>
          <c:order val="53"/>
          <c:val>
            <c:numRef>
              <c:f>'Sheet1 (3)'!$A$54:$CW$54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4"/>
          <c:order val="54"/>
          <c:val>
            <c:numRef>
              <c:f>'Sheet1 (3)'!$A$55:$CW$55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5"/>
          <c:order val="55"/>
          <c:val>
            <c:numRef>
              <c:f>'Sheet1 (3)'!$A$56:$CW$56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6"/>
          <c:order val="56"/>
          <c:val>
            <c:numRef>
              <c:f>'Sheet1 (3)'!$A$57:$CW$57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7"/>
          <c:order val="57"/>
          <c:val>
            <c:numRef>
              <c:f>'Sheet1 (3)'!$A$58:$CW$58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8"/>
          <c:order val="58"/>
          <c:val>
            <c:numRef>
              <c:f>'Sheet1 (3)'!$A$59:$CW$59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9"/>
          <c:order val="59"/>
          <c:val>
            <c:numRef>
              <c:f>'Sheet1 (3)'!$A$60:$CW$60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0"/>
          <c:order val="60"/>
          <c:val>
            <c:numRef>
              <c:f>'Sheet1 (3)'!$A$61:$CW$61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1"/>
          <c:order val="61"/>
          <c:val>
            <c:numRef>
              <c:f>'Sheet1 (3)'!$A$62:$CW$62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2"/>
          <c:order val="62"/>
          <c:val>
            <c:numRef>
              <c:f>'Sheet1 (3)'!$A$63:$CW$63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3"/>
          <c:order val="63"/>
          <c:val>
            <c:numRef>
              <c:f>'Sheet1 (3)'!$A$64:$CW$64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4"/>
          <c:order val="64"/>
          <c:val>
            <c:numRef>
              <c:f>'Sheet1 (3)'!$A$65:$CW$65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5"/>
          <c:order val="65"/>
          <c:val>
            <c:numRef>
              <c:f>'Sheet1 (3)'!$A$66:$CW$66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6"/>
          <c:order val="66"/>
          <c:val>
            <c:numRef>
              <c:f>'Sheet1 (3)'!$A$67:$CW$67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7"/>
          <c:order val="67"/>
          <c:val>
            <c:numRef>
              <c:f>'Sheet1 (3)'!$A$68:$CW$68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8"/>
          <c:order val="68"/>
          <c:val>
            <c:numRef>
              <c:f>'Sheet1 (3)'!$A$69:$CW$69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9"/>
          <c:order val="69"/>
          <c:val>
            <c:numRef>
              <c:f>'Sheet1 (3)'!$A$70:$CW$70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0"/>
          <c:order val="70"/>
          <c:val>
            <c:numRef>
              <c:f>'Sheet1 (3)'!$A$71:$CW$71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1"/>
          <c:order val="71"/>
          <c:val>
            <c:numRef>
              <c:f>'Sheet1 (3)'!$A$72:$CW$72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2"/>
          <c:order val="72"/>
          <c:val>
            <c:numRef>
              <c:f>'Sheet1 (3)'!$A$73:$CW$73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3"/>
          <c:order val="73"/>
          <c:val>
            <c:numRef>
              <c:f>'Sheet1 (3)'!$A$74:$CW$74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4"/>
          <c:order val="74"/>
          <c:val>
            <c:numRef>
              <c:f>'Sheet1 (3)'!$A$75:$CW$75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5"/>
          <c:order val="75"/>
          <c:val>
            <c:numRef>
              <c:f>'Sheet1 (3)'!$A$76:$CW$76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6"/>
          <c:order val="76"/>
          <c:val>
            <c:numRef>
              <c:f>'Sheet1 (3)'!$A$77:$CW$77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7"/>
          <c:order val="77"/>
          <c:val>
            <c:numRef>
              <c:f>'Sheet1 (3)'!$A$78:$CW$78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8"/>
          <c:order val="78"/>
          <c:val>
            <c:numRef>
              <c:f>'Sheet1 (3)'!$A$79:$CW$79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9"/>
          <c:order val="79"/>
          <c:val>
            <c:numRef>
              <c:f>'Sheet1 (3)'!$A$80:$CW$80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0"/>
          <c:order val="80"/>
          <c:val>
            <c:numRef>
              <c:f>'Sheet1 (3)'!$A$81:$CW$81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1"/>
          <c:order val="81"/>
          <c:val>
            <c:numRef>
              <c:f>'Sheet1 (3)'!$A$82:$CW$82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2"/>
          <c:order val="82"/>
          <c:val>
            <c:numRef>
              <c:f>'Sheet1 (3)'!$A$83:$CW$83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3"/>
          <c:order val="83"/>
          <c:val>
            <c:numRef>
              <c:f>'Sheet1 (3)'!$A$84:$CW$84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4"/>
          <c:order val="84"/>
          <c:val>
            <c:numRef>
              <c:f>'Sheet1 (3)'!$A$85:$CW$85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5"/>
          <c:order val="85"/>
          <c:val>
            <c:numRef>
              <c:f>'Sheet1 (3)'!$A$86:$CW$86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6"/>
          <c:order val="86"/>
          <c:val>
            <c:numRef>
              <c:f>'Sheet1 (3)'!$A$87:$CW$87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7"/>
          <c:order val="87"/>
          <c:val>
            <c:numRef>
              <c:f>'Sheet1 (3)'!$A$88:$CW$88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8"/>
          <c:order val="88"/>
          <c:val>
            <c:numRef>
              <c:f>'Sheet1 (3)'!$A$89:$CW$89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9"/>
          <c:order val="89"/>
          <c:val>
            <c:numRef>
              <c:f>'Sheet1 (3)'!$A$90:$CW$90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0"/>
          <c:order val="90"/>
          <c:val>
            <c:numRef>
              <c:f>'Sheet1 (3)'!$A$91:$CW$91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1"/>
          <c:order val="91"/>
          <c:val>
            <c:numRef>
              <c:f>'Sheet1 (3)'!$A$92:$CW$92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2"/>
          <c:order val="92"/>
          <c:val>
            <c:numRef>
              <c:f>'Sheet1 (3)'!$A$93:$CW$93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3"/>
          <c:order val="93"/>
          <c:val>
            <c:numRef>
              <c:f>'Sheet1 (3)'!$A$94:$CW$94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4"/>
          <c:order val="94"/>
          <c:val>
            <c:numRef>
              <c:f>'Sheet1 (3)'!$A$95:$CW$95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5"/>
          <c:order val="95"/>
          <c:val>
            <c:numRef>
              <c:f>'Sheet1 (3)'!$A$96:$CW$96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6"/>
          <c:order val="96"/>
          <c:val>
            <c:numRef>
              <c:f>'Sheet1 (3)'!$A$97:$CW$97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7"/>
          <c:order val="97"/>
          <c:val>
            <c:numRef>
              <c:f>'Sheet1 (3)'!$A$98:$CW$98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8"/>
          <c:order val="98"/>
          <c:val>
            <c:numRef>
              <c:f>'Sheet1 (3)'!$A$99:$CW$99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9"/>
          <c:order val="99"/>
          <c:val>
            <c:numRef>
              <c:f>'Sheet1 (3)'!$A$100:$CW$100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00"/>
          <c:order val="100"/>
          <c:val>
            <c:numRef>
              <c:f>'Sheet1 (3)'!$A$101:$CW$101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bandFmts/>
        <c:axId val="276156416"/>
        <c:axId val="276157952"/>
        <c:axId val="276133632"/>
      </c:surface3DChart>
      <c:catAx>
        <c:axId val="276156416"/>
        <c:scaling>
          <c:orientation val="minMax"/>
        </c:scaling>
        <c:delete val="1"/>
        <c:axPos val="b"/>
        <c:majorTickMark val="out"/>
        <c:minorTickMark val="none"/>
        <c:tickLblPos val="nextTo"/>
        <c:crossAx val="276157952"/>
        <c:crosses val="autoZero"/>
        <c:auto val="1"/>
        <c:lblAlgn val="ctr"/>
        <c:lblOffset val="100"/>
        <c:noMultiLvlLbl val="0"/>
      </c:catAx>
      <c:valAx>
        <c:axId val="276157952"/>
        <c:scaling>
          <c:orientation val="minMax"/>
          <c:max val="1.6"/>
          <c:min val="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156416"/>
        <c:crosses val="autoZero"/>
        <c:crossBetween val="midCat"/>
      </c:valAx>
      <c:serAx>
        <c:axId val="276133632"/>
        <c:scaling>
          <c:orientation val="minMax"/>
        </c:scaling>
        <c:delete val="1"/>
        <c:axPos val="b"/>
        <c:majorTickMark val="out"/>
        <c:minorTickMark val="none"/>
        <c:tickLblPos val="nextTo"/>
        <c:crossAx val="276157952"/>
        <c:crosses val="autoZero"/>
      </c:ser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val>
            <c:numRef>
              <c:f>'[OHDSI distribution of results for opening remarks.xlsx]Sheet1 (4)'!$A$1:$CW$1</c:f>
              <c:numCache>
                <c:formatCode>General</c:formatCode>
                <c:ptCount val="101"/>
                <c:pt idx="0">
                  <c:v>1.0524581609999999</c:v>
                </c:pt>
                <c:pt idx="1">
                  <c:v>1.0524581609999999</c:v>
                </c:pt>
                <c:pt idx="2">
                  <c:v>1.0524581609999999</c:v>
                </c:pt>
                <c:pt idx="3">
                  <c:v>1.0524581609999999</c:v>
                </c:pt>
                <c:pt idx="4">
                  <c:v>1.0524581609999999</c:v>
                </c:pt>
                <c:pt idx="5">
                  <c:v>1.0524581609999999</c:v>
                </c:pt>
                <c:pt idx="6">
                  <c:v>1.0524581609999999</c:v>
                </c:pt>
                <c:pt idx="7">
                  <c:v>1.0524581609999999</c:v>
                </c:pt>
                <c:pt idx="8">
                  <c:v>1.0524581609999999</c:v>
                </c:pt>
                <c:pt idx="9">
                  <c:v>1.0524581609999999</c:v>
                </c:pt>
                <c:pt idx="10">
                  <c:v>1.0524581609999999</c:v>
                </c:pt>
                <c:pt idx="11">
                  <c:v>1.0524581609999999</c:v>
                </c:pt>
                <c:pt idx="12">
                  <c:v>1.0524581609999999</c:v>
                </c:pt>
                <c:pt idx="13">
                  <c:v>1.0524581609999999</c:v>
                </c:pt>
                <c:pt idx="14">
                  <c:v>1.0524581609999999</c:v>
                </c:pt>
                <c:pt idx="15">
                  <c:v>1.0524581609999999</c:v>
                </c:pt>
                <c:pt idx="16">
                  <c:v>1.0524581609999999</c:v>
                </c:pt>
                <c:pt idx="17">
                  <c:v>1.0524581609999999</c:v>
                </c:pt>
                <c:pt idx="18">
                  <c:v>1.0524581609999999</c:v>
                </c:pt>
                <c:pt idx="19">
                  <c:v>1.0524581609999999</c:v>
                </c:pt>
                <c:pt idx="20">
                  <c:v>1.0524581609999999</c:v>
                </c:pt>
                <c:pt idx="21">
                  <c:v>1.0524581609999999</c:v>
                </c:pt>
                <c:pt idx="22">
                  <c:v>1.0524581609999999</c:v>
                </c:pt>
                <c:pt idx="23">
                  <c:v>1.0524581609999999</c:v>
                </c:pt>
                <c:pt idx="24">
                  <c:v>1.0524581609999999</c:v>
                </c:pt>
                <c:pt idx="25">
                  <c:v>1.0524581609999999</c:v>
                </c:pt>
                <c:pt idx="26">
                  <c:v>1.0524581609999999</c:v>
                </c:pt>
                <c:pt idx="27">
                  <c:v>1.0524581609999999</c:v>
                </c:pt>
                <c:pt idx="28">
                  <c:v>1.0524581609999999</c:v>
                </c:pt>
                <c:pt idx="29">
                  <c:v>1.0524581609999999</c:v>
                </c:pt>
                <c:pt idx="30">
                  <c:v>1.0524581609999999</c:v>
                </c:pt>
                <c:pt idx="31">
                  <c:v>1.0524581609999999</c:v>
                </c:pt>
                <c:pt idx="32">
                  <c:v>1.0524581609999999</c:v>
                </c:pt>
                <c:pt idx="33">
                  <c:v>1.0524581609999999</c:v>
                </c:pt>
                <c:pt idx="34">
                  <c:v>1.0524581609999999</c:v>
                </c:pt>
                <c:pt idx="35">
                  <c:v>1.0524581609999999</c:v>
                </c:pt>
                <c:pt idx="36">
                  <c:v>1.0524581609999999</c:v>
                </c:pt>
                <c:pt idx="37">
                  <c:v>1.0524581609999999</c:v>
                </c:pt>
                <c:pt idx="38">
                  <c:v>1.0524581609999999</c:v>
                </c:pt>
                <c:pt idx="39">
                  <c:v>1.0524581609999999</c:v>
                </c:pt>
                <c:pt idx="40">
                  <c:v>1.0524581609999999</c:v>
                </c:pt>
                <c:pt idx="41">
                  <c:v>1.0524581609999999</c:v>
                </c:pt>
                <c:pt idx="42">
                  <c:v>1.0524581609999999</c:v>
                </c:pt>
                <c:pt idx="43">
                  <c:v>1.0524581609999999</c:v>
                </c:pt>
                <c:pt idx="44">
                  <c:v>1.0524581609999999</c:v>
                </c:pt>
                <c:pt idx="45">
                  <c:v>1.0524581609999999</c:v>
                </c:pt>
                <c:pt idx="46">
                  <c:v>1.0524581609999999</c:v>
                </c:pt>
                <c:pt idx="47">
                  <c:v>1.0524581609999999</c:v>
                </c:pt>
                <c:pt idx="48">
                  <c:v>1.0524581609999999</c:v>
                </c:pt>
                <c:pt idx="49">
                  <c:v>1.0524581609999999</c:v>
                </c:pt>
                <c:pt idx="50">
                  <c:v>1.0524581609999999</c:v>
                </c:pt>
                <c:pt idx="51">
                  <c:v>1.0524581609999999</c:v>
                </c:pt>
                <c:pt idx="52">
                  <c:v>1.0524581609999999</c:v>
                </c:pt>
                <c:pt idx="53">
                  <c:v>1.0524581609999999</c:v>
                </c:pt>
                <c:pt idx="54">
                  <c:v>1.0524581609999999</c:v>
                </c:pt>
                <c:pt idx="55">
                  <c:v>1.0524581609999999</c:v>
                </c:pt>
                <c:pt idx="56">
                  <c:v>1.0524581609999999</c:v>
                </c:pt>
                <c:pt idx="57">
                  <c:v>1.0524581609999999</c:v>
                </c:pt>
                <c:pt idx="58">
                  <c:v>1.0524581609999999</c:v>
                </c:pt>
                <c:pt idx="59">
                  <c:v>1.0524581609999999</c:v>
                </c:pt>
                <c:pt idx="60">
                  <c:v>1.0524581609999999</c:v>
                </c:pt>
                <c:pt idx="61">
                  <c:v>1.0524581609999999</c:v>
                </c:pt>
                <c:pt idx="62">
                  <c:v>1.0524581609999999</c:v>
                </c:pt>
                <c:pt idx="63">
                  <c:v>1.0524581609999999</c:v>
                </c:pt>
                <c:pt idx="64">
                  <c:v>1.0524581609999999</c:v>
                </c:pt>
                <c:pt idx="65">
                  <c:v>1.0524581609999999</c:v>
                </c:pt>
                <c:pt idx="66">
                  <c:v>1.0524581609999999</c:v>
                </c:pt>
                <c:pt idx="67">
                  <c:v>1.0524581609999999</c:v>
                </c:pt>
                <c:pt idx="68">
                  <c:v>1.0524581609999999</c:v>
                </c:pt>
                <c:pt idx="69">
                  <c:v>1.0524581609999999</c:v>
                </c:pt>
                <c:pt idx="70">
                  <c:v>1.0524581609999999</c:v>
                </c:pt>
                <c:pt idx="71">
                  <c:v>1.0524581609999999</c:v>
                </c:pt>
                <c:pt idx="72">
                  <c:v>1.0524581609999999</c:v>
                </c:pt>
                <c:pt idx="73">
                  <c:v>1.0524581609999999</c:v>
                </c:pt>
                <c:pt idx="74">
                  <c:v>1.0524581609999999</c:v>
                </c:pt>
                <c:pt idx="75">
                  <c:v>1.0524581609999999</c:v>
                </c:pt>
                <c:pt idx="76">
                  <c:v>1.0524581609999999</c:v>
                </c:pt>
                <c:pt idx="77">
                  <c:v>1.0524581609999999</c:v>
                </c:pt>
                <c:pt idx="78">
                  <c:v>1.0524581609999999</c:v>
                </c:pt>
                <c:pt idx="79">
                  <c:v>1.0524581609999999</c:v>
                </c:pt>
                <c:pt idx="80">
                  <c:v>1.0524581609999999</c:v>
                </c:pt>
                <c:pt idx="81">
                  <c:v>1.0524581609999999</c:v>
                </c:pt>
                <c:pt idx="82">
                  <c:v>1.0524581609999999</c:v>
                </c:pt>
                <c:pt idx="83">
                  <c:v>1.0524581609999999</c:v>
                </c:pt>
                <c:pt idx="84">
                  <c:v>1.0524581609999999</c:v>
                </c:pt>
                <c:pt idx="85">
                  <c:v>1.0524581609999999</c:v>
                </c:pt>
                <c:pt idx="86">
                  <c:v>1.0524581609999999</c:v>
                </c:pt>
                <c:pt idx="87">
                  <c:v>1.0524581609999999</c:v>
                </c:pt>
                <c:pt idx="88">
                  <c:v>1.0524581609999999</c:v>
                </c:pt>
                <c:pt idx="89">
                  <c:v>1.0524581609999999</c:v>
                </c:pt>
                <c:pt idx="90">
                  <c:v>1.0524581609999999</c:v>
                </c:pt>
                <c:pt idx="91">
                  <c:v>1.0524581609999999</c:v>
                </c:pt>
                <c:pt idx="92">
                  <c:v>1.0524581609999999</c:v>
                </c:pt>
                <c:pt idx="93">
                  <c:v>1.0524581609999999</c:v>
                </c:pt>
                <c:pt idx="94">
                  <c:v>1.0524581609999999</c:v>
                </c:pt>
                <c:pt idx="95">
                  <c:v>1.0524581609999999</c:v>
                </c:pt>
                <c:pt idx="96">
                  <c:v>1.0524581609999999</c:v>
                </c:pt>
                <c:pt idx="97">
                  <c:v>1.0524581609999999</c:v>
                </c:pt>
                <c:pt idx="98">
                  <c:v>1.0524581609999999</c:v>
                </c:pt>
                <c:pt idx="99">
                  <c:v>1.0524581609999999</c:v>
                </c:pt>
                <c:pt idx="100">
                  <c:v>1.0524581609999999</c:v>
                </c:pt>
              </c:numCache>
            </c:numRef>
          </c:val>
        </c:ser>
        <c:ser>
          <c:idx val="1"/>
          <c:order val="1"/>
          <c:val>
            <c:numRef>
              <c:f>'[OHDSI distribution of results for opening remarks.xlsx]Sheet1 (4)'!$A$2:$CW$2</c:f>
              <c:numCache>
                <c:formatCode>General</c:formatCode>
                <c:ptCount val="101"/>
                <c:pt idx="0">
                  <c:v>1.0567817690000001</c:v>
                </c:pt>
                <c:pt idx="1">
                  <c:v>1.0567817690000001</c:v>
                </c:pt>
                <c:pt idx="2">
                  <c:v>1.0567817690000001</c:v>
                </c:pt>
                <c:pt idx="3">
                  <c:v>1.0567817690000001</c:v>
                </c:pt>
                <c:pt idx="4">
                  <c:v>1.0567817690000001</c:v>
                </c:pt>
                <c:pt idx="5">
                  <c:v>1.0567817690000001</c:v>
                </c:pt>
                <c:pt idx="6">
                  <c:v>1.0567817690000001</c:v>
                </c:pt>
                <c:pt idx="7">
                  <c:v>1.0567817690000001</c:v>
                </c:pt>
                <c:pt idx="8">
                  <c:v>1.0567817690000001</c:v>
                </c:pt>
                <c:pt idx="9">
                  <c:v>1.0567817690000001</c:v>
                </c:pt>
                <c:pt idx="10">
                  <c:v>1.0567817690000001</c:v>
                </c:pt>
                <c:pt idx="11">
                  <c:v>1.0567817690000001</c:v>
                </c:pt>
                <c:pt idx="12">
                  <c:v>1.0567817690000001</c:v>
                </c:pt>
                <c:pt idx="13">
                  <c:v>1.0567817690000001</c:v>
                </c:pt>
                <c:pt idx="14">
                  <c:v>1.0567817690000001</c:v>
                </c:pt>
                <c:pt idx="15">
                  <c:v>1.0567817690000001</c:v>
                </c:pt>
                <c:pt idx="16">
                  <c:v>1.0567817690000001</c:v>
                </c:pt>
                <c:pt idx="17">
                  <c:v>1.0567817690000001</c:v>
                </c:pt>
                <c:pt idx="18">
                  <c:v>1.0567817690000001</c:v>
                </c:pt>
                <c:pt idx="19">
                  <c:v>1.0567817690000001</c:v>
                </c:pt>
                <c:pt idx="20">
                  <c:v>1.0567817690000001</c:v>
                </c:pt>
                <c:pt idx="21">
                  <c:v>1.0567817690000001</c:v>
                </c:pt>
                <c:pt idx="22">
                  <c:v>1.0567817690000001</c:v>
                </c:pt>
                <c:pt idx="23">
                  <c:v>1.0567817690000001</c:v>
                </c:pt>
                <c:pt idx="24">
                  <c:v>1.0567817690000001</c:v>
                </c:pt>
                <c:pt idx="25">
                  <c:v>1.0567817690000001</c:v>
                </c:pt>
                <c:pt idx="26">
                  <c:v>1.0567817690000001</c:v>
                </c:pt>
                <c:pt idx="27">
                  <c:v>1.0567817690000001</c:v>
                </c:pt>
                <c:pt idx="28">
                  <c:v>1.0567817690000001</c:v>
                </c:pt>
                <c:pt idx="29">
                  <c:v>1.0567817690000001</c:v>
                </c:pt>
                <c:pt idx="30">
                  <c:v>1.0567817690000001</c:v>
                </c:pt>
                <c:pt idx="31">
                  <c:v>1.0567817690000001</c:v>
                </c:pt>
                <c:pt idx="32">
                  <c:v>1.0567817690000001</c:v>
                </c:pt>
                <c:pt idx="33">
                  <c:v>1.0567817690000001</c:v>
                </c:pt>
                <c:pt idx="34">
                  <c:v>1.0567817690000001</c:v>
                </c:pt>
                <c:pt idx="35">
                  <c:v>1.0567817690000001</c:v>
                </c:pt>
                <c:pt idx="36">
                  <c:v>1.0567817690000001</c:v>
                </c:pt>
                <c:pt idx="37">
                  <c:v>1.0567817690000001</c:v>
                </c:pt>
                <c:pt idx="38">
                  <c:v>1.0567817690000001</c:v>
                </c:pt>
                <c:pt idx="39">
                  <c:v>1.0567817690000001</c:v>
                </c:pt>
                <c:pt idx="40">
                  <c:v>1.0567817690000001</c:v>
                </c:pt>
                <c:pt idx="41">
                  <c:v>1.0567817690000001</c:v>
                </c:pt>
                <c:pt idx="42">
                  <c:v>1.0567817690000001</c:v>
                </c:pt>
                <c:pt idx="43">
                  <c:v>1.0567817690000001</c:v>
                </c:pt>
                <c:pt idx="44">
                  <c:v>1.0567817690000001</c:v>
                </c:pt>
                <c:pt idx="45">
                  <c:v>1.0567817690000001</c:v>
                </c:pt>
                <c:pt idx="46">
                  <c:v>1.0567817690000001</c:v>
                </c:pt>
                <c:pt idx="47">
                  <c:v>1.0567817690000001</c:v>
                </c:pt>
                <c:pt idx="48">
                  <c:v>1.0567817690000001</c:v>
                </c:pt>
                <c:pt idx="49">
                  <c:v>1.0567817690000001</c:v>
                </c:pt>
                <c:pt idx="50">
                  <c:v>1.0567817690000001</c:v>
                </c:pt>
                <c:pt idx="51">
                  <c:v>1.0567817690000001</c:v>
                </c:pt>
                <c:pt idx="52">
                  <c:v>1.0567817690000001</c:v>
                </c:pt>
                <c:pt idx="53">
                  <c:v>1.0567817690000001</c:v>
                </c:pt>
                <c:pt idx="54">
                  <c:v>1.0567817690000001</c:v>
                </c:pt>
                <c:pt idx="55">
                  <c:v>1.0567817690000001</c:v>
                </c:pt>
                <c:pt idx="56">
                  <c:v>1.0567817690000001</c:v>
                </c:pt>
                <c:pt idx="57">
                  <c:v>1.0567817690000001</c:v>
                </c:pt>
                <c:pt idx="58">
                  <c:v>1.0567817690000001</c:v>
                </c:pt>
                <c:pt idx="59">
                  <c:v>1.0567817690000001</c:v>
                </c:pt>
                <c:pt idx="60">
                  <c:v>1.0567817690000001</c:v>
                </c:pt>
                <c:pt idx="61">
                  <c:v>1.0567817690000001</c:v>
                </c:pt>
                <c:pt idx="62">
                  <c:v>1.0567817690000001</c:v>
                </c:pt>
                <c:pt idx="63">
                  <c:v>1.0567817690000001</c:v>
                </c:pt>
                <c:pt idx="64">
                  <c:v>1.0567817690000001</c:v>
                </c:pt>
                <c:pt idx="65">
                  <c:v>1.0567817690000001</c:v>
                </c:pt>
                <c:pt idx="66">
                  <c:v>1.0567817690000001</c:v>
                </c:pt>
                <c:pt idx="67">
                  <c:v>1.0567817690000001</c:v>
                </c:pt>
                <c:pt idx="68">
                  <c:v>1.0567817690000001</c:v>
                </c:pt>
                <c:pt idx="69">
                  <c:v>1.0567817690000001</c:v>
                </c:pt>
                <c:pt idx="70">
                  <c:v>1.0567817690000001</c:v>
                </c:pt>
                <c:pt idx="71">
                  <c:v>1.0567817690000001</c:v>
                </c:pt>
                <c:pt idx="72">
                  <c:v>1.0567817690000001</c:v>
                </c:pt>
                <c:pt idx="73">
                  <c:v>1.0567817690000001</c:v>
                </c:pt>
                <c:pt idx="74">
                  <c:v>1.0567817690000001</c:v>
                </c:pt>
                <c:pt idx="75">
                  <c:v>1.0567817690000001</c:v>
                </c:pt>
                <c:pt idx="76">
                  <c:v>1.0567817690000001</c:v>
                </c:pt>
                <c:pt idx="77">
                  <c:v>1.0567817690000001</c:v>
                </c:pt>
                <c:pt idx="78">
                  <c:v>1.0567817690000001</c:v>
                </c:pt>
                <c:pt idx="79">
                  <c:v>1.0567817690000001</c:v>
                </c:pt>
                <c:pt idx="80">
                  <c:v>1.0567817690000001</c:v>
                </c:pt>
                <c:pt idx="81">
                  <c:v>1.0567817690000001</c:v>
                </c:pt>
                <c:pt idx="82">
                  <c:v>1.0567817690000001</c:v>
                </c:pt>
                <c:pt idx="83">
                  <c:v>1.0567817690000001</c:v>
                </c:pt>
                <c:pt idx="84">
                  <c:v>1.0567817690000001</c:v>
                </c:pt>
                <c:pt idx="85">
                  <c:v>1.0567817690000001</c:v>
                </c:pt>
                <c:pt idx="86">
                  <c:v>1.0567817690000001</c:v>
                </c:pt>
                <c:pt idx="87">
                  <c:v>1.0567817690000001</c:v>
                </c:pt>
                <c:pt idx="88">
                  <c:v>1.0567817690000001</c:v>
                </c:pt>
                <c:pt idx="89">
                  <c:v>1.0567817690000001</c:v>
                </c:pt>
                <c:pt idx="90">
                  <c:v>1.0567817690000001</c:v>
                </c:pt>
                <c:pt idx="91">
                  <c:v>1.0567817690000001</c:v>
                </c:pt>
                <c:pt idx="92">
                  <c:v>1.0567817690000001</c:v>
                </c:pt>
                <c:pt idx="93">
                  <c:v>1.0567817690000001</c:v>
                </c:pt>
                <c:pt idx="94">
                  <c:v>1.0567817690000001</c:v>
                </c:pt>
                <c:pt idx="95">
                  <c:v>1.0567817690000001</c:v>
                </c:pt>
                <c:pt idx="96">
                  <c:v>1.0567817690000001</c:v>
                </c:pt>
                <c:pt idx="97">
                  <c:v>1.0567817690000001</c:v>
                </c:pt>
                <c:pt idx="98">
                  <c:v>1.0567817690000001</c:v>
                </c:pt>
                <c:pt idx="99">
                  <c:v>1.0567817690000001</c:v>
                </c:pt>
                <c:pt idx="100">
                  <c:v>1.0567817690000001</c:v>
                </c:pt>
              </c:numCache>
            </c:numRef>
          </c:val>
        </c:ser>
        <c:ser>
          <c:idx val="2"/>
          <c:order val="2"/>
          <c:val>
            <c:numRef>
              <c:f>'[OHDSI distribution of results for opening remarks.xlsx]Sheet1 (4)'!$A$3:$CW$3</c:f>
              <c:numCache>
                <c:formatCode>General</c:formatCode>
                <c:ptCount val="101"/>
                <c:pt idx="0">
                  <c:v>1.061363447</c:v>
                </c:pt>
                <c:pt idx="1">
                  <c:v>1.061363447</c:v>
                </c:pt>
                <c:pt idx="2">
                  <c:v>1.061363447</c:v>
                </c:pt>
                <c:pt idx="3">
                  <c:v>1.061363447</c:v>
                </c:pt>
                <c:pt idx="4">
                  <c:v>1.061363447</c:v>
                </c:pt>
                <c:pt idx="5">
                  <c:v>1.061363447</c:v>
                </c:pt>
                <c:pt idx="6">
                  <c:v>1.061363447</c:v>
                </c:pt>
                <c:pt idx="7">
                  <c:v>1.061363447</c:v>
                </c:pt>
                <c:pt idx="8">
                  <c:v>1.061363447</c:v>
                </c:pt>
                <c:pt idx="9">
                  <c:v>1.061363447</c:v>
                </c:pt>
                <c:pt idx="10">
                  <c:v>1.061363447</c:v>
                </c:pt>
                <c:pt idx="11">
                  <c:v>1.061363447</c:v>
                </c:pt>
                <c:pt idx="12">
                  <c:v>1.061363447</c:v>
                </c:pt>
                <c:pt idx="13">
                  <c:v>1.061363447</c:v>
                </c:pt>
                <c:pt idx="14">
                  <c:v>1.061363447</c:v>
                </c:pt>
                <c:pt idx="15">
                  <c:v>1.061363447</c:v>
                </c:pt>
                <c:pt idx="16">
                  <c:v>1.061363447</c:v>
                </c:pt>
                <c:pt idx="17">
                  <c:v>1.061363447</c:v>
                </c:pt>
                <c:pt idx="18">
                  <c:v>1.061363447</c:v>
                </c:pt>
                <c:pt idx="19">
                  <c:v>1.061363447</c:v>
                </c:pt>
                <c:pt idx="20">
                  <c:v>1.061363447</c:v>
                </c:pt>
                <c:pt idx="21">
                  <c:v>1.061363447</c:v>
                </c:pt>
                <c:pt idx="22">
                  <c:v>1.061363447</c:v>
                </c:pt>
                <c:pt idx="23">
                  <c:v>1.061363447</c:v>
                </c:pt>
                <c:pt idx="24">
                  <c:v>1.061363447</c:v>
                </c:pt>
                <c:pt idx="25">
                  <c:v>1.061363447</c:v>
                </c:pt>
                <c:pt idx="26">
                  <c:v>1.061363447</c:v>
                </c:pt>
                <c:pt idx="27">
                  <c:v>1.061363447</c:v>
                </c:pt>
                <c:pt idx="28">
                  <c:v>1.061363447</c:v>
                </c:pt>
                <c:pt idx="29">
                  <c:v>1.061363447</c:v>
                </c:pt>
                <c:pt idx="30">
                  <c:v>1.061363447</c:v>
                </c:pt>
                <c:pt idx="31">
                  <c:v>1.061363447</c:v>
                </c:pt>
                <c:pt idx="32">
                  <c:v>1.061363447</c:v>
                </c:pt>
                <c:pt idx="33">
                  <c:v>1.061363447</c:v>
                </c:pt>
                <c:pt idx="34">
                  <c:v>1.061363447</c:v>
                </c:pt>
                <c:pt idx="35">
                  <c:v>1.061363447</c:v>
                </c:pt>
                <c:pt idx="36">
                  <c:v>1.061363447</c:v>
                </c:pt>
                <c:pt idx="37">
                  <c:v>1.061363447</c:v>
                </c:pt>
                <c:pt idx="38">
                  <c:v>1.061363447</c:v>
                </c:pt>
                <c:pt idx="39">
                  <c:v>1.061363447</c:v>
                </c:pt>
                <c:pt idx="40">
                  <c:v>1.061363447</c:v>
                </c:pt>
                <c:pt idx="41">
                  <c:v>1.061363447</c:v>
                </c:pt>
                <c:pt idx="42">
                  <c:v>1.061363447</c:v>
                </c:pt>
                <c:pt idx="43">
                  <c:v>1.061363447</c:v>
                </c:pt>
                <c:pt idx="44">
                  <c:v>1.061363447</c:v>
                </c:pt>
                <c:pt idx="45">
                  <c:v>1.061363447</c:v>
                </c:pt>
                <c:pt idx="46">
                  <c:v>1.061363447</c:v>
                </c:pt>
                <c:pt idx="47">
                  <c:v>1.061363447</c:v>
                </c:pt>
                <c:pt idx="48">
                  <c:v>1.061363447</c:v>
                </c:pt>
                <c:pt idx="49">
                  <c:v>1.061363447</c:v>
                </c:pt>
                <c:pt idx="50">
                  <c:v>1.061363447</c:v>
                </c:pt>
                <c:pt idx="51">
                  <c:v>1.061363447</c:v>
                </c:pt>
                <c:pt idx="52">
                  <c:v>1.061363447</c:v>
                </c:pt>
                <c:pt idx="53">
                  <c:v>1.061363447</c:v>
                </c:pt>
                <c:pt idx="54">
                  <c:v>1.061363447</c:v>
                </c:pt>
                <c:pt idx="55">
                  <c:v>1.061363447</c:v>
                </c:pt>
                <c:pt idx="56">
                  <c:v>1.061363447</c:v>
                </c:pt>
                <c:pt idx="57">
                  <c:v>1.061363447</c:v>
                </c:pt>
                <c:pt idx="58">
                  <c:v>1.061363447</c:v>
                </c:pt>
                <c:pt idx="59">
                  <c:v>1.061363447</c:v>
                </c:pt>
                <c:pt idx="60">
                  <c:v>1.061363447</c:v>
                </c:pt>
                <c:pt idx="61">
                  <c:v>1.061363447</c:v>
                </c:pt>
                <c:pt idx="62">
                  <c:v>1.061363447</c:v>
                </c:pt>
                <c:pt idx="63">
                  <c:v>1.061363447</c:v>
                </c:pt>
                <c:pt idx="64">
                  <c:v>1.061363447</c:v>
                </c:pt>
                <c:pt idx="65">
                  <c:v>1.061363447</c:v>
                </c:pt>
                <c:pt idx="66">
                  <c:v>1.061363447</c:v>
                </c:pt>
                <c:pt idx="67">
                  <c:v>1.061363447</c:v>
                </c:pt>
                <c:pt idx="68">
                  <c:v>1.061363447</c:v>
                </c:pt>
                <c:pt idx="69">
                  <c:v>1.061363447</c:v>
                </c:pt>
                <c:pt idx="70">
                  <c:v>1.061363447</c:v>
                </c:pt>
                <c:pt idx="71">
                  <c:v>1.061363447</c:v>
                </c:pt>
                <c:pt idx="72">
                  <c:v>1.061363447</c:v>
                </c:pt>
                <c:pt idx="73">
                  <c:v>1.061363447</c:v>
                </c:pt>
                <c:pt idx="74">
                  <c:v>1.061363447</c:v>
                </c:pt>
                <c:pt idx="75">
                  <c:v>1.061363447</c:v>
                </c:pt>
                <c:pt idx="76">
                  <c:v>1.061363447</c:v>
                </c:pt>
                <c:pt idx="77">
                  <c:v>1.061363447</c:v>
                </c:pt>
                <c:pt idx="78">
                  <c:v>1.061363447</c:v>
                </c:pt>
                <c:pt idx="79">
                  <c:v>1.061363447</c:v>
                </c:pt>
                <c:pt idx="80">
                  <c:v>1.061363447</c:v>
                </c:pt>
                <c:pt idx="81">
                  <c:v>1.061363447</c:v>
                </c:pt>
                <c:pt idx="82">
                  <c:v>1.061363447</c:v>
                </c:pt>
                <c:pt idx="83">
                  <c:v>1.061363447</c:v>
                </c:pt>
                <c:pt idx="84">
                  <c:v>1.061363447</c:v>
                </c:pt>
                <c:pt idx="85">
                  <c:v>1.061363447</c:v>
                </c:pt>
                <c:pt idx="86">
                  <c:v>1.061363447</c:v>
                </c:pt>
                <c:pt idx="87">
                  <c:v>1.061363447</c:v>
                </c:pt>
                <c:pt idx="88">
                  <c:v>1.061363447</c:v>
                </c:pt>
                <c:pt idx="89">
                  <c:v>1.061363447</c:v>
                </c:pt>
                <c:pt idx="90">
                  <c:v>1.061363447</c:v>
                </c:pt>
                <c:pt idx="91">
                  <c:v>1.061363447</c:v>
                </c:pt>
                <c:pt idx="92">
                  <c:v>1.061363447</c:v>
                </c:pt>
                <c:pt idx="93">
                  <c:v>1.061363447</c:v>
                </c:pt>
                <c:pt idx="94">
                  <c:v>1.061363447</c:v>
                </c:pt>
                <c:pt idx="95">
                  <c:v>1.061363447</c:v>
                </c:pt>
                <c:pt idx="96">
                  <c:v>1.061363447</c:v>
                </c:pt>
                <c:pt idx="97">
                  <c:v>1.061363447</c:v>
                </c:pt>
                <c:pt idx="98">
                  <c:v>1.061363447</c:v>
                </c:pt>
                <c:pt idx="99">
                  <c:v>1.061363447</c:v>
                </c:pt>
                <c:pt idx="100">
                  <c:v>1.061363447</c:v>
                </c:pt>
              </c:numCache>
            </c:numRef>
          </c:val>
        </c:ser>
        <c:ser>
          <c:idx val="3"/>
          <c:order val="3"/>
          <c:val>
            <c:numRef>
              <c:f>'[OHDSI distribution of results for opening remarks.xlsx]Sheet1 (4)'!$A$4:$CW$4</c:f>
              <c:numCache>
                <c:formatCode>General</c:formatCode>
                <c:ptCount val="101"/>
                <c:pt idx="0">
                  <c:v>1.0662087609999999</c:v>
                </c:pt>
                <c:pt idx="1">
                  <c:v>1.0662087609999999</c:v>
                </c:pt>
                <c:pt idx="2">
                  <c:v>1.0662087609999999</c:v>
                </c:pt>
                <c:pt idx="3">
                  <c:v>1.0662087609999999</c:v>
                </c:pt>
                <c:pt idx="4">
                  <c:v>1.0662087609999999</c:v>
                </c:pt>
                <c:pt idx="5">
                  <c:v>1.0662087609999999</c:v>
                </c:pt>
                <c:pt idx="6">
                  <c:v>1.0662087609999999</c:v>
                </c:pt>
                <c:pt idx="7">
                  <c:v>1.0662087609999999</c:v>
                </c:pt>
                <c:pt idx="8">
                  <c:v>1.0662087609999999</c:v>
                </c:pt>
                <c:pt idx="9">
                  <c:v>1.0662087609999999</c:v>
                </c:pt>
                <c:pt idx="10">
                  <c:v>1.0662087609999999</c:v>
                </c:pt>
                <c:pt idx="11">
                  <c:v>1.0662087609999999</c:v>
                </c:pt>
                <c:pt idx="12">
                  <c:v>1.0662087609999999</c:v>
                </c:pt>
                <c:pt idx="13">
                  <c:v>1.0662087609999999</c:v>
                </c:pt>
                <c:pt idx="14">
                  <c:v>1.0662087609999999</c:v>
                </c:pt>
                <c:pt idx="15">
                  <c:v>1.0662087609999999</c:v>
                </c:pt>
                <c:pt idx="16">
                  <c:v>1.0662087609999999</c:v>
                </c:pt>
                <c:pt idx="17">
                  <c:v>1.0662087609999999</c:v>
                </c:pt>
                <c:pt idx="18">
                  <c:v>1.0662087609999999</c:v>
                </c:pt>
                <c:pt idx="19">
                  <c:v>1.0662087609999999</c:v>
                </c:pt>
                <c:pt idx="20">
                  <c:v>1.0662087609999999</c:v>
                </c:pt>
                <c:pt idx="21">
                  <c:v>1.0662087609999999</c:v>
                </c:pt>
                <c:pt idx="22">
                  <c:v>1.0662087609999999</c:v>
                </c:pt>
                <c:pt idx="23">
                  <c:v>1.0662087609999999</c:v>
                </c:pt>
                <c:pt idx="24">
                  <c:v>1.0662087609999999</c:v>
                </c:pt>
                <c:pt idx="25">
                  <c:v>1.0662087609999999</c:v>
                </c:pt>
                <c:pt idx="26">
                  <c:v>1.0662087609999999</c:v>
                </c:pt>
                <c:pt idx="27">
                  <c:v>1.0662087609999999</c:v>
                </c:pt>
                <c:pt idx="28">
                  <c:v>1.0662087609999999</c:v>
                </c:pt>
                <c:pt idx="29">
                  <c:v>1.0662087609999999</c:v>
                </c:pt>
                <c:pt idx="30">
                  <c:v>1.0662087609999999</c:v>
                </c:pt>
                <c:pt idx="31">
                  <c:v>1.0662087609999999</c:v>
                </c:pt>
                <c:pt idx="32">
                  <c:v>1.0662087609999999</c:v>
                </c:pt>
                <c:pt idx="33">
                  <c:v>1.0662087609999999</c:v>
                </c:pt>
                <c:pt idx="34">
                  <c:v>1.0662087609999999</c:v>
                </c:pt>
                <c:pt idx="35">
                  <c:v>1.0662087609999999</c:v>
                </c:pt>
                <c:pt idx="36">
                  <c:v>1.0662087609999999</c:v>
                </c:pt>
                <c:pt idx="37">
                  <c:v>1.0662087609999999</c:v>
                </c:pt>
                <c:pt idx="38">
                  <c:v>1.0662087609999999</c:v>
                </c:pt>
                <c:pt idx="39">
                  <c:v>1.0662087609999999</c:v>
                </c:pt>
                <c:pt idx="40">
                  <c:v>1.0662087609999999</c:v>
                </c:pt>
                <c:pt idx="41">
                  <c:v>1.0662087609999999</c:v>
                </c:pt>
                <c:pt idx="42">
                  <c:v>1.0662087609999999</c:v>
                </c:pt>
                <c:pt idx="43">
                  <c:v>1.0662087609999999</c:v>
                </c:pt>
                <c:pt idx="44">
                  <c:v>1.0662087609999999</c:v>
                </c:pt>
                <c:pt idx="45">
                  <c:v>1.0662087609999999</c:v>
                </c:pt>
                <c:pt idx="46">
                  <c:v>1.0662087609999999</c:v>
                </c:pt>
                <c:pt idx="47">
                  <c:v>1.0662087609999999</c:v>
                </c:pt>
                <c:pt idx="48">
                  <c:v>1.0662087609999999</c:v>
                </c:pt>
                <c:pt idx="49">
                  <c:v>1.0662087609999999</c:v>
                </c:pt>
                <c:pt idx="50">
                  <c:v>1.0662087609999999</c:v>
                </c:pt>
                <c:pt idx="51">
                  <c:v>1.0662087609999999</c:v>
                </c:pt>
                <c:pt idx="52">
                  <c:v>1.0662087609999999</c:v>
                </c:pt>
                <c:pt idx="53">
                  <c:v>1.0662087609999999</c:v>
                </c:pt>
                <c:pt idx="54">
                  <c:v>1.0662087609999999</c:v>
                </c:pt>
                <c:pt idx="55">
                  <c:v>1.0662087609999999</c:v>
                </c:pt>
                <c:pt idx="56">
                  <c:v>1.0662087609999999</c:v>
                </c:pt>
                <c:pt idx="57">
                  <c:v>1.0662087609999999</c:v>
                </c:pt>
                <c:pt idx="58">
                  <c:v>1.0662087609999999</c:v>
                </c:pt>
                <c:pt idx="59">
                  <c:v>1.0662087609999999</c:v>
                </c:pt>
                <c:pt idx="60">
                  <c:v>1.0662087609999999</c:v>
                </c:pt>
                <c:pt idx="61">
                  <c:v>1.0662087609999999</c:v>
                </c:pt>
                <c:pt idx="62">
                  <c:v>1.0662087609999999</c:v>
                </c:pt>
                <c:pt idx="63">
                  <c:v>1.0662087609999999</c:v>
                </c:pt>
                <c:pt idx="64">
                  <c:v>1.0662087609999999</c:v>
                </c:pt>
                <c:pt idx="65">
                  <c:v>1.0662087609999999</c:v>
                </c:pt>
                <c:pt idx="66">
                  <c:v>1.0662087609999999</c:v>
                </c:pt>
                <c:pt idx="67">
                  <c:v>1.0662087609999999</c:v>
                </c:pt>
                <c:pt idx="68">
                  <c:v>1.0662087609999999</c:v>
                </c:pt>
                <c:pt idx="69">
                  <c:v>1.0662087609999999</c:v>
                </c:pt>
                <c:pt idx="70">
                  <c:v>1.0662087609999999</c:v>
                </c:pt>
                <c:pt idx="71">
                  <c:v>1.0662087609999999</c:v>
                </c:pt>
                <c:pt idx="72">
                  <c:v>1.0662087609999999</c:v>
                </c:pt>
                <c:pt idx="73">
                  <c:v>1.0662087609999999</c:v>
                </c:pt>
                <c:pt idx="74">
                  <c:v>1.0662087609999999</c:v>
                </c:pt>
                <c:pt idx="75">
                  <c:v>1.0662087609999999</c:v>
                </c:pt>
                <c:pt idx="76">
                  <c:v>1.0662087609999999</c:v>
                </c:pt>
                <c:pt idx="77">
                  <c:v>1.0662087609999999</c:v>
                </c:pt>
                <c:pt idx="78">
                  <c:v>1.0662087609999999</c:v>
                </c:pt>
                <c:pt idx="79">
                  <c:v>1.0662087609999999</c:v>
                </c:pt>
                <c:pt idx="80">
                  <c:v>1.0662087609999999</c:v>
                </c:pt>
                <c:pt idx="81">
                  <c:v>1.0662087609999999</c:v>
                </c:pt>
                <c:pt idx="82">
                  <c:v>1.0662087609999999</c:v>
                </c:pt>
                <c:pt idx="83">
                  <c:v>1.0662087609999999</c:v>
                </c:pt>
                <c:pt idx="84">
                  <c:v>1.0662087609999999</c:v>
                </c:pt>
                <c:pt idx="85">
                  <c:v>1.0662087609999999</c:v>
                </c:pt>
                <c:pt idx="86">
                  <c:v>1.0662087609999999</c:v>
                </c:pt>
                <c:pt idx="87">
                  <c:v>1.0662087609999999</c:v>
                </c:pt>
                <c:pt idx="88">
                  <c:v>1.0662087609999999</c:v>
                </c:pt>
                <c:pt idx="89">
                  <c:v>1.0662087609999999</c:v>
                </c:pt>
                <c:pt idx="90">
                  <c:v>1.0662087609999999</c:v>
                </c:pt>
                <c:pt idx="91">
                  <c:v>1.0662087609999999</c:v>
                </c:pt>
                <c:pt idx="92">
                  <c:v>1.0662087609999999</c:v>
                </c:pt>
                <c:pt idx="93">
                  <c:v>1.0662087609999999</c:v>
                </c:pt>
                <c:pt idx="94">
                  <c:v>1.0662087609999999</c:v>
                </c:pt>
                <c:pt idx="95">
                  <c:v>1.0662087609999999</c:v>
                </c:pt>
                <c:pt idx="96">
                  <c:v>1.0662087609999999</c:v>
                </c:pt>
                <c:pt idx="97">
                  <c:v>1.0662087609999999</c:v>
                </c:pt>
                <c:pt idx="98">
                  <c:v>1.0662087609999999</c:v>
                </c:pt>
                <c:pt idx="99">
                  <c:v>1.0662087609999999</c:v>
                </c:pt>
                <c:pt idx="100">
                  <c:v>1.0662087609999999</c:v>
                </c:pt>
              </c:numCache>
            </c:numRef>
          </c:val>
        </c:ser>
        <c:ser>
          <c:idx val="4"/>
          <c:order val="4"/>
          <c:val>
            <c:numRef>
              <c:f>'[OHDSI distribution of results for opening remarks.xlsx]Sheet1 (4)'!$A$5:$CW$5</c:f>
              <c:numCache>
                <c:formatCode>General</c:formatCode>
                <c:ptCount val="101"/>
                <c:pt idx="0">
                  <c:v>1.0713224020000001</c:v>
                </c:pt>
                <c:pt idx="1">
                  <c:v>1.0713224020000001</c:v>
                </c:pt>
                <c:pt idx="2">
                  <c:v>1.0713224020000001</c:v>
                </c:pt>
                <c:pt idx="3">
                  <c:v>1.0713224020000001</c:v>
                </c:pt>
                <c:pt idx="4">
                  <c:v>1.0713224020000001</c:v>
                </c:pt>
                <c:pt idx="5">
                  <c:v>1.0713224020000001</c:v>
                </c:pt>
                <c:pt idx="6">
                  <c:v>1.0713224020000001</c:v>
                </c:pt>
                <c:pt idx="7">
                  <c:v>1.0713224020000001</c:v>
                </c:pt>
                <c:pt idx="8">
                  <c:v>1.0713224020000001</c:v>
                </c:pt>
                <c:pt idx="9">
                  <c:v>1.0713224020000001</c:v>
                </c:pt>
                <c:pt idx="10">
                  <c:v>1.0713224020000001</c:v>
                </c:pt>
                <c:pt idx="11">
                  <c:v>1.0713224020000001</c:v>
                </c:pt>
                <c:pt idx="12">
                  <c:v>1.0713224020000001</c:v>
                </c:pt>
                <c:pt idx="13">
                  <c:v>1.0713224020000001</c:v>
                </c:pt>
                <c:pt idx="14">
                  <c:v>1.0713224020000001</c:v>
                </c:pt>
                <c:pt idx="15">
                  <c:v>1.0713224020000001</c:v>
                </c:pt>
                <c:pt idx="16">
                  <c:v>1.0713224020000001</c:v>
                </c:pt>
                <c:pt idx="17">
                  <c:v>1.0713224020000001</c:v>
                </c:pt>
                <c:pt idx="18">
                  <c:v>1.0713224020000001</c:v>
                </c:pt>
                <c:pt idx="19">
                  <c:v>1.0713224020000001</c:v>
                </c:pt>
                <c:pt idx="20">
                  <c:v>1.0713224020000001</c:v>
                </c:pt>
                <c:pt idx="21">
                  <c:v>1.0713224020000001</c:v>
                </c:pt>
                <c:pt idx="22">
                  <c:v>1.0713224020000001</c:v>
                </c:pt>
                <c:pt idx="23">
                  <c:v>1.0713224020000001</c:v>
                </c:pt>
                <c:pt idx="24">
                  <c:v>1.0713224020000001</c:v>
                </c:pt>
                <c:pt idx="25">
                  <c:v>1.0713224020000001</c:v>
                </c:pt>
                <c:pt idx="26">
                  <c:v>1.0713224020000001</c:v>
                </c:pt>
                <c:pt idx="27">
                  <c:v>1.0713224020000001</c:v>
                </c:pt>
                <c:pt idx="28">
                  <c:v>1.0713224020000001</c:v>
                </c:pt>
                <c:pt idx="29">
                  <c:v>1.0713224020000001</c:v>
                </c:pt>
                <c:pt idx="30">
                  <c:v>1.0713224020000001</c:v>
                </c:pt>
                <c:pt idx="31">
                  <c:v>1.0713224020000001</c:v>
                </c:pt>
                <c:pt idx="32">
                  <c:v>1.0713224020000001</c:v>
                </c:pt>
                <c:pt idx="33">
                  <c:v>1.0713224020000001</c:v>
                </c:pt>
                <c:pt idx="34">
                  <c:v>1.0713224020000001</c:v>
                </c:pt>
                <c:pt idx="35">
                  <c:v>1.0713224020000001</c:v>
                </c:pt>
                <c:pt idx="36">
                  <c:v>1.0713224020000001</c:v>
                </c:pt>
                <c:pt idx="37">
                  <c:v>1.0713224020000001</c:v>
                </c:pt>
                <c:pt idx="38">
                  <c:v>1.0713224020000001</c:v>
                </c:pt>
                <c:pt idx="39">
                  <c:v>1.0713224020000001</c:v>
                </c:pt>
                <c:pt idx="40">
                  <c:v>1.0713224020000001</c:v>
                </c:pt>
                <c:pt idx="41">
                  <c:v>1.0713224020000001</c:v>
                </c:pt>
                <c:pt idx="42">
                  <c:v>1.0713224020000001</c:v>
                </c:pt>
                <c:pt idx="43">
                  <c:v>1.0713224020000001</c:v>
                </c:pt>
                <c:pt idx="44">
                  <c:v>1.0713224020000001</c:v>
                </c:pt>
                <c:pt idx="45">
                  <c:v>1.0713224020000001</c:v>
                </c:pt>
                <c:pt idx="46">
                  <c:v>1.0713224020000001</c:v>
                </c:pt>
                <c:pt idx="47">
                  <c:v>1.0713224020000001</c:v>
                </c:pt>
                <c:pt idx="48">
                  <c:v>1.0713224020000001</c:v>
                </c:pt>
                <c:pt idx="49">
                  <c:v>1.0713224020000001</c:v>
                </c:pt>
                <c:pt idx="50">
                  <c:v>1.0713224020000001</c:v>
                </c:pt>
                <c:pt idx="51">
                  <c:v>1.0713224020000001</c:v>
                </c:pt>
                <c:pt idx="52">
                  <c:v>1.0713224020000001</c:v>
                </c:pt>
                <c:pt idx="53">
                  <c:v>1.0713224020000001</c:v>
                </c:pt>
                <c:pt idx="54">
                  <c:v>1.0713224020000001</c:v>
                </c:pt>
                <c:pt idx="55">
                  <c:v>1.0713224020000001</c:v>
                </c:pt>
                <c:pt idx="56">
                  <c:v>1.0713224020000001</c:v>
                </c:pt>
                <c:pt idx="57">
                  <c:v>1.0713224020000001</c:v>
                </c:pt>
                <c:pt idx="58">
                  <c:v>1.0713224020000001</c:v>
                </c:pt>
                <c:pt idx="59">
                  <c:v>1.0713224020000001</c:v>
                </c:pt>
                <c:pt idx="60">
                  <c:v>1.0713224020000001</c:v>
                </c:pt>
                <c:pt idx="61">
                  <c:v>1.0713224020000001</c:v>
                </c:pt>
                <c:pt idx="62">
                  <c:v>1.0713224020000001</c:v>
                </c:pt>
                <c:pt idx="63">
                  <c:v>1.0713224020000001</c:v>
                </c:pt>
                <c:pt idx="64">
                  <c:v>1.0713224020000001</c:v>
                </c:pt>
                <c:pt idx="65">
                  <c:v>1.0713224020000001</c:v>
                </c:pt>
                <c:pt idx="66">
                  <c:v>1.0713224020000001</c:v>
                </c:pt>
                <c:pt idx="67">
                  <c:v>1.0713224020000001</c:v>
                </c:pt>
                <c:pt idx="68">
                  <c:v>1.0713224020000001</c:v>
                </c:pt>
                <c:pt idx="69">
                  <c:v>1.0713224020000001</c:v>
                </c:pt>
                <c:pt idx="70">
                  <c:v>1.0713224020000001</c:v>
                </c:pt>
                <c:pt idx="71">
                  <c:v>1.0713224020000001</c:v>
                </c:pt>
                <c:pt idx="72">
                  <c:v>1.0713224020000001</c:v>
                </c:pt>
                <c:pt idx="73">
                  <c:v>1.0713224020000001</c:v>
                </c:pt>
                <c:pt idx="74">
                  <c:v>1.0713224020000001</c:v>
                </c:pt>
                <c:pt idx="75">
                  <c:v>1.0713224020000001</c:v>
                </c:pt>
                <c:pt idx="76">
                  <c:v>1.0713224020000001</c:v>
                </c:pt>
                <c:pt idx="77">
                  <c:v>1.0713224020000001</c:v>
                </c:pt>
                <c:pt idx="78">
                  <c:v>1.0713224020000001</c:v>
                </c:pt>
                <c:pt idx="79">
                  <c:v>1.0713224020000001</c:v>
                </c:pt>
                <c:pt idx="80">
                  <c:v>1.0713224020000001</c:v>
                </c:pt>
                <c:pt idx="81">
                  <c:v>1.0713224020000001</c:v>
                </c:pt>
                <c:pt idx="82">
                  <c:v>1.0713224020000001</c:v>
                </c:pt>
                <c:pt idx="83">
                  <c:v>1.0713224020000001</c:v>
                </c:pt>
                <c:pt idx="84">
                  <c:v>1.0713224020000001</c:v>
                </c:pt>
                <c:pt idx="85">
                  <c:v>1.0713224020000001</c:v>
                </c:pt>
                <c:pt idx="86">
                  <c:v>1.0713224020000001</c:v>
                </c:pt>
                <c:pt idx="87">
                  <c:v>1.0713224020000001</c:v>
                </c:pt>
                <c:pt idx="88">
                  <c:v>1.0713224020000001</c:v>
                </c:pt>
                <c:pt idx="89">
                  <c:v>1.0713224020000001</c:v>
                </c:pt>
                <c:pt idx="90">
                  <c:v>1.0713224020000001</c:v>
                </c:pt>
                <c:pt idx="91">
                  <c:v>1.0713224020000001</c:v>
                </c:pt>
                <c:pt idx="92">
                  <c:v>1.0713224020000001</c:v>
                </c:pt>
                <c:pt idx="93">
                  <c:v>1.0713224020000001</c:v>
                </c:pt>
                <c:pt idx="94">
                  <c:v>1.0713224020000001</c:v>
                </c:pt>
                <c:pt idx="95">
                  <c:v>1.0713224020000001</c:v>
                </c:pt>
                <c:pt idx="96">
                  <c:v>1.0713224020000001</c:v>
                </c:pt>
                <c:pt idx="97">
                  <c:v>1.0713224020000001</c:v>
                </c:pt>
                <c:pt idx="98">
                  <c:v>1.0713224020000001</c:v>
                </c:pt>
                <c:pt idx="99">
                  <c:v>1.0713224020000001</c:v>
                </c:pt>
                <c:pt idx="100">
                  <c:v>1.0713224020000001</c:v>
                </c:pt>
              </c:numCache>
            </c:numRef>
          </c:val>
        </c:ser>
        <c:ser>
          <c:idx val="5"/>
          <c:order val="5"/>
          <c:val>
            <c:numRef>
              <c:f>'[OHDSI distribution of results for opening remarks.xlsx]Sheet1 (4)'!$A$6:$CW$6</c:f>
              <c:numCache>
                <c:formatCode>General</c:formatCode>
                <c:ptCount val="101"/>
                <c:pt idx="0">
                  <c:v>1.0767080849999999</c:v>
                </c:pt>
                <c:pt idx="1">
                  <c:v>1.0767080849999999</c:v>
                </c:pt>
                <c:pt idx="2">
                  <c:v>1.0767080849999999</c:v>
                </c:pt>
                <c:pt idx="3">
                  <c:v>1.0767080849999999</c:v>
                </c:pt>
                <c:pt idx="4">
                  <c:v>1.0767080849999999</c:v>
                </c:pt>
                <c:pt idx="5">
                  <c:v>1.0767080849999999</c:v>
                </c:pt>
                <c:pt idx="6">
                  <c:v>1.0767080849999999</c:v>
                </c:pt>
                <c:pt idx="7">
                  <c:v>1.0767080849999999</c:v>
                </c:pt>
                <c:pt idx="8">
                  <c:v>1.0767080849999999</c:v>
                </c:pt>
                <c:pt idx="9">
                  <c:v>1.0767080849999999</c:v>
                </c:pt>
                <c:pt idx="10">
                  <c:v>1.0767080849999999</c:v>
                </c:pt>
                <c:pt idx="11">
                  <c:v>1.0767080849999999</c:v>
                </c:pt>
                <c:pt idx="12">
                  <c:v>1.0767080849999999</c:v>
                </c:pt>
                <c:pt idx="13">
                  <c:v>1.0767080849999999</c:v>
                </c:pt>
                <c:pt idx="14">
                  <c:v>1.0767080849999999</c:v>
                </c:pt>
                <c:pt idx="15">
                  <c:v>1.0767080849999999</c:v>
                </c:pt>
                <c:pt idx="16">
                  <c:v>1.0767080849999999</c:v>
                </c:pt>
                <c:pt idx="17">
                  <c:v>1.0767080849999999</c:v>
                </c:pt>
                <c:pt idx="18">
                  <c:v>1.0767080849999999</c:v>
                </c:pt>
                <c:pt idx="19">
                  <c:v>1.0767080849999999</c:v>
                </c:pt>
                <c:pt idx="20">
                  <c:v>1.0767080849999999</c:v>
                </c:pt>
                <c:pt idx="21">
                  <c:v>1.0767080849999999</c:v>
                </c:pt>
                <c:pt idx="22">
                  <c:v>1.0767080849999999</c:v>
                </c:pt>
                <c:pt idx="23">
                  <c:v>1.0767080849999999</c:v>
                </c:pt>
                <c:pt idx="24">
                  <c:v>1.0767080849999999</c:v>
                </c:pt>
                <c:pt idx="25">
                  <c:v>1.0767080849999999</c:v>
                </c:pt>
                <c:pt idx="26">
                  <c:v>1.0767080849999999</c:v>
                </c:pt>
                <c:pt idx="27">
                  <c:v>1.0767080849999999</c:v>
                </c:pt>
                <c:pt idx="28">
                  <c:v>1.0767080849999999</c:v>
                </c:pt>
                <c:pt idx="29">
                  <c:v>1.0767080849999999</c:v>
                </c:pt>
                <c:pt idx="30">
                  <c:v>1.0767080849999999</c:v>
                </c:pt>
                <c:pt idx="31">
                  <c:v>1.0767080849999999</c:v>
                </c:pt>
                <c:pt idx="32">
                  <c:v>1.0767080849999999</c:v>
                </c:pt>
                <c:pt idx="33">
                  <c:v>1.0767080849999999</c:v>
                </c:pt>
                <c:pt idx="34">
                  <c:v>1.0767080849999999</c:v>
                </c:pt>
                <c:pt idx="35">
                  <c:v>1.0767080849999999</c:v>
                </c:pt>
                <c:pt idx="36">
                  <c:v>1.0767080849999999</c:v>
                </c:pt>
                <c:pt idx="37">
                  <c:v>1.0767080849999999</c:v>
                </c:pt>
                <c:pt idx="38">
                  <c:v>1.0767080849999999</c:v>
                </c:pt>
                <c:pt idx="39">
                  <c:v>1.0767080849999999</c:v>
                </c:pt>
                <c:pt idx="40">
                  <c:v>1.0767080849999999</c:v>
                </c:pt>
                <c:pt idx="41">
                  <c:v>1.0767080849999999</c:v>
                </c:pt>
                <c:pt idx="42">
                  <c:v>1.0767080849999999</c:v>
                </c:pt>
                <c:pt idx="43">
                  <c:v>1.0767080849999999</c:v>
                </c:pt>
                <c:pt idx="44">
                  <c:v>1.0767080849999999</c:v>
                </c:pt>
                <c:pt idx="45">
                  <c:v>1.0767080849999999</c:v>
                </c:pt>
                <c:pt idx="46">
                  <c:v>1.0767080849999999</c:v>
                </c:pt>
                <c:pt idx="47">
                  <c:v>1.0767080849999999</c:v>
                </c:pt>
                <c:pt idx="48">
                  <c:v>1.0767080849999999</c:v>
                </c:pt>
                <c:pt idx="49">
                  <c:v>1.0767080849999999</c:v>
                </c:pt>
                <c:pt idx="50">
                  <c:v>1.0767080849999999</c:v>
                </c:pt>
                <c:pt idx="51">
                  <c:v>1.0767080849999999</c:v>
                </c:pt>
                <c:pt idx="52">
                  <c:v>1.0767080849999999</c:v>
                </c:pt>
                <c:pt idx="53">
                  <c:v>1.0767080849999999</c:v>
                </c:pt>
                <c:pt idx="54">
                  <c:v>1.0767080849999999</c:v>
                </c:pt>
                <c:pt idx="55">
                  <c:v>1.0767080849999999</c:v>
                </c:pt>
                <c:pt idx="56">
                  <c:v>1.0767080849999999</c:v>
                </c:pt>
                <c:pt idx="57">
                  <c:v>1.0767080849999999</c:v>
                </c:pt>
                <c:pt idx="58">
                  <c:v>1.0767080849999999</c:v>
                </c:pt>
                <c:pt idx="59">
                  <c:v>1.0767080849999999</c:v>
                </c:pt>
                <c:pt idx="60">
                  <c:v>1.0767080849999999</c:v>
                </c:pt>
                <c:pt idx="61">
                  <c:v>1.0767080849999999</c:v>
                </c:pt>
                <c:pt idx="62">
                  <c:v>1.0767080849999999</c:v>
                </c:pt>
                <c:pt idx="63">
                  <c:v>1.0767080849999999</c:v>
                </c:pt>
                <c:pt idx="64">
                  <c:v>1.0767080849999999</c:v>
                </c:pt>
                <c:pt idx="65">
                  <c:v>1.0767080849999999</c:v>
                </c:pt>
                <c:pt idx="66">
                  <c:v>1.0767080849999999</c:v>
                </c:pt>
                <c:pt idx="67">
                  <c:v>1.0767080849999999</c:v>
                </c:pt>
                <c:pt idx="68">
                  <c:v>1.0767080849999999</c:v>
                </c:pt>
                <c:pt idx="69">
                  <c:v>1.0767080849999999</c:v>
                </c:pt>
                <c:pt idx="70">
                  <c:v>1.0767080849999999</c:v>
                </c:pt>
                <c:pt idx="71">
                  <c:v>1.0767080849999999</c:v>
                </c:pt>
                <c:pt idx="72">
                  <c:v>1.0767080849999999</c:v>
                </c:pt>
                <c:pt idx="73">
                  <c:v>1.0767080849999999</c:v>
                </c:pt>
                <c:pt idx="74">
                  <c:v>1.0767080849999999</c:v>
                </c:pt>
                <c:pt idx="75">
                  <c:v>1.0767080849999999</c:v>
                </c:pt>
                <c:pt idx="76">
                  <c:v>1.0767080849999999</c:v>
                </c:pt>
                <c:pt idx="77">
                  <c:v>1.0767080849999999</c:v>
                </c:pt>
                <c:pt idx="78">
                  <c:v>1.0767080849999999</c:v>
                </c:pt>
                <c:pt idx="79">
                  <c:v>1.0767080849999999</c:v>
                </c:pt>
                <c:pt idx="80">
                  <c:v>1.0767080849999999</c:v>
                </c:pt>
                <c:pt idx="81">
                  <c:v>1.0767080849999999</c:v>
                </c:pt>
                <c:pt idx="82">
                  <c:v>1.0767080849999999</c:v>
                </c:pt>
                <c:pt idx="83">
                  <c:v>1.0767080849999999</c:v>
                </c:pt>
                <c:pt idx="84">
                  <c:v>1.0767080849999999</c:v>
                </c:pt>
                <c:pt idx="85">
                  <c:v>1.0767080849999999</c:v>
                </c:pt>
                <c:pt idx="86">
                  <c:v>1.0767080849999999</c:v>
                </c:pt>
                <c:pt idx="87">
                  <c:v>1.0767080849999999</c:v>
                </c:pt>
                <c:pt idx="88">
                  <c:v>1.0767080849999999</c:v>
                </c:pt>
                <c:pt idx="89">
                  <c:v>1.0767080849999999</c:v>
                </c:pt>
                <c:pt idx="90">
                  <c:v>1.0767080849999999</c:v>
                </c:pt>
                <c:pt idx="91">
                  <c:v>1.0767080849999999</c:v>
                </c:pt>
                <c:pt idx="92">
                  <c:v>1.0767080849999999</c:v>
                </c:pt>
                <c:pt idx="93">
                  <c:v>1.0767080849999999</c:v>
                </c:pt>
                <c:pt idx="94">
                  <c:v>1.0767080849999999</c:v>
                </c:pt>
                <c:pt idx="95">
                  <c:v>1.0767080849999999</c:v>
                </c:pt>
                <c:pt idx="96">
                  <c:v>1.0767080849999999</c:v>
                </c:pt>
                <c:pt idx="97">
                  <c:v>1.0767080849999999</c:v>
                </c:pt>
                <c:pt idx="98">
                  <c:v>1.0767080849999999</c:v>
                </c:pt>
                <c:pt idx="99">
                  <c:v>1.0767080849999999</c:v>
                </c:pt>
                <c:pt idx="100">
                  <c:v>1.0767080849999999</c:v>
                </c:pt>
              </c:numCache>
            </c:numRef>
          </c:val>
        </c:ser>
        <c:ser>
          <c:idx val="6"/>
          <c:order val="6"/>
          <c:val>
            <c:numRef>
              <c:f>'[OHDSI distribution of results for opening remarks.xlsx]Sheet1 (4)'!$A$7:$CW$7</c:f>
              <c:numCache>
                <c:formatCode>General</c:formatCode>
                <c:ptCount val="101"/>
                <c:pt idx="0">
                  <c:v>1.0823684440000001</c:v>
                </c:pt>
                <c:pt idx="1">
                  <c:v>1.0823684440000001</c:v>
                </c:pt>
                <c:pt idx="2">
                  <c:v>1.0823684440000001</c:v>
                </c:pt>
                <c:pt idx="3">
                  <c:v>1.0823684440000001</c:v>
                </c:pt>
                <c:pt idx="4">
                  <c:v>1.0823684440000001</c:v>
                </c:pt>
                <c:pt idx="5">
                  <c:v>1.0823684440000001</c:v>
                </c:pt>
                <c:pt idx="6">
                  <c:v>1.0823684440000001</c:v>
                </c:pt>
                <c:pt idx="7">
                  <c:v>1.0823684440000001</c:v>
                </c:pt>
                <c:pt idx="8">
                  <c:v>1.0823684440000001</c:v>
                </c:pt>
                <c:pt idx="9">
                  <c:v>1.0823684440000001</c:v>
                </c:pt>
                <c:pt idx="10">
                  <c:v>1.0823684440000001</c:v>
                </c:pt>
                <c:pt idx="11">
                  <c:v>1.0823684440000001</c:v>
                </c:pt>
                <c:pt idx="12">
                  <c:v>1.0823684440000001</c:v>
                </c:pt>
                <c:pt idx="13">
                  <c:v>1.0823684440000001</c:v>
                </c:pt>
                <c:pt idx="14">
                  <c:v>1.0823684440000001</c:v>
                </c:pt>
                <c:pt idx="15">
                  <c:v>1.0823684440000001</c:v>
                </c:pt>
                <c:pt idx="16">
                  <c:v>1.0823684440000001</c:v>
                </c:pt>
                <c:pt idx="17">
                  <c:v>1.0823684440000001</c:v>
                </c:pt>
                <c:pt idx="18">
                  <c:v>1.0823684440000001</c:v>
                </c:pt>
                <c:pt idx="19">
                  <c:v>1.0823684440000001</c:v>
                </c:pt>
                <c:pt idx="20">
                  <c:v>1.0823684440000001</c:v>
                </c:pt>
                <c:pt idx="21">
                  <c:v>1.0823684440000001</c:v>
                </c:pt>
                <c:pt idx="22">
                  <c:v>1.0823684440000001</c:v>
                </c:pt>
                <c:pt idx="23">
                  <c:v>1.0823684440000001</c:v>
                </c:pt>
                <c:pt idx="24">
                  <c:v>1.0823684440000001</c:v>
                </c:pt>
                <c:pt idx="25">
                  <c:v>1.0823684440000001</c:v>
                </c:pt>
                <c:pt idx="26">
                  <c:v>1.0823684440000001</c:v>
                </c:pt>
                <c:pt idx="27">
                  <c:v>1.0823684440000001</c:v>
                </c:pt>
                <c:pt idx="28">
                  <c:v>1.0823684440000001</c:v>
                </c:pt>
                <c:pt idx="29">
                  <c:v>1.0823684440000001</c:v>
                </c:pt>
                <c:pt idx="30">
                  <c:v>1.0823684440000001</c:v>
                </c:pt>
                <c:pt idx="31">
                  <c:v>1.0823684440000001</c:v>
                </c:pt>
                <c:pt idx="32">
                  <c:v>1.0823684440000001</c:v>
                </c:pt>
                <c:pt idx="33">
                  <c:v>1.0823684440000001</c:v>
                </c:pt>
                <c:pt idx="34">
                  <c:v>1.0823684440000001</c:v>
                </c:pt>
                <c:pt idx="35">
                  <c:v>1.0823684440000001</c:v>
                </c:pt>
                <c:pt idx="36">
                  <c:v>1.0823684440000001</c:v>
                </c:pt>
                <c:pt idx="37">
                  <c:v>1.0823684440000001</c:v>
                </c:pt>
                <c:pt idx="38">
                  <c:v>1.0823684440000001</c:v>
                </c:pt>
                <c:pt idx="39">
                  <c:v>1.0823684440000001</c:v>
                </c:pt>
                <c:pt idx="40">
                  <c:v>1.0823684440000001</c:v>
                </c:pt>
                <c:pt idx="41">
                  <c:v>1.0823684440000001</c:v>
                </c:pt>
                <c:pt idx="42">
                  <c:v>1.0823684440000001</c:v>
                </c:pt>
                <c:pt idx="43">
                  <c:v>1.0823684440000001</c:v>
                </c:pt>
                <c:pt idx="44">
                  <c:v>1.0823684440000001</c:v>
                </c:pt>
                <c:pt idx="45">
                  <c:v>1.0823684440000001</c:v>
                </c:pt>
                <c:pt idx="46">
                  <c:v>1.0823684440000001</c:v>
                </c:pt>
                <c:pt idx="47">
                  <c:v>1.0823684440000001</c:v>
                </c:pt>
                <c:pt idx="48">
                  <c:v>1.0823684440000001</c:v>
                </c:pt>
                <c:pt idx="49">
                  <c:v>1.0823684440000001</c:v>
                </c:pt>
                <c:pt idx="50">
                  <c:v>1.0823684440000001</c:v>
                </c:pt>
                <c:pt idx="51">
                  <c:v>1.0823684440000001</c:v>
                </c:pt>
                <c:pt idx="52">
                  <c:v>1.0823684440000001</c:v>
                </c:pt>
                <c:pt idx="53">
                  <c:v>1.0823684440000001</c:v>
                </c:pt>
                <c:pt idx="54">
                  <c:v>1.0823684440000001</c:v>
                </c:pt>
                <c:pt idx="55">
                  <c:v>1.0823684440000001</c:v>
                </c:pt>
                <c:pt idx="56">
                  <c:v>1.0823684440000001</c:v>
                </c:pt>
                <c:pt idx="57">
                  <c:v>1.0823684440000001</c:v>
                </c:pt>
                <c:pt idx="58">
                  <c:v>1.0823684440000001</c:v>
                </c:pt>
                <c:pt idx="59">
                  <c:v>1.0823684440000001</c:v>
                </c:pt>
                <c:pt idx="60">
                  <c:v>1.0823684440000001</c:v>
                </c:pt>
                <c:pt idx="61">
                  <c:v>1.0823684440000001</c:v>
                </c:pt>
                <c:pt idx="62">
                  <c:v>1.0823684440000001</c:v>
                </c:pt>
                <c:pt idx="63">
                  <c:v>1.0823684440000001</c:v>
                </c:pt>
                <c:pt idx="64">
                  <c:v>1.0823684440000001</c:v>
                </c:pt>
                <c:pt idx="65">
                  <c:v>1.0823684440000001</c:v>
                </c:pt>
                <c:pt idx="66">
                  <c:v>1.0823684440000001</c:v>
                </c:pt>
                <c:pt idx="67">
                  <c:v>1.0823684440000001</c:v>
                </c:pt>
                <c:pt idx="68">
                  <c:v>1.0823684440000001</c:v>
                </c:pt>
                <c:pt idx="69">
                  <c:v>1.0823684440000001</c:v>
                </c:pt>
                <c:pt idx="70">
                  <c:v>1.0823684440000001</c:v>
                </c:pt>
                <c:pt idx="71">
                  <c:v>1.0823684440000001</c:v>
                </c:pt>
                <c:pt idx="72">
                  <c:v>1.0823684440000001</c:v>
                </c:pt>
                <c:pt idx="73">
                  <c:v>1.0823684440000001</c:v>
                </c:pt>
                <c:pt idx="74">
                  <c:v>1.0823684440000001</c:v>
                </c:pt>
                <c:pt idx="75">
                  <c:v>1.0823684440000001</c:v>
                </c:pt>
                <c:pt idx="76">
                  <c:v>1.0823684440000001</c:v>
                </c:pt>
                <c:pt idx="77">
                  <c:v>1.0823684440000001</c:v>
                </c:pt>
                <c:pt idx="78">
                  <c:v>1.0823684440000001</c:v>
                </c:pt>
                <c:pt idx="79">
                  <c:v>1.0823684440000001</c:v>
                </c:pt>
                <c:pt idx="80">
                  <c:v>1.0823684440000001</c:v>
                </c:pt>
                <c:pt idx="81">
                  <c:v>1.0823684440000001</c:v>
                </c:pt>
                <c:pt idx="82">
                  <c:v>1.0823684440000001</c:v>
                </c:pt>
                <c:pt idx="83">
                  <c:v>1.0823684440000001</c:v>
                </c:pt>
                <c:pt idx="84">
                  <c:v>1.0823684440000001</c:v>
                </c:pt>
                <c:pt idx="85">
                  <c:v>1.0823684440000001</c:v>
                </c:pt>
                <c:pt idx="86">
                  <c:v>1.0823684440000001</c:v>
                </c:pt>
                <c:pt idx="87">
                  <c:v>1.0823684440000001</c:v>
                </c:pt>
                <c:pt idx="88">
                  <c:v>1.0823684440000001</c:v>
                </c:pt>
                <c:pt idx="89">
                  <c:v>1.0823684440000001</c:v>
                </c:pt>
                <c:pt idx="90">
                  <c:v>1.0823684440000001</c:v>
                </c:pt>
                <c:pt idx="91">
                  <c:v>1.0823684440000001</c:v>
                </c:pt>
                <c:pt idx="92">
                  <c:v>1.0823684440000001</c:v>
                </c:pt>
                <c:pt idx="93">
                  <c:v>1.0823684440000001</c:v>
                </c:pt>
                <c:pt idx="94">
                  <c:v>1.0823684440000001</c:v>
                </c:pt>
                <c:pt idx="95">
                  <c:v>1.0823684440000001</c:v>
                </c:pt>
                <c:pt idx="96">
                  <c:v>1.0823684440000001</c:v>
                </c:pt>
                <c:pt idx="97">
                  <c:v>1.0823684440000001</c:v>
                </c:pt>
                <c:pt idx="98">
                  <c:v>1.0823684440000001</c:v>
                </c:pt>
                <c:pt idx="99">
                  <c:v>1.0823684440000001</c:v>
                </c:pt>
                <c:pt idx="100">
                  <c:v>1.0823684440000001</c:v>
                </c:pt>
              </c:numCache>
            </c:numRef>
          </c:val>
        </c:ser>
        <c:ser>
          <c:idx val="7"/>
          <c:order val="7"/>
          <c:val>
            <c:numRef>
              <c:f>'[OHDSI distribution of results for opening remarks.xlsx]Sheet1 (4)'!$A$8:$CW$8</c:f>
              <c:numCache>
                <c:formatCode>General</c:formatCode>
                <c:ptCount val="101"/>
                <c:pt idx="0">
                  <c:v>1.088304937</c:v>
                </c:pt>
                <c:pt idx="1">
                  <c:v>1.088304937</c:v>
                </c:pt>
                <c:pt idx="2">
                  <c:v>1.088304937</c:v>
                </c:pt>
                <c:pt idx="3">
                  <c:v>1.088304937</c:v>
                </c:pt>
                <c:pt idx="4">
                  <c:v>1.088304937</c:v>
                </c:pt>
                <c:pt idx="5">
                  <c:v>1.088304937</c:v>
                </c:pt>
                <c:pt idx="6">
                  <c:v>1.088304937</c:v>
                </c:pt>
                <c:pt idx="7">
                  <c:v>1.088304937</c:v>
                </c:pt>
                <c:pt idx="8">
                  <c:v>1.088304937</c:v>
                </c:pt>
                <c:pt idx="9">
                  <c:v>1.088304937</c:v>
                </c:pt>
                <c:pt idx="10">
                  <c:v>1.088304937</c:v>
                </c:pt>
                <c:pt idx="11">
                  <c:v>1.088304937</c:v>
                </c:pt>
                <c:pt idx="12">
                  <c:v>1.088304937</c:v>
                </c:pt>
                <c:pt idx="13">
                  <c:v>1.088304937</c:v>
                </c:pt>
                <c:pt idx="14">
                  <c:v>1.088304937</c:v>
                </c:pt>
                <c:pt idx="15">
                  <c:v>1.088304937</c:v>
                </c:pt>
                <c:pt idx="16">
                  <c:v>1.088304937</c:v>
                </c:pt>
                <c:pt idx="17">
                  <c:v>1.088304937</c:v>
                </c:pt>
                <c:pt idx="18">
                  <c:v>1.088304937</c:v>
                </c:pt>
                <c:pt idx="19">
                  <c:v>1.088304937</c:v>
                </c:pt>
                <c:pt idx="20">
                  <c:v>1.088304937</c:v>
                </c:pt>
                <c:pt idx="21">
                  <c:v>1.088304937</c:v>
                </c:pt>
                <c:pt idx="22">
                  <c:v>1.088304937</c:v>
                </c:pt>
                <c:pt idx="23">
                  <c:v>1.088304937</c:v>
                </c:pt>
                <c:pt idx="24">
                  <c:v>1.088304937</c:v>
                </c:pt>
                <c:pt idx="25">
                  <c:v>1.088304937</c:v>
                </c:pt>
                <c:pt idx="26">
                  <c:v>1.088304937</c:v>
                </c:pt>
                <c:pt idx="27">
                  <c:v>1.088304937</c:v>
                </c:pt>
                <c:pt idx="28">
                  <c:v>1.088304937</c:v>
                </c:pt>
                <c:pt idx="29">
                  <c:v>1.088304937</c:v>
                </c:pt>
                <c:pt idx="30">
                  <c:v>1.088304937</c:v>
                </c:pt>
                <c:pt idx="31">
                  <c:v>1.088304937</c:v>
                </c:pt>
                <c:pt idx="32">
                  <c:v>1.088304937</c:v>
                </c:pt>
                <c:pt idx="33">
                  <c:v>1.088304937</c:v>
                </c:pt>
                <c:pt idx="34">
                  <c:v>1.088304937</c:v>
                </c:pt>
                <c:pt idx="35">
                  <c:v>1.088304937</c:v>
                </c:pt>
                <c:pt idx="36">
                  <c:v>1.088304937</c:v>
                </c:pt>
                <c:pt idx="37">
                  <c:v>1.088304937</c:v>
                </c:pt>
                <c:pt idx="38">
                  <c:v>1.088304937</c:v>
                </c:pt>
                <c:pt idx="39">
                  <c:v>1.088304937</c:v>
                </c:pt>
                <c:pt idx="40">
                  <c:v>1.088304937</c:v>
                </c:pt>
                <c:pt idx="41">
                  <c:v>1.088304937</c:v>
                </c:pt>
                <c:pt idx="42">
                  <c:v>1.088304937</c:v>
                </c:pt>
                <c:pt idx="43">
                  <c:v>1.088304937</c:v>
                </c:pt>
                <c:pt idx="44">
                  <c:v>1.088304937</c:v>
                </c:pt>
                <c:pt idx="45">
                  <c:v>1.088304937</c:v>
                </c:pt>
                <c:pt idx="46">
                  <c:v>1.088304937</c:v>
                </c:pt>
                <c:pt idx="47">
                  <c:v>1.088304937</c:v>
                </c:pt>
                <c:pt idx="48">
                  <c:v>1.088304937</c:v>
                </c:pt>
                <c:pt idx="49">
                  <c:v>1.088304937</c:v>
                </c:pt>
                <c:pt idx="50">
                  <c:v>1.088304937</c:v>
                </c:pt>
                <c:pt idx="51">
                  <c:v>1.088304937</c:v>
                </c:pt>
                <c:pt idx="52">
                  <c:v>1.088304937</c:v>
                </c:pt>
                <c:pt idx="53">
                  <c:v>1.088304937</c:v>
                </c:pt>
                <c:pt idx="54">
                  <c:v>1.088304937</c:v>
                </c:pt>
                <c:pt idx="55">
                  <c:v>1.088304937</c:v>
                </c:pt>
                <c:pt idx="56">
                  <c:v>1.088304937</c:v>
                </c:pt>
                <c:pt idx="57">
                  <c:v>1.088304937</c:v>
                </c:pt>
                <c:pt idx="58">
                  <c:v>1.088304937</c:v>
                </c:pt>
                <c:pt idx="59">
                  <c:v>1.088304937</c:v>
                </c:pt>
                <c:pt idx="60">
                  <c:v>1.088304937</c:v>
                </c:pt>
                <c:pt idx="61">
                  <c:v>1.088304937</c:v>
                </c:pt>
                <c:pt idx="62">
                  <c:v>1.088304937</c:v>
                </c:pt>
                <c:pt idx="63">
                  <c:v>1.088304937</c:v>
                </c:pt>
                <c:pt idx="64">
                  <c:v>1.088304937</c:v>
                </c:pt>
                <c:pt idx="65">
                  <c:v>1.088304937</c:v>
                </c:pt>
                <c:pt idx="66">
                  <c:v>1.088304937</c:v>
                </c:pt>
                <c:pt idx="67">
                  <c:v>1.088304937</c:v>
                </c:pt>
                <c:pt idx="68">
                  <c:v>1.088304937</c:v>
                </c:pt>
                <c:pt idx="69">
                  <c:v>1.088304937</c:v>
                </c:pt>
                <c:pt idx="70">
                  <c:v>1.088304937</c:v>
                </c:pt>
                <c:pt idx="71">
                  <c:v>1.088304937</c:v>
                </c:pt>
                <c:pt idx="72">
                  <c:v>1.088304937</c:v>
                </c:pt>
                <c:pt idx="73">
                  <c:v>1.088304937</c:v>
                </c:pt>
                <c:pt idx="74">
                  <c:v>1.088304937</c:v>
                </c:pt>
                <c:pt idx="75">
                  <c:v>1.088304937</c:v>
                </c:pt>
                <c:pt idx="76">
                  <c:v>1.088304937</c:v>
                </c:pt>
                <c:pt idx="77">
                  <c:v>1.088304937</c:v>
                </c:pt>
                <c:pt idx="78">
                  <c:v>1.088304937</c:v>
                </c:pt>
                <c:pt idx="79">
                  <c:v>1.088304937</c:v>
                </c:pt>
                <c:pt idx="80">
                  <c:v>1.088304937</c:v>
                </c:pt>
                <c:pt idx="81">
                  <c:v>1.088304937</c:v>
                </c:pt>
                <c:pt idx="82">
                  <c:v>1.088304937</c:v>
                </c:pt>
                <c:pt idx="83">
                  <c:v>1.088304937</c:v>
                </c:pt>
                <c:pt idx="84">
                  <c:v>1.088304937</c:v>
                </c:pt>
                <c:pt idx="85">
                  <c:v>1.088304937</c:v>
                </c:pt>
                <c:pt idx="86">
                  <c:v>1.088304937</c:v>
                </c:pt>
                <c:pt idx="87">
                  <c:v>1.088304937</c:v>
                </c:pt>
                <c:pt idx="88">
                  <c:v>1.088304937</c:v>
                </c:pt>
                <c:pt idx="89">
                  <c:v>1.088304937</c:v>
                </c:pt>
                <c:pt idx="90">
                  <c:v>1.088304937</c:v>
                </c:pt>
                <c:pt idx="91">
                  <c:v>1.088304937</c:v>
                </c:pt>
                <c:pt idx="92">
                  <c:v>1.088304937</c:v>
                </c:pt>
                <c:pt idx="93">
                  <c:v>1.088304937</c:v>
                </c:pt>
                <c:pt idx="94">
                  <c:v>1.088304937</c:v>
                </c:pt>
                <c:pt idx="95">
                  <c:v>1.088304937</c:v>
                </c:pt>
                <c:pt idx="96">
                  <c:v>1.088304937</c:v>
                </c:pt>
                <c:pt idx="97">
                  <c:v>1.088304937</c:v>
                </c:pt>
                <c:pt idx="98">
                  <c:v>1.088304937</c:v>
                </c:pt>
                <c:pt idx="99">
                  <c:v>1.088304937</c:v>
                </c:pt>
                <c:pt idx="100">
                  <c:v>1.088304937</c:v>
                </c:pt>
              </c:numCache>
            </c:numRef>
          </c:val>
        </c:ser>
        <c:ser>
          <c:idx val="8"/>
          <c:order val="8"/>
          <c:val>
            <c:numRef>
              <c:f>'[OHDSI distribution of results for opening remarks.xlsx]Sheet1 (4)'!$A$9:$CW$9</c:f>
              <c:numCache>
                <c:formatCode>General</c:formatCode>
                <c:ptCount val="101"/>
                <c:pt idx="0">
                  <c:v>1.0945177559999999</c:v>
                </c:pt>
                <c:pt idx="1">
                  <c:v>1.0945177559999999</c:v>
                </c:pt>
                <c:pt idx="2">
                  <c:v>1.0945177559999999</c:v>
                </c:pt>
                <c:pt idx="3">
                  <c:v>1.0945177559999999</c:v>
                </c:pt>
                <c:pt idx="4">
                  <c:v>1.0945177559999999</c:v>
                </c:pt>
                <c:pt idx="5">
                  <c:v>1.0945177559999999</c:v>
                </c:pt>
                <c:pt idx="6">
                  <c:v>1.0945177559999999</c:v>
                </c:pt>
                <c:pt idx="7">
                  <c:v>1.0945177559999999</c:v>
                </c:pt>
                <c:pt idx="8">
                  <c:v>1.0945177559999999</c:v>
                </c:pt>
                <c:pt idx="9">
                  <c:v>1.0945177559999999</c:v>
                </c:pt>
                <c:pt idx="10">
                  <c:v>1.0945177559999999</c:v>
                </c:pt>
                <c:pt idx="11">
                  <c:v>1.0945177559999999</c:v>
                </c:pt>
                <c:pt idx="12">
                  <c:v>1.0945177559999999</c:v>
                </c:pt>
                <c:pt idx="13">
                  <c:v>1.0945177559999999</c:v>
                </c:pt>
                <c:pt idx="14">
                  <c:v>1.0945177559999999</c:v>
                </c:pt>
                <c:pt idx="15">
                  <c:v>1.0945177559999999</c:v>
                </c:pt>
                <c:pt idx="16">
                  <c:v>1.0945177559999999</c:v>
                </c:pt>
                <c:pt idx="17">
                  <c:v>1.0945177559999999</c:v>
                </c:pt>
                <c:pt idx="18">
                  <c:v>1.0945177559999999</c:v>
                </c:pt>
                <c:pt idx="19">
                  <c:v>1.0945177559999999</c:v>
                </c:pt>
                <c:pt idx="20">
                  <c:v>1.0945177559999999</c:v>
                </c:pt>
                <c:pt idx="21">
                  <c:v>1.0945177559999999</c:v>
                </c:pt>
                <c:pt idx="22">
                  <c:v>1.0945177559999999</c:v>
                </c:pt>
                <c:pt idx="23">
                  <c:v>1.0945177559999999</c:v>
                </c:pt>
                <c:pt idx="24">
                  <c:v>1.0945177559999999</c:v>
                </c:pt>
                <c:pt idx="25">
                  <c:v>1.0945177559999999</c:v>
                </c:pt>
                <c:pt idx="26">
                  <c:v>1.0945177559999999</c:v>
                </c:pt>
                <c:pt idx="27">
                  <c:v>1.0945177559999999</c:v>
                </c:pt>
                <c:pt idx="28">
                  <c:v>1.0945177559999999</c:v>
                </c:pt>
                <c:pt idx="29">
                  <c:v>1.0945177559999999</c:v>
                </c:pt>
                <c:pt idx="30">
                  <c:v>1.0945177559999999</c:v>
                </c:pt>
                <c:pt idx="31">
                  <c:v>1.0945177559999999</c:v>
                </c:pt>
                <c:pt idx="32">
                  <c:v>1.0945177559999999</c:v>
                </c:pt>
                <c:pt idx="33">
                  <c:v>1.0945177559999999</c:v>
                </c:pt>
                <c:pt idx="34">
                  <c:v>1.0945177559999999</c:v>
                </c:pt>
                <c:pt idx="35">
                  <c:v>1.0945177559999999</c:v>
                </c:pt>
                <c:pt idx="36">
                  <c:v>1.0945177559999999</c:v>
                </c:pt>
                <c:pt idx="37">
                  <c:v>1.0945177559999999</c:v>
                </c:pt>
                <c:pt idx="38">
                  <c:v>1.0945177559999999</c:v>
                </c:pt>
                <c:pt idx="39">
                  <c:v>1.0945177559999999</c:v>
                </c:pt>
                <c:pt idx="40">
                  <c:v>1.0945177559999999</c:v>
                </c:pt>
                <c:pt idx="41">
                  <c:v>1.0945177559999999</c:v>
                </c:pt>
                <c:pt idx="42">
                  <c:v>1.0945177559999999</c:v>
                </c:pt>
                <c:pt idx="43">
                  <c:v>1.0945177559999999</c:v>
                </c:pt>
                <c:pt idx="44">
                  <c:v>1.0945177559999999</c:v>
                </c:pt>
                <c:pt idx="45">
                  <c:v>1.0945177559999999</c:v>
                </c:pt>
                <c:pt idx="46">
                  <c:v>1.0945177559999999</c:v>
                </c:pt>
                <c:pt idx="47">
                  <c:v>1.0945177559999999</c:v>
                </c:pt>
                <c:pt idx="48">
                  <c:v>1.0945177559999999</c:v>
                </c:pt>
                <c:pt idx="49">
                  <c:v>1.0945177559999999</c:v>
                </c:pt>
                <c:pt idx="50">
                  <c:v>1.0945177559999999</c:v>
                </c:pt>
                <c:pt idx="51">
                  <c:v>1.0945177559999999</c:v>
                </c:pt>
                <c:pt idx="52">
                  <c:v>1.0945177559999999</c:v>
                </c:pt>
                <c:pt idx="53">
                  <c:v>1.0945177559999999</c:v>
                </c:pt>
                <c:pt idx="54">
                  <c:v>1.0945177559999999</c:v>
                </c:pt>
                <c:pt idx="55">
                  <c:v>1.0945177559999999</c:v>
                </c:pt>
                <c:pt idx="56">
                  <c:v>1.0945177559999999</c:v>
                </c:pt>
                <c:pt idx="57">
                  <c:v>1.0945177559999999</c:v>
                </c:pt>
                <c:pt idx="58">
                  <c:v>1.0945177559999999</c:v>
                </c:pt>
                <c:pt idx="59">
                  <c:v>1.0945177559999999</c:v>
                </c:pt>
                <c:pt idx="60">
                  <c:v>1.0945177559999999</c:v>
                </c:pt>
                <c:pt idx="61">
                  <c:v>1.0945177559999999</c:v>
                </c:pt>
                <c:pt idx="62">
                  <c:v>1.0945177559999999</c:v>
                </c:pt>
                <c:pt idx="63">
                  <c:v>1.0945177559999999</c:v>
                </c:pt>
                <c:pt idx="64">
                  <c:v>1.0945177559999999</c:v>
                </c:pt>
                <c:pt idx="65">
                  <c:v>1.0945177559999999</c:v>
                </c:pt>
                <c:pt idx="66">
                  <c:v>1.0945177559999999</c:v>
                </c:pt>
                <c:pt idx="67">
                  <c:v>1.0945177559999999</c:v>
                </c:pt>
                <c:pt idx="68">
                  <c:v>1.0945177559999999</c:v>
                </c:pt>
                <c:pt idx="69">
                  <c:v>1.0945177559999999</c:v>
                </c:pt>
                <c:pt idx="70">
                  <c:v>1.0945177559999999</c:v>
                </c:pt>
                <c:pt idx="71">
                  <c:v>1.0945177559999999</c:v>
                </c:pt>
                <c:pt idx="72">
                  <c:v>1.0945177559999999</c:v>
                </c:pt>
                <c:pt idx="73">
                  <c:v>1.0945177559999999</c:v>
                </c:pt>
                <c:pt idx="74">
                  <c:v>1.0945177559999999</c:v>
                </c:pt>
                <c:pt idx="75">
                  <c:v>1.0945177559999999</c:v>
                </c:pt>
                <c:pt idx="76">
                  <c:v>1.0945177559999999</c:v>
                </c:pt>
                <c:pt idx="77">
                  <c:v>1.0945177559999999</c:v>
                </c:pt>
                <c:pt idx="78">
                  <c:v>1.0945177559999999</c:v>
                </c:pt>
                <c:pt idx="79">
                  <c:v>1.0945177559999999</c:v>
                </c:pt>
                <c:pt idx="80">
                  <c:v>1.0945177559999999</c:v>
                </c:pt>
                <c:pt idx="81">
                  <c:v>1.0945177559999999</c:v>
                </c:pt>
                <c:pt idx="82">
                  <c:v>1.0945177559999999</c:v>
                </c:pt>
                <c:pt idx="83">
                  <c:v>1.0945177559999999</c:v>
                </c:pt>
                <c:pt idx="84">
                  <c:v>1.0945177559999999</c:v>
                </c:pt>
                <c:pt idx="85">
                  <c:v>1.0945177559999999</c:v>
                </c:pt>
                <c:pt idx="86">
                  <c:v>1.0945177559999999</c:v>
                </c:pt>
                <c:pt idx="87">
                  <c:v>1.0945177559999999</c:v>
                </c:pt>
                <c:pt idx="88">
                  <c:v>1.0945177559999999</c:v>
                </c:pt>
                <c:pt idx="89">
                  <c:v>1.0945177559999999</c:v>
                </c:pt>
                <c:pt idx="90">
                  <c:v>1.0945177559999999</c:v>
                </c:pt>
                <c:pt idx="91">
                  <c:v>1.0945177559999999</c:v>
                </c:pt>
                <c:pt idx="92">
                  <c:v>1.0945177559999999</c:v>
                </c:pt>
                <c:pt idx="93">
                  <c:v>1.0945177559999999</c:v>
                </c:pt>
                <c:pt idx="94">
                  <c:v>1.0945177559999999</c:v>
                </c:pt>
                <c:pt idx="95">
                  <c:v>1.0945177559999999</c:v>
                </c:pt>
                <c:pt idx="96">
                  <c:v>1.0945177559999999</c:v>
                </c:pt>
                <c:pt idx="97">
                  <c:v>1.0945177559999999</c:v>
                </c:pt>
                <c:pt idx="98">
                  <c:v>1.0945177559999999</c:v>
                </c:pt>
                <c:pt idx="99">
                  <c:v>1.0945177559999999</c:v>
                </c:pt>
                <c:pt idx="100">
                  <c:v>1.0945177559999999</c:v>
                </c:pt>
              </c:numCache>
            </c:numRef>
          </c:val>
        </c:ser>
        <c:ser>
          <c:idx val="9"/>
          <c:order val="9"/>
          <c:val>
            <c:numRef>
              <c:f>'[OHDSI distribution of results for opening remarks.xlsx]Sheet1 (4)'!$A$10:$CW$10</c:f>
              <c:numCache>
                <c:formatCode>General</c:formatCode>
                <c:ptCount val="101"/>
                <c:pt idx="0">
                  <c:v>1.1010057369999999</c:v>
                </c:pt>
                <c:pt idx="1">
                  <c:v>1.1010057369999999</c:v>
                </c:pt>
                <c:pt idx="2">
                  <c:v>1.1010057369999999</c:v>
                </c:pt>
                <c:pt idx="3">
                  <c:v>1.1010057369999999</c:v>
                </c:pt>
                <c:pt idx="4">
                  <c:v>1.1010057369999999</c:v>
                </c:pt>
                <c:pt idx="5">
                  <c:v>1.1010057369999999</c:v>
                </c:pt>
                <c:pt idx="6">
                  <c:v>1.1010057369999999</c:v>
                </c:pt>
                <c:pt idx="7">
                  <c:v>1.1010057369999999</c:v>
                </c:pt>
                <c:pt idx="8">
                  <c:v>1.1010057369999999</c:v>
                </c:pt>
                <c:pt idx="9">
                  <c:v>1.1010057369999999</c:v>
                </c:pt>
                <c:pt idx="10">
                  <c:v>1.1010057369999999</c:v>
                </c:pt>
                <c:pt idx="11">
                  <c:v>1.1010057369999999</c:v>
                </c:pt>
                <c:pt idx="12">
                  <c:v>1.1010057369999999</c:v>
                </c:pt>
                <c:pt idx="13">
                  <c:v>1.1010057369999999</c:v>
                </c:pt>
                <c:pt idx="14">
                  <c:v>1.1010057369999999</c:v>
                </c:pt>
                <c:pt idx="15">
                  <c:v>1.1010057369999999</c:v>
                </c:pt>
                <c:pt idx="16">
                  <c:v>1.1010057369999999</c:v>
                </c:pt>
                <c:pt idx="17">
                  <c:v>1.1010057369999999</c:v>
                </c:pt>
                <c:pt idx="18">
                  <c:v>1.1010057369999999</c:v>
                </c:pt>
                <c:pt idx="19">
                  <c:v>1.1010057369999999</c:v>
                </c:pt>
                <c:pt idx="20">
                  <c:v>1.1010057369999999</c:v>
                </c:pt>
                <c:pt idx="21">
                  <c:v>1.1010057369999999</c:v>
                </c:pt>
                <c:pt idx="22">
                  <c:v>1.1010057369999999</c:v>
                </c:pt>
                <c:pt idx="23">
                  <c:v>1.1010057369999999</c:v>
                </c:pt>
                <c:pt idx="24">
                  <c:v>1.1010057369999999</c:v>
                </c:pt>
                <c:pt idx="25">
                  <c:v>1.1010057369999999</c:v>
                </c:pt>
                <c:pt idx="26">
                  <c:v>1.1010057369999999</c:v>
                </c:pt>
                <c:pt idx="27">
                  <c:v>1.1010057369999999</c:v>
                </c:pt>
                <c:pt idx="28">
                  <c:v>1.1010057369999999</c:v>
                </c:pt>
                <c:pt idx="29">
                  <c:v>1.1010057369999999</c:v>
                </c:pt>
                <c:pt idx="30">
                  <c:v>1.1010057369999999</c:v>
                </c:pt>
                <c:pt idx="31">
                  <c:v>1.1010057369999999</c:v>
                </c:pt>
                <c:pt idx="32">
                  <c:v>1.1010057369999999</c:v>
                </c:pt>
                <c:pt idx="33">
                  <c:v>1.1010057369999999</c:v>
                </c:pt>
                <c:pt idx="34">
                  <c:v>1.1010057369999999</c:v>
                </c:pt>
                <c:pt idx="35">
                  <c:v>1.1010057369999999</c:v>
                </c:pt>
                <c:pt idx="36">
                  <c:v>1.1010057369999999</c:v>
                </c:pt>
                <c:pt idx="37">
                  <c:v>1.1010057369999999</c:v>
                </c:pt>
                <c:pt idx="38">
                  <c:v>1.1010057369999999</c:v>
                </c:pt>
                <c:pt idx="39">
                  <c:v>1.1010057369999999</c:v>
                </c:pt>
                <c:pt idx="40">
                  <c:v>1.1010057369999999</c:v>
                </c:pt>
                <c:pt idx="41">
                  <c:v>1.1010057369999999</c:v>
                </c:pt>
                <c:pt idx="42">
                  <c:v>1.1010057369999999</c:v>
                </c:pt>
                <c:pt idx="43">
                  <c:v>1.1010057369999999</c:v>
                </c:pt>
                <c:pt idx="44">
                  <c:v>1.1010057369999999</c:v>
                </c:pt>
                <c:pt idx="45">
                  <c:v>1.1010057369999999</c:v>
                </c:pt>
                <c:pt idx="46">
                  <c:v>1.1010057369999999</c:v>
                </c:pt>
                <c:pt idx="47">
                  <c:v>1.1010057369999999</c:v>
                </c:pt>
                <c:pt idx="48">
                  <c:v>1.1010057369999999</c:v>
                </c:pt>
                <c:pt idx="49">
                  <c:v>1.1010057369999999</c:v>
                </c:pt>
                <c:pt idx="50">
                  <c:v>1.1010057369999999</c:v>
                </c:pt>
                <c:pt idx="51">
                  <c:v>1.1010057369999999</c:v>
                </c:pt>
                <c:pt idx="52">
                  <c:v>1.1010057369999999</c:v>
                </c:pt>
                <c:pt idx="53">
                  <c:v>1.1010057369999999</c:v>
                </c:pt>
                <c:pt idx="54">
                  <c:v>1.1010057369999999</c:v>
                </c:pt>
                <c:pt idx="55">
                  <c:v>1.1010057369999999</c:v>
                </c:pt>
                <c:pt idx="56">
                  <c:v>1.1010057369999999</c:v>
                </c:pt>
                <c:pt idx="57">
                  <c:v>1.1010057369999999</c:v>
                </c:pt>
                <c:pt idx="58">
                  <c:v>1.1010057369999999</c:v>
                </c:pt>
                <c:pt idx="59">
                  <c:v>1.1010057369999999</c:v>
                </c:pt>
                <c:pt idx="60">
                  <c:v>1.1010057369999999</c:v>
                </c:pt>
                <c:pt idx="61">
                  <c:v>1.1010057369999999</c:v>
                </c:pt>
                <c:pt idx="62">
                  <c:v>1.1010057369999999</c:v>
                </c:pt>
                <c:pt idx="63">
                  <c:v>1.1010057369999999</c:v>
                </c:pt>
                <c:pt idx="64">
                  <c:v>1.1010057369999999</c:v>
                </c:pt>
                <c:pt idx="65">
                  <c:v>1.1010057369999999</c:v>
                </c:pt>
                <c:pt idx="66">
                  <c:v>1.1010057369999999</c:v>
                </c:pt>
                <c:pt idx="67">
                  <c:v>1.1010057369999999</c:v>
                </c:pt>
                <c:pt idx="68">
                  <c:v>1.1010057369999999</c:v>
                </c:pt>
                <c:pt idx="69">
                  <c:v>1.1010057369999999</c:v>
                </c:pt>
                <c:pt idx="70">
                  <c:v>1.1010057369999999</c:v>
                </c:pt>
                <c:pt idx="71">
                  <c:v>1.1010057369999999</c:v>
                </c:pt>
                <c:pt idx="72">
                  <c:v>1.1010057369999999</c:v>
                </c:pt>
                <c:pt idx="73">
                  <c:v>1.1010057369999999</c:v>
                </c:pt>
                <c:pt idx="74">
                  <c:v>1.1010057369999999</c:v>
                </c:pt>
                <c:pt idx="75">
                  <c:v>1.1010057369999999</c:v>
                </c:pt>
                <c:pt idx="76">
                  <c:v>1.1010057369999999</c:v>
                </c:pt>
                <c:pt idx="77">
                  <c:v>1.1010057369999999</c:v>
                </c:pt>
                <c:pt idx="78">
                  <c:v>1.1010057369999999</c:v>
                </c:pt>
                <c:pt idx="79">
                  <c:v>1.1010057369999999</c:v>
                </c:pt>
                <c:pt idx="80">
                  <c:v>1.1010057369999999</c:v>
                </c:pt>
                <c:pt idx="81">
                  <c:v>1.1010057369999999</c:v>
                </c:pt>
                <c:pt idx="82">
                  <c:v>1.1010057369999999</c:v>
                </c:pt>
                <c:pt idx="83">
                  <c:v>1.1010057369999999</c:v>
                </c:pt>
                <c:pt idx="84">
                  <c:v>1.1010057369999999</c:v>
                </c:pt>
                <c:pt idx="85">
                  <c:v>1.1010057369999999</c:v>
                </c:pt>
                <c:pt idx="86">
                  <c:v>1.1010057369999999</c:v>
                </c:pt>
                <c:pt idx="87">
                  <c:v>1.1010057369999999</c:v>
                </c:pt>
                <c:pt idx="88">
                  <c:v>1.1010057369999999</c:v>
                </c:pt>
                <c:pt idx="89">
                  <c:v>1.1010057369999999</c:v>
                </c:pt>
                <c:pt idx="90">
                  <c:v>1.1010057369999999</c:v>
                </c:pt>
                <c:pt idx="91">
                  <c:v>1.1010057369999999</c:v>
                </c:pt>
                <c:pt idx="92">
                  <c:v>1.1010057369999999</c:v>
                </c:pt>
                <c:pt idx="93">
                  <c:v>1.1010057369999999</c:v>
                </c:pt>
                <c:pt idx="94">
                  <c:v>1.1010057369999999</c:v>
                </c:pt>
                <c:pt idx="95">
                  <c:v>1.1010057369999999</c:v>
                </c:pt>
                <c:pt idx="96">
                  <c:v>1.1010057369999999</c:v>
                </c:pt>
                <c:pt idx="97">
                  <c:v>1.1010057369999999</c:v>
                </c:pt>
                <c:pt idx="98">
                  <c:v>1.1010057369999999</c:v>
                </c:pt>
                <c:pt idx="99">
                  <c:v>1.1010057369999999</c:v>
                </c:pt>
                <c:pt idx="100">
                  <c:v>1.1010057369999999</c:v>
                </c:pt>
              </c:numCache>
            </c:numRef>
          </c:val>
        </c:ser>
        <c:ser>
          <c:idx val="10"/>
          <c:order val="10"/>
          <c:val>
            <c:numRef>
              <c:f>'[OHDSI distribution of results for opening remarks.xlsx]Sheet1 (4)'!$A$11:$CW$11</c:f>
              <c:numCache>
                <c:formatCode>General</c:formatCode>
                <c:ptCount val="101"/>
                <c:pt idx="0">
                  <c:v>1.1077662800000001</c:v>
                </c:pt>
                <c:pt idx="1">
                  <c:v>1.1077662800000001</c:v>
                </c:pt>
                <c:pt idx="2">
                  <c:v>1.1077662800000001</c:v>
                </c:pt>
                <c:pt idx="3">
                  <c:v>1.1077662800000001</c:v>
                </c:pt>
                <c:pt idx="4">
                  <c:v>1.1077662800000001</c:v>
                </c:pt>
                <c:pt idx="5">
                  <c:v>1.1077662800000001</c:v>
                </c:pt>
                <c:pt idx="6">
                  <c:v>1.1077662800000001</c:v>
                </c:pt>
                <c:pt idx="7">
                  <c:v>1.1077662800000001</c:v>
                </c:pt>
                <c:pt idx="8">
                  <c:v>1.1077662800000001</c:v>
                </c:pt>
                <c:pt idx="9">
                  <c:v>1.1077662800000001</c:v>
                </c:pt>
                <c:pt idx="10">
                  <c:v>1.1077662800000001</c:v>
                </c:pt>
                <c:pt idx="11">
                  <c:v>1.1077662800000001</c:v>
                </c:pt>
                <c:pt idx="12">
                  <c:v>1.1077662800000001</c:v>
                </c:pt>
                <c:pt idx="13">
                  <c:v>1.1077662800000001</c:v>
                </c:pt>
                <c:pt idx="14">
                  <c:v>1.1077662800000001</c:v>
                </c:pt>
                <c:pt idx="15">
                  <c:v>1.1077662800000001</c:v>
                </c:pt>
                <c:pt idx="16">
                  <c:v>1.1077662800000001</c:v>
                </c:pt>
                <c:pt idx="17">
                  <c:v>1.1077662800000001</c:v>
                </c:pt>
                <c:pt idx="18">
                  <c:v>1.1077662800000001</c:v>
                </c:pt>
                <c:pt idx="19">
                  <c:v>1.1077662800000001</c:v>
                </c:pt>
                <c:pt idx="20">
                  <c:v>1.1077662800000001</c:v>
                </c:pt>
                <c:pt idx="21">
                  <c:v>1.1077662800000001</c:v>
                </c:pt>
                <c:pt idx="22">
                  <c:v>1.1077662800000001</c:v>
                </c:pt>
                <c:pt idx="23">
                  <c:v>1.1077662800000001</c:v>
                </c:pt>
                <c:pt idx="24">
                  <c:v>1.1077662800000001</c:v>
                </c:pt>
                <c:pt idx="25">
                  <c:v>1.1077662800000001</c:v>
                </c:pt>
                <c:pt idx="26">
                  <c:v>1.1077662800000001</c:v>
                </c:pt>
                <c:pt idx="27">
                  <c:v>1.1077662800000001</c:v>
                </c:pt>
                <c:pt idx="28">
                  <c:v>1.1077662800000001</c:v>
                </c:pt>
                <c:pt idx="29">
                  <c:v>1.1077662800000001</c:v>
                </c:pt>
                <c:pt idx="30">
                  <c:v>1.1077662800000001</c:v>
                </c:pt>
                <c:pt idx="31">
                  <c:v>1.1077662800000001</c:v>
                </c:pt>
                <c:pt idx="32">
                  <c:v>1.1077662800000001</c:v>
                </c:pt>
                <c:pt idx="33">
                  <c:v>1.1077662800000001</c:v>
                </c:pt>
                <c:pt idx="34">
                  <c:v>1.1077662800000001</c:v>
                </c:pt>
                <c:pt idx="35">
                  <c:v>1.1077662800000001</c:v>
                </c:pt>
                <c:pt idx="36">
                  <c:v>1.1077662800000001</c:v>
                </c:pt>
                <c:pt idx="37">
                  <c:v>1.1077662800000001</c:v>
                </c:pt>
                <c:pt idx="38">
                  <c:v>1.1077662800000001</c:v>
                </c:pt>
                <c:pt idx="39">
                  <c:v>1.1077662800000001</c:v>
                </c:pt>
                <c:pt idx="40">
                  <c:v>1.1077662800000001</c:v>
                </c:pt>
                <c:pt idx="41">
                  <c:v>1.1077662800000001</c:v>
                </c:pt>
                <c:pt idx="42">
                  <c:v>1.1077662800000001</c:v>
                </c:pt>
                <c:pt idx="43">
                  <c:v>1.1077662800000001</c:v>
                </c:pt>
                <c:pt idx="44">
                  <c:v>1.1077662800000001</c:v>
                </c:pt>
                <c:pt idx="45">
                  <c:v>1.1077662800000001</c:v>
                </c:pt>
                <c:pt idx="46">
                  <c:v>1.1077662800000001</c:v>
                </c:pt>
                <c:pt idx="47">
                  <c:v>1.1077662800000001</c:v>
                </c:pt>
                <c:pt idx="48">
                  <c:v>1.1077662800000001</c:v>
                </c:pt>
                <c:pt idx="49">
                  <c:v>1.1077662800000001</c:v>
                </c:pt>
                <c:pt idx="50">
                  <c:v>1.1077662800000001</c:v>
                </c:pt>
                <c:pt idx="51">
                  <c:v>1.1077662800000001</c:v>
                </c:pt>
                <c:pt idx="52">
                  <c:v>1.1077662800000001</c:v>
                </c:pt>
                <c:pt idx="53">
                  <c:v>1.1077662800000001</c:v>
                </c:pt>
                <c:pt idx="54">
                  <c:v>1.1077662800000001</c:v>
                </c:pt>
                <c:pt idx="55">
                  <c:v>1.1077662800000001</c:v>
                </c:pt>
                <c:pt idx="56">
                  <c:v>1.1077662800000001</c:v>
                </c:pt>
                <c:pt idx="57">
                  <c:v>1.1077662800000001</c:v>
                </c:pt>
                <c:pt idx="58">
                  <c:v>1.1077662800000001</c:v>
                </c:pt>
                <c:pt idx="59">
                  <c:v>1.1077662800000001</c:v>
                </c:pt>
                <c:pt idx="60">
                  <c:v>1.1077662800000001</c:v>
                </c:pt>
                <c:pt idx="61">
                  <c:v>1.1077662800000001</c:v>
                </c:pt>
                <c:pt idx="62">
                  <c:v>1.1077662800000001</c:v>
                </c:pt>
                <c:pt idx="63">
                  <c:v>1.1077662800000001</c:v>
                </c:pt>
                <c:pt idx="64">
                  <c:v>1.1077662800000001</c:v>
                </c:pt>
                <c:pt idx="65">
                  <c:v>1.1077662800000001</c:v>
                </c:pt>
                <c:pt idx="66">
                  <c:v>1.1077662800000001</c:v>
                </c:pt>
                <c:pt idx="67">
                  <c:v>1.1077662800000001</c:v>
                </c:pt>
                <c:pt idx="68">
                  <c:v>1.1077662800000001</c:v>
                </c:pt>
                <c:pt idx="69">
                  <c:v>1.1077662800000001</c:v>
                </c:pt>
                <c:pt idx="70">
                  <c:v>1.1077662800000001</c:v>
                </c:pt>
                <c:pt idx="71">
                  <c:v>1.1077662800000001</c:v>
                </c:pt>
                <c:pt idx="72">
                  <c:v>1.1077662800000001</c:v>
                </c:pt>
                <c:pt idx="73">
                  <c:v>1.1077662800000001</c:v>
                </c:pt>
                <c:pt idx="74">
                  <c:v>1.1077662800000001</c:v>
                </c:pt>
                <c:pt idx="75">
                  <c:v>1.1077662800000001</c:v>
                </c:pt>
                <c:pt idx="76">
                  <c:v>1.1077662800000001</c:v>
                </c:pt>
                <c:pt idx="77">
                  <c:v>1.1077662800000001</c:v>
                </c:pt>
                <c:pt idx="78">
                  <c:v>1.1077662800000001</c:v>
                </c:pt>
                <c:pt idx="79">
                  <c:v>1.1077662800000001</c:v>
                </c:pt>
                <c:pt idx="80">
                  <c:v>1.1077662800000001</c:v>
                </c:pt>
                <c:pt idx="81">
                  <c:v>1.1077662800000001</c:v>
                </c:pt>
                <c:pt idx="82">
                  <c:v>1.1077662800000001</c:v>
                </c:pt>
                <c:pt idx="83">
                  <c:v>1.1077662800000001</c:v>
                </c:pt>
                <c:pt idx="84">
                  <c:v>1.1077662800000001</c:v>
                </c:pt>
                <c:pt idx="85">
                  <c:v>1.1077662800000001</c:v>
                </c:pt>
                <c:pt idx="86">
                  <c:v>1.1077662800000001</c:v>
                </c:pt>
                <c:pt idx="87">
                  <c:v>1.1077662800000001</c:v>
                </c:pt>
                <c:pt idx="88">
                  <c:v>1.1077662800000001</c:v>
                </c:pt>
                <c:pt idx="89">
                  <c:v>1.1077662800000001</c:v>
                </c:pt>
                <c:pt idx="90">
                  <c:v>1.1077662800000001</c:v>
                </c:pt>
                <c:pt idx="91">
                  <c:v>1.1077662800000001</c:v>
                </c:pt>
                <c:pt idx="92">
                  <c:v>1.1077662800000001</c:v>
                </c:pt>
                <c:pt idx="93">
                  <c:v>1.1077662800000001</c:v>
                </c:pt>
                <c:pt idx="94">
                  <c:v>1.1077662800000001</c:v>
                </c:pt>
                <c:pt idx="95">
                  <c:v>1.1077662800000001</c:v>
                </c:pt>
                <c:pt idx="96">
                  <c:v>1.1077662800000001</c:v>
                </c:pt>
                <c:pt idx="97">
                  <c:v>1.1077662800000001</c:v>
                </c:pt>
                <c:pt idx="98">
                  <c:v>1.1077662800000001</c:v>
                </c:pt>
                <c:pt idx="99">
                  <c:v>1.1077662800000001</c:v>
                </c:pt>
                <c:pt idx="100">
                  <c:v>1.1077662800000001</c:v>
                </c:pt>
              </c:numCache>
            </c:numRef>
          </c:val>
        </c:ser>
        <c:ser>
          <c:idx val="11"/>
          <c:order val="11"/>
          <c:val>
            <c:numRef>
              <c:f>'[OHDSI distribution of results for opening remarks.xlsx]Sheet1 (4)'!$A$12:$CW$12</c:f>
              <c:numCache>
                <c:formatCode>General</c:formatCode>
                <c:ptCount val="101"/>
                <c:pt idx="0">
                  <c:v>1.1147952860000001</c:v>
                </c:pt>
                <c:pt idx="1">
                  <c:v>1.1147952860000001</c:v>
                </c:pt>
                <c:pt idx="2">
                  <c:v>1.1147952860000001</c:v>
                </c:pt>
                <c:pt idx="3">
                  <c:v>1.1147952860000001</c:v>
                </c:pt>
                <c:pt idx="4">
                  <c:v>1.1147952860000001</c:v>
                </c:pt>
                <c:pt idx="5">
                  <c:v>1.1147952860000001</c:v>
                </c:pt>
                <c:pt idx="6">
                  <c:v>1.1147952860000001</c:v>
                </c:pt>
                <c:pt idx="7">
                  <c:v>1.1147952860000001</c:v>
                </c:pt>
                <c:pt idx="8">
                  <c:v>1.1147952860000001</c:v>
                </c:pt>
                <c:pt idx="9">
                  <c:v>1.1147952860000001</c:v>
                </c:pt>
                <c:pt idx="10">
                  <c:v>1.1147952860000001</c:v>
                </c:pt>
                <c:pt idx="11">
                  <c:v>1.1147952860000001</c:v>
                </c:pt>
                <c:pt idx="12">
                  <c:v>1.1147952860000001</c:v>
                </c:pt>
                <c:pt idx="13">
                  <c:v>1.1147952860000001</c:v>
                </c:pt>
                <c:pt idx="14">
                  <c:v>1.1147952860000001</c:v>
                </c:pt>
                <c:pt idx="15">
                  <c:v>1.1147952860000001</c:v>
                </c:pt>
                <c:pt idx="16">
                  <c:v>1.1147952860000001</c:v>
                </c:pt>
                <c:pt idx="17">
                  <c:v>1.1147952860000001</c:v>
                </c:pt>
                <c:pt idx="18">
                  <c:v>1.1147952860000001</c:v>
                </c:pt>
                <c:pt idx="19">
                  <c:v>1.1147952860000001</c:v>
                </c:pt>
                <c:pt idx="20">
                  <c:v>1.1147952860000001</c:v>
                </c:pt>
                <c:pt idx="21">
                  <c:v>1.1147952860000001</c:v>
                </c:pt>
                <c:pt idx="22">
                  <c:v>1.1147952860000001</c:v>
                </c:pt>
                <c:pt idx="23">
                  <c:v>1.1147952860000001</c:v>
                </c:pt>
                <c:pt idx="24">
                  <c:v>1.1147952860000001</c:v>
                </c:pt>
                <c:pt idx="25">
                  <c:v>1.1147952860000001</c:v>
                </c:pt>
                <c:pt idx="26">
                  <c:v>1.1147952860000001</c:v>
                </c:pt>
                <c:pt idx="27">
                  <c:v>1.1147952860000001</c:v>
                </c:pt>
                <c:pt idx="28">
                  <c:v>1.1147952860000001</c:v>
                </c:pt>
                <c:pt idx="29">
                  <c:v>1.1147952860000001</c:v>
                </c:pt>
                <c:pt idx="30">
                  <c:v>1.1147952860000001</c:v>
                </c:pt>
                <c:pt idx="31">
                  <c:v>1.1147952860000001</c:v>
                </c:pt>
                <c:pt idx="32">
                  <c:v>1.1147952860000001</c:v>
                </c:pt>
                <c:pt idx="33">
                  <c:v>1.1147952860000001</c:v>
                </c:pt>
                <c:pt idx="34">
                  <c:v>1.1147952860000001</c:v>
                </c:pt>
                <c:pt idx="35">
                  <c:v>1.1147952860000001</c:v>
                </c:pt>
                <c:pt idx="36">
                  <c:v>1.1147952860000001</c:v>
                </c:pt>
                <c:pt idx="37">
                  <c:v>1.1147952860000001</c:v>
                </c:pt>
                <c:pt idx="38">
                  <c:v>1.1147952860000001</c:v>
                </c:pt>
                <c:pt idx="39">
                  <c:v>1.1147952860000001</c:v>
                </c:pt>
                <c:pt idx="40">
                  <c:v>1.1147952860000001</c:v>
                </c:pt>
                <c:pt idx="41">
                  <c:v>1.1147952860000001</c:v>
                </c:pt>
                <c:pt idx="42">
                  <c:v>1.1147952860000001</c:v>
                </c:pt>
                <c:pt idx="43">
                  <c:v>1.1147952860000001</c:v>
                </c:pt>
                <c:pt idx="44">
                  <c:v>1.1147952860000001</c:v>
                </c:pt>
                <c:pt idx="45">
                  <c:v>1.1147952860000001</c:v>
                </c:pt>
                <c:pt idx="46">
                  <c:v>1.1147952860000001</c:v>
                </c:pt>
                <c:pt idx="47">
                  <c:v>1.1147952860000001</c:v>
                </c:pt>
                <c:pt idx="48">
                  <c:v>1.1147952860000001</c:v>
                </c:pt>
                <c:pt idx="49">
                  <c:v>1.1147952860000001</c:v>
                </c:pt>
                <c:pt idx="50">
                  <c:v>1.1147952860000001</c:v>
                </c:pt>
                <c:pt idx="51">
                  <c:v>1.1147952860000001</c:v>
                </c:pt>
                <c:pt idx="52">
                  <c:v>1.1147952860000001</c:v>
                </c:pt>
                <c:pt idx="53">
                  <c:v>1.1147952860000001</c:v>
                </c:pt>
                <c:pt idx="54">
                  <c:v>1.1147952860000001</c:v>
                </c:pt>
                <c:pt idx="55">
                  <c:v>1.1147952860000001</c:v>
                </c:pt>
                <c:pt idx="56">
                  <c:v>1.1147952860000001</c:v>
                </c:pt>
                <c:pt idx="57">
                  <c:v>1.1147952860000001</c:v>
                </c:pt>
                <c:pt idx="58">
                  <c:v>1.1147952860000001</c:v>
                </c:pt>
                <c:pt idx="59">
                  <c:v>1.1147952860000001</c:v>
                </c:pt>
                <c:pt idx="60">
                  <c:v>1.1147952860000001</c:v>
                </c:pt>
                <c:pt idx="61">
                  <c:v>1.1147952860000001</c:v>
                </c:pt>
                <c:pt idx="62">
                  <c:v>1.1147952860000001</c:v>
                </c:pt>
                <c:pt idx="63">
                  <c:v>1.1147952860000001</c:v>
                </c:pt>
                <c:pt idx="64">
                  <c:v>1.1147952860000001</c:v>
                </c:pt>
                <c:pt idx="65">
                  <c:v>1.1147952860000001</c:v>
                </c:pt>
                <c:pt idx="66">
                  <c:v>1.1147952860000001</c:v>
                </c:pt>
                <c:pt idx="67">
                  <c:v>1.1147952860000001</c:v>
                </c:pt>
                <c:pt idx="68">
                  <c:v>1.1147952860000001</c:v>
                </c:pt>
                <c:pt idx="69">
                  <c:v>1.1147952860000001</c:v>
                </c:pt>
                <c:pt idx="70">
                  <c:v>1.1147952860000001</c:v>
                </c:pt>
                <c:pt idx="71">
                  <c:v>1.1147952860000001</c:v>
                </c:pt>
                <c:pt idx="72">
                  <c:v>1.1147952860000001</c:v>
                </c:pt>
                <c:pt idx="73">
                  <c:v>1.1147952860000001</c:v>
                </c:pt>
                <c:pt idx="74">
                  <c:v>1.1147952860000001</c:v>
                </c:pt>
                <c:pt idx="75">
                  <c:v>1.1147952860000001</c:v>
                </c:pt>
                <c:pt idx="76">
                  <c:v>1.1147952860000001</c:v>
                </c:pt>
                <c:pt idx="77">
                  <c:v>1.1147952860000001</c:v>
                </c:pt>
                <c:pt idx="78">
                  <c:v>1.1147952860000001</c:v>
                </c:pt>
                <c:pt idx="79">
                  <c:v>1.1147952860000001</c:v>
                </c:pt>
                <c:pt idx="80">
                  <c:v>1.1147952860000001</c:v>
                </c:pt>
                <c:pt idx="81">
                  <c:v>1.1147952860000001</c:v>
                </c:pt>
                <c:pt idx="82">
                  <c:v>1.1147952860000001</c:v>
                </c:pt>
                <c:pt idx="83">
                  <c:v>1.1147952860000001</c:v>
                </c:pt>
                <c:pt idx="84">
                  <c:v>1.1147952860000001</c:v>
                </c:pt>
                <c:pt idx="85">
                  <c:v>1.1147952860000001</c:v>
                </c:pt>
                <c:pt idx="86">
                  <c:v>1.1147952860000001</c:v>
                </c:pt>
                <c:pt idx="87">
                  <c:v>1.1147952860000001</c:v>
                </c:pt>
                <c:pt idx="88">
                  <c:v>1.1147952860000001</c:v>
                </c:pt>
                <c:pt idx="89">
                  <c:v>1.1147952860000001</c:v>
                </c:pt>
                <c:pt idx="90">
                  <c:v>1.1147952860000001</c:v>
                </c:pt>
                <c:pt idx="91">
                  <c:v>1.1147952860000001</c:v>
                </c:pt>
                <c:pt idx="92">
                  <c:v>1.1147952860000001</c:v>
                </c:pt>
                <c:pt idx="93">
                  <c:v>1.1147952860000001</c:v>
                </c:pt>
                <c:pt idx="94">
                  <c:v>1.1147952860000001</c:v>
                </c:pt>
                <c:pt idx="95">
                  <c:v>1.1147952860000001</c:v>
                </c:pt>
                <c:pt idx="96">
                  <c:v>1.1147952860000001</c:v>
                </c:pt>
                <c:pt idx="97">
                  <c:v>1.1147952860000001</c:v>
                </c:pt>
                <c:pt idx="98">
                  <c:v>1.1147952860000001</c:v>
                </c:pt>
                <c:pt idx="99">
                  <c:v>1.1147952860000001</c:v>
                </c:pt>
                <c:pt idx="100">
                  <c:v>1.1147952860000001</c:v>
                </c:pt>
              </c:numCache>
            </c:numRef>
          </c:val>
        </c:ser>
        <c:ser>
          <c:idx val="12"/>
          <c:order val="12"/>
          <c:val>
            <c:numRef>
              <c:f>'[OHDSI distribution of results for opening remarks.xlsx]Sheet1 (4)'!$A$13:$CW$13</c:f>
              <c:numCache>
                <c:formatCode>General</c:formatCode>
                <c:ptCount val="101"/>
                <c:pt idx="0">
                  <c:v>1.1220870860000001</c:v>
                </c:pt>
                <c:pt idx="1">
                  <c:v>1.1220870860000001</c:v>
                </c:pt>
                <c:pt idx="2">
                  <c:v>1.1220870860000001</c:v>
                </c:pt>
                <c:pt idx="3">
                  <c:v>1.1220870860000001</c:v>
                </c:pt>
                <c:pt idx="4">
                  <c:v>1.1220870860000001</c:v>
                </c:pt>
                <c:pt idx="5">
                  <c:v>1.1220870860000001</c:v>
                </c:pt>
                <c:pt idx="6">
                  <c:v>1.1220870860000001</c:v>
                </c:pt>
                <c:pt idx="7">
                  <c:v>1.1220870860000001</c:v>
                </c:pt>
                <c:pt idx="8">
                  <c:v>1.1220870860000001</c:v>
                </c:pt>
                <c:pt idx="9">
                  <c:v>1.1220870860000001</c:v>
                </c:pt>
                <c:pt idx="10">
                  <c:v>1.1220870860000001</c:v>
                </c:pt>
                <c:pt idx="11">
                  <c:v>1.1220870860000001</c:v>
                </c:pt>
                <c:pt idx="12">
                  <c:v>1.1220870860000001</c:v>
                </c:pt>
                <c:pt idx="13">
                  <c:v>1.1220870860000001</c:v>
                </c:pt>
                <c:pt idx="14">
                  <c:v>1.1220870860000001</c:v>
                </c:pt>
                <c:pt idx="15">
                  <c:v>1.1220870860000001</c:v>
                </c:pt>
                <c:pt idx="16">
                  <c:v>1.1220870860000001</c:v>
                </c:pt>
                <c:pt idx="17">
                  <c:v>1.1220870860000001</c:v>
                </c:pt>
                <c:pt idx="18">
                  <c:v>1.1220870860000001</c:v>
                </c:pt>
                <c:pt idx="19">
                  <c:v>1.1220870860000001</c:v>
                </c:pt>
                <c:pt idx="20">
                  <c:v>1.1220870860000001</c:v>
                </c:pt>
                <c:pt idx="21">
                  <c:v>1.1220870860000001</c:v>
                </c:pt>
                <c:pt idx="22">
                  <c:v>1.1220870860000001</c:v>
                </c:pt>
                <c:pt idx="23">
                  <c:v>1.1220870860000001</c:v>
                </c:pt>
                <c:pt idx="24">
                  <c:v>1.1220870860000001</c:v>
                </c:pt>
                <c:pt idx="25">
                  <c:v>1.1220870860000001</c:v>
                </c:pt>
                <c:pt idx="26">
                  <c:v>1.1220870860000001</c:v>
                </c:pt>
                <c:pt idx="27">
                  <c:v>1.1220870860000001</c:v>
                </c:pt>
                <c:pt idx="28">
                  <c:v>1.1220870860000001</c:v>
                </c:pt>
                <c:pt idx="29">
                  <c:v>1.1220870860000001</c:v>
                </c:pt>
                <c:pt idx="30">
                  <c:v>1.1220870860000001</c:v>
                </c:pt>
                <c:pt idx="31">
                  <c:v>1.1220870860000001</c:v>
                </c:pt>
                <c:pt idx="32">
                  <c:v>1.1220870860000001</c:v>
                </c:pt>
                <c:pt idx="33">
                  <c:v>1.1220870860000001</c:v>
                </c:pt>
                <c:pt idx="34">
                  <c:v>1.1220870860000001</c:v>
                </c:pt>
                <c:pt idx="35">
                  <c:v>1.1220870860000001</c:v>
                </c:pt>
                <c:pt idx="36">
                  <c:v>1.1220870860000001</c:v>
                </c:pt>
                <c:pt idx="37">
                  <c:v>1.1220870860000001</c:v>
                </c:pt>
                <c:pt idx="38">
                  <c:v>1.1220870860000001</c:v>
                </c:pt>
                <c:pt idx="39">
                  <c:v>1.1220870860000001</c:v>
                </c:pt>
                <c:pt idx="40">
                  <c:v>1.1220870860000001</c:v>
                </c:pt>
                <c:pt idx="41">
                  <c:v>1.1220870860000001</c:v>
                </c:pt>
                <c:pt idx="42">
                  <c:v>1.1220870860000001</c:v>
                </c:pt>
                <c:pt idx="43">
                  <c:v>1.1220870860000001</c:v>
                </c:pt>
                <c:pt idx="44">
                  <c:v>1.1220870860000001</c:v>
                </c:pt>
                <c:pt idx="45">
                  <c:v>1.1220870860000001</c:v>
                </c:pt>
                <c:pt idx="46">
                  <c:v>1.1220870860000001</c:v>
                </c:pt>
                <c:pt idx="47">
                  <c:v>1.1220870860000001</c:v>
                </c:pt>
                <c:pt idx="48">
                  <c:v>1.1220870860000001</c:v>
                </c:pt>
                <c:pt idx="49">
                  <c:v>1.1220870860000001</c:v>
                </c:pt>
                <c:pt idx="50">
                  <c:v>1.1220870860000001</c:v>
                </c:pt>
                <c:pt idx="51">
                  <c:v>1.1220870860000001</c:v>
                </c:pt>
                <c:pt idx="52">
                  <c:v>1.1220870860000001</c:v>
                </c:pt>
                <c:pt idx="53">
                  <c:v>1.1220870860000001</c:v>
                </c:pt>
                <c:pt idx="54">
                  <c:v>1.1220870860000001</c:v>
                </c:pt>
                <c:pt idx="55">
                  <c:v>1.1220870860000001</c:v>
                </c:pt>
                <c:pt idx="56">
                  <c:v>1.1220870860000001</c:v>
                </c:pt>
                <c:pt idx="57">
                  <c:v>1.1220870860000001</c:v>
                </c:pt>
                <c:pt idx="58">
                  <c:v>1.1220870860000001</c:v>
                </c:pt>
                <c:pt idx="59">
                  <c:v>1.1220870860000001</c:v>
                </c:pt>
                <c:pt idx="60">
                  <c:v>1.1220870860000001</c:v>
                </c:pt>
                <c:pt idx="61">
                  <c:v>1.1220870860000001</c:v>
                </c:pt>
                <c:pt idx="62">
                  <c:v>1.1220870860000001</c:v>
                </c:pt>
                <c:pt idx="63">
                  <c:v>1.1220870860000001</c:v>
                </c:pt>
                <c:pt idx="64">
                  <c:v>1.1220870860000001</c:v>
                </c:pt>
                <c:pt idx="65">
                  <c:v>1.1220870860000001</c:v>
                </c:pt>
                <c:pt idx="66">
                  <c:v>1.1220870860000001</c:v>
                </c:pt>
                <c:pt idx="67">
                  <c:v>1.1220870860000001</c:v>
                </c:pt>
                <c:pt idx="68">
                  <c:v>1.1220870860000001</c:v>
                </c:pt>
                <c:pt idx="69">
                  <c:v>1.1220870860000001</c:v>
                </c:pt>
                <c:pt idx="70">
                  <c:v>1.1220870860000001</c:v>
                </c:pt>
                <c:pt idx="71">
                  <c:v>1.1220870860000001</c:v>
                </c:pt>
                <c:pt idx="72">
                  <c:v>1.1220870860000001</c:v>
                </c:pt>
                <c:pt idx="73">
                  <c:v>1.1220870860000001</c:v>
                </c:pt>
                <c:pt idx="74">
                  <c:v>1.1220870860000001</c:v>
                </c:pt>
                <c:pt idx="75">
                  <c:v>1.1220870860000001</c:v>
                </c:pt>
                <c:pt idx="76">
                  <c:v>1.1220870860000001</c:v>
                </c:pt>
                <c:pt idx="77">
                  <c:v>1.1220870860000001</c:v>
                </c:pt>
                <c:pt idx="78">
                  <c:v>1.1220870860000001</c:v>
                </c:pt>
                <c:pt idx="79">
                  <c:v>1.1220870860000001</c:v>
                </c:pt>
                <c:pt idx="80">
                  <c:v>1.1220870860000001</c:v>
                </c:pt>
                <c:pt idx="81">
                  <c:v>1.1220870860000001</c:v>
                </c:pt>
                <c:pt idx="82">
                  <c:v>1.1220870860000001</c:v>
                </c:pt>
                <c:pt idx="83">
                  <c:v>1.1220870860000001</c:v>
                </c:pt>
                <c:pt idx="84">
                  <c:v>1.1220870860000001</c:v>
                </c:pt>
                <c:pt idx="85">
                  <c:v>1.1220870860000001</c:v>
                </c:pt>
                <c:pt idx="86">
                  <c:v>1.1220870860000001</c:v>
                </c:pt>
                <c:pt idx="87">
                  <c:v>1.1220870860000001</c:v>
                </c:pt>
                <c:pt idx="88">
                  <c:v>1.1220870860000001</c:v>
                </c:pt>
                <c:pt idx="89">
                  <c:v>1.1220870860000001</c:v>
                </c:pt>
                <c:pt idx="90">
                  <c:v>1.1220870860000001</c:v>
                </c:pt>
                <c:pt idx="91">
                  <c:v>1.1220870860000001</c:v>
                </c:pt>
                <c:pt idx="92">
                  <c:v>1.1220870860000001</c:v>
                </c:pt>
                <c:pt idx="93">
                  <c:v>1.1220870860000001</c:v>
                </c:pt>
                <c:pt idx="94">
                  <c:v>1.1220870860000001</c:v>
                </c:pt>
                <c:pt idx="95">
                  <c:v>1.1220870860000001</c:v>
                </c:pt>
                <c:pt idx="96">
                  <c:v>1.1220870860000001</c:v>
                </c:pt>
                <c:pt idx="97">
                  <c:v>1.1220870860000001</c:v>
                </c:pt>
                <c:pt idx="98">
                  <c:v>1.1220870860000001</c:v>
                </c:pt>
                <c:pt idx="99">
                  <c:v>1.1220870860000001</c:v>
                </c:pt>
                <c:pt idx="100">
                  <c:v>1.1220870860000001</c:v>
                </c:pt>
              </c:numCache>
            </c:numRef>
          </c:val>
        </c:ser>
        <c:ser>
          <c:idx val="13"/>
          <c:order val="13"/>
          <c:val>
            <c:numRef>
              <c:f>'[OHDSI distribution of results for opening remarks.xlsx]Sheet1 (4)'!$A$14:$CW$14</c:f>
              <c:numCache>
                <c:formatCode>General</c:formatCode>
                <c:ptCount val="101"/>
                <c:pt idx="0">
                  <c:v>1.129634391</c:v>
                </c:pt>
                <c:pt idx="1">
                  <c:v>1.129634391</c:v>
                </c:pt>
                <c:pt idx="2">
                  <c:v>1.129634391</c:v>
                </c:pt>
                <c:pt idx="3">
                  <c:v>1.129634391</c:v>
                </c:pt>
                <c:pt idx="4">
                  <c:v>1.129634391</c:v>
                </c:pt>
                <c:pt idx="5">
                  <c:v>1.129634391</c:v>
                </c:pt>
                <c:pt idx="6">
                  <c:v>1.129634391</c:v>
                </c:pt>
                <c:pt idx="7">
                  <c:v>1.129634391</c:v>
                </c:pt>
                <c:pt idx="8">
                  <c:v>1.129634391</c:v>
                </c:pt>
                <c:pt idx="9">
                  <c:v>1.129634391</c:v>
                </c:pt>
                <c:pt idx="10">
                  <c:v>1.129634391</c:v>
                </c:pt>
                <c:pt idx="11">
                  <c:v>1.129634391</c:v>
                </c:pt>
                <c:pt idx="12">
                  <c:v>1.129634391</c:v>
                </c:pt>
                <c:pt idx="13">
                  <c:v>1.129634391</c:v>
                </c:pt>
                <c:pt idx="14">
                  <c:v>1.129634391</c:v>
                </c:pt>
                <c:pt idx="15">
                  <c:v>1.129634391</c:v>
                </c:pt>
                <c:pt idx="16">
                  <c:v>1.129634391</c:v>
                </c:pt>
                <c:pt idx="17">
                  <c:v>1.129634391</c:v>
                </c:pt>
                <c:pt idx="18">
                  <c:v>1.129634391</c:v>
                </c:pt>
                <c:pt idx="19">
                  <c:v>1.129634391</c:v>
                </c:pt>
                <c:pt idx="20">
                  <c:v>1.129634391</c:v>
                </c:pt>
                <c:pt idx="21">
                  <c:v>1.129634391</c:v>
                </c:pt>
                <c:pt idx="22">
                  <c:v>1.129634391</c:v>
                </c:pt>
                <c:pt idx="23">
                  <c:v>1.129634391</c:v>
                </c:pt>
                <c:pt idx="24">
                  <c:v>1.129634391</c:v>
                </c:pt>
                <c:pt idx="25">
                  <c:v>1.129634391</c:v>
                </c:pt>
                <c:pt idx="26">
                  <c:v>1.129634391</c:v>
                </c:pt>
                <c:pt idx="27">
                  <c:v>1.129634391</c:v>
                </c:pt>
                <c:pt idx="28">
                  <c:v>1.129634391</c:v>
                </c:pt>
                <c:pt idx="29">
                  <c:v>1.129634391</c:v>
                </c:pt>
                <c:pt idx="30">
                  <c:v>1.129634391</c:v>
                </c:pt>
                <c:pt idx="31">
                  <c:v>1.129634391</c:v>
                </c:pt>
                <c:pt idx="32">
                  <c:v>1.129634391</c:v>
                </c:pt>
                <c:pt idx="33">
                  <c:v>1.129634391</c:v>
                </c:pt>
                <c:pt idx="34">
                  <c:v>1.129634391</c:v>
                </c:pt>
                <c:pt idx="35">
                  <c:v>1.129634391</c:v>
                </c:pt>
                <c:pt idx="36">
                  <c:v>1.129634391</c:v>
                </c:pt>
                <c:pt idx="37">
                  <c:v>1.129634391</c:v>
                </c:pt>
                <c:pt idx="38">
                  <c:v>1.129634391</c:v>
                </c:pt>
                <c:pt idx="39">
                  <c:v>1.129634391</c:v>
                </c:pt>
                <c:pt idx="40">
                  <c:v>1.129634391</c:v>
                </c:pt>
                <c:pt idx="41">
                  <c:v>1.129634391</c:v>
                </c:pt>
                <c:pt idx="42">
                  <c:v>1.129634391</c:v>
                </c:pt>
                <c:pt idx="43">
                  <c:v>1.129634391</c:v>
                </c:pt>
                <c:pt idx="44">
                  <c:v>1.129634391</c:v>
                </c:pt>
                <c:pt idx="45">
                  <c:v>1.129634391</c:v>
                </c:pt>
                <c:pt idx="46">
                  <c:v>1.129634391</c:v>
                </c:pt>
                <c:pt idx="47">
                  <c:v>1.129634391</c:v>
                </c:pt>
                <c:pt idx="48">
                  <c:v>1.129634391</c:v>
                </c:pt>
                <c:pt idx="49">
                  <c:v>1.129634391</c:v>
                </c:pt>
                <c:pt idx="50">
                  <c:v>1.129634391</c:v>
                </c:pt>
                <c:pt idx="51">
                  <c:v>1.129634391</c:v>
                </c:pt>
                <c:pt idx="52">
                  <c:v>1.129634391</c:v>
                </c:pt>
                <c:pt idx="53">
                  <c:v>1.129634391</c:v>
                </c:pt>
                <c:pt idx="54">
                  <c:v>1.129634391</c:v>
                </c:pt>
                <c:pt idx="55">
                  <c:v>1.129634391</c:v>
                </c:pt>
                <c:pt idx="56">
                  <c:v>1.129634391</c:v>
                </c:pt>
                <c:pt idx="57">
                  <c:v>1.129634391</c:v>
                </c:pt>
                <c:pt idx="58">
                  <c:v>1.129634391</c:v>
                </c:pt>
                <c:pt idx="59">
                  <c:v>1.129634391</c:v>
                </c:pt>
                <c:pt idx="60">
                  <c:v>1.129634391</c:v>
                </c:pt>
                <c:pt idx="61">
                  <c:v>1.129634391</c:v>
                </c:pt>
                <c:pt idx="62">
                  <c:v>1.129634391</c:v>
                </c:pt>
                <c:pt idx="63">
                  <c:v>1.129634391</c:v>
                </c:pt>
                <c:pt idx="64">
                  <c:v>1.129634391</c:v>
                </c:pt>
                <c:pt idx="65">
                  <c:v>1.129634391</c:v>
                </c:pt>
                <c:pt idx="66">
                  <c:v>1.129634391</c:v>
                </c:pt>
                <c:pt idx="67">
                  <c:v>1.129634391</c:v>
                </c:pt>
                <c:pt idx="68">
                  <c:v>1.129634391</c:v>
                </c:pt>
                <c:pt idx="69">
                  <c:v>1.129634391</c:v>
                </c:pt>
                <c:pt idx="70">
                  <c:v>1.129634391</c:v>
                </c:pt>
                <c:pt idx="71">
                  <c:v>1.129634391</c:v>
                </c:pt>
                <c:pt idx="72">
                  <c:v>1.129634391</c:v>
                </c:pt>
                <c:pt idx="73">
                  <c:v>1.129634391</c:v>
                </c:pt>
                <c:pt idx="74">
                  <c:v>1.129634391</c:v>
                </c:pt>
                <c:pt idx="75">
                  <c:v>1.129634391</c:v>
                </c:pt>
                <c:pt idx="76">
                  <c:v>1.129634391</c:v>
                </c:pt>
                <c:pt idx="77">
                  <c:v>1.129634391</c:v>
                </c:pt>
                <c:pt idx="78">
                  <c:v>1.129634391</c:v>
                </c:pt>
                <c:pt idx="79">
                  <c:v>1.129634391</c:v>
                </c:pt>
                <c:pt idx="80">
                  <c:v>1.129634391</c:v>
                </c:pt>
                <c:pt idx="81">
                  <c:v>1.129634391</c:v>
                </c:pt>
                <c:pt idx="82">
                  <c:v>1.129634391</c:v>
                </c:pt>
                <c:pt idx="83">
                  <c:v>1.129634391</c:v>
                </c:pt>
                <c:pt idx="84">
                  <c:v>1.129634391</c:v>
                </c:pt>
                <c:pt idx="85">
                  <c:v>1.129634391</c:v>
                </c:pt>
                <c:pt idx="86">
                  <c:v>1.129634391</c:v>
                </c:pt>
                <c:pt idx="87">
                  <c:v>1.129634391</c:v>
                </c:pt>
                <c:pt idx="88">
                  <c:v>1.129634391</c:v>
                </c:pt>
                <c:pt idx="89">
                  <c:v>1.129634391</c:v>
                </c:pt>
                <c:pt idx="90">
                  <c:v>1.129634391</c:v>
                </c:pt>
                <c:pt idx="91">
                  <c:v>1.129634391</c:v>
                </c:pt>
                <c:pt idx="92">
                  <c:v>1.129634391</c:v>
                </c:pt>
                <c:pt idx="93">
                  <c:v>1.129634391</c:v>
                </c:pt>
                <c:pt idx="94">
                  <c:v>1.129634391</c:v>
                </c:pt>
                <c:pt idx="95">
                  <c:v>1.129634391</c:v>
                </c:pt>
                <c:pt idx="96">
                  <c:v>1.129634391</c:v>
                </c:pt>
                <c:pt idx="97">
                  <c:v>1.129634391</c:v>
                </c:pt>
                <c:pt idx="98">
                  <c:v>1.129634391</c:v>
                </c:pt>
                <c:pt idx="99">
                  <c:v>1.129634391</c:v>
                </c:pt>
                <c:pt idx="100">
                  <c:v>1.129634391</c:v>
                </c:pt>
              </c:numCache>
            </c:numRef>
          </c:val>
        </c:ser>
        <c:ser>
          <c:idx val="14"/>
          <c:order val="14"/>
          <c:val>
            <c:numRef>
              <c:f>'[OHDSI distribution of results for opening remarks.xlsx]Sheet1 (4)'!$A$15:$CW$15</c:f>
              <c:numCache>
                <c:formatCode>General</c:formatCode>
                <c:ptCount val="101"/>
                <c:pt idx="0">
                  <c:v>1.1374282410000001</c:v>
                </c:pt>
                <c:pt idx="1">
                  <c:v>1.1374282410000001</c:v>
                </c:pt>
                <c:pt idx="2">
                  <c:v>1.1374282410000001</c:v>
                </c:pt>
                <c:pt idx="3">
                  <c:v>1.1374282410000001</c:v>
                </c:pt>
                <c:pt idx="4">
                  <c:v>1.1374282410000001</c:v>
                </c:pt>
                <c:pt idx="5">
                  <c:v>1.1374282410000001</c:v>
                </c:pt>
                <c:pt idx="6">
                  <c:v>1.1374282410000001</c:v>
                </c:pt>
                <c:pt idx="7">
                  <c:v>1.1374282410000001</c:v>
                </c:pt>
                <c:pt idx="8">
                  <c:v>1.1374282410000001</c:v>
                </c:pt>
                <c:pt idx="9">
                  <c:v>1.1374282410000001</c:v>
                </c:pt>
                <c:pt idx="10">
                  <c:v>1.1374282410000001</c:v>
                </c:pt>
                <c:pt idx="11">
                  <c:v>1.1374282410000001</c:v>
                </c:pt>
                <c:pt idx="12">
                  <c:v>1.1374282410000001</c:v>
                </c:pt>
                <c:pt idx="13">
                  <c:v>1.1374282410000001</c:v>
                </c:pt>
                <c:pt idx="14">
                  <c:v>1.1374282410000001</c:v>
                </c:pt>
                <c:pt idx="15">
                  <c:v>1.1374282410000001</c:v>
                </c:pt>
                <c:pt idx="16">
                  <c:v>1.1374282410000001</c:v>
                </c:pt>
                <c:pt idx="17">
                  <c:v>1.1374282410000001</c:v>
                </c:pt>
                <c:pt idx="18">
                  <c:v>1.1374282410000001</c:v>
                </c:pt>
                <c:pt idx="19">
                  <c:v>1.1374282410000001</c:v>
                </c:pt>
                <c:pt idx="20">
                  <c:v>1.1374282410000001</c:v>
                </c:pt>
                <c:pt idx="21">
                  <c:v>1.1374282410000001</c:v>
                </c:pt>
                <c:pt idx="22">
                  <c:v>1.1374282410000001</c:v>
                </c:pt>
                <c:pt idx="23">
                  <c:v>1.1374282410000001</c:v>
                </c:pt>
                <c:pt idx="24">
                  <c:v>1.1374282410000001</c:v>
                </c:pt>
                <c:pt idx="25">
                  <c:v>1.1374282410000001</c:v>
                </c:pt>
                <c:pt idx="26">
                  <c:v>1.1374282410000001</c:v>
                </c:pt>
                <c:pt idx="27">
                  <c:v>1.1374282410000001</c:v>
                </c:pt>
                <c:pt idx="28">
                  <c:v>1.1374282410000001</c:v>
                </c:pt>
                <c:pt idx="29">
                  <c:v>1.1374282410000001</c:v>
                </c:pt>
                <c:pt idx="30">
                  <c:v>1.1374282410000001</c:v>
                </c:pt>
                <c:pt idx="31">
                  <c:v>1.1374282410000001</c:v>
                </c:pt>
                <c:pt idx="32">
                  <c:v>1.1374282410000001</c:v>
                </c:pt>
                <c:pt idx="33">
                  <c:v>1.1374282410000001</c:v>
                </c:pt>
                <c:pt idx="34">
                  <c:v>1.1374282410000001</c:v>
                </c:pt>
                <c:pt idx="35">
                  <c:v>1.1374282410000001</c:v>
                </c:pt>
                <c:pt idx="36">
                  <c:v>1.1374282410000001</c:v>
                </c:pt>
                <c:pt idx="37">
                  <c:v>1.1374282410000001</c:v>
                </c:pt>
                <c:pt idx="38">
                  <c:v>1.1374282410000001</c:v>
                </c:pt>
                <c:pt idx="39">
                  <c:v>1.1374282410000001</c:v>
                </c:pt>
                <c:pt idx="40">
                  <c:v>1.1374282410000001</c:v>
                </c:pt>
                <c:pt idx="41">
                  <c:v>1.1374282410000001</c:v>
                </c:pt>
                <c:pt idx="42">
                  <c:v>1.1374282410000001</c:v>
                </c:pt>
                <c:pt idx="43">
                  <c:v>1.1374282410000001</c:v>
                </c:pt>
                <c:pt idx="44">
                  <c:v>1.1374282410000001</c:v>
                </c:pt>
                <c:pt idx="45">
                  <c:v>1.1374282410000001</c:v>
                </c:pt>
                <c:pt idx="46">
                  <c:v>1.1374282410000001</c:v>
                </c:pt>
                <c:pt idx="47">
                  <c:v>1.1374282410000001</c:v>
                </c:pt>
                <c:pt idx="48">
                  <c:v>1.1374282410000001</c:v>
                </c:pt>
                <c:pt idx="49">
                  <c:v>1.1374282410000001</c:v>
                </c:pt>
                <c:pt idx="50">
                  <c:v>1.1374282410000001</c:v>
                </c:pt>
                <c:pt idx="51">
                  <c:v>1.1374282410000001</c:v>
                </c:pt>
                <c:pt idx="52">
                  <c:v>1.1374282410000001</c:v>
                </c:pt>
                <c:pt idx="53">
                  <c:v>1.1374282410000001</c:v>
                </c:pt>
                <c:pt idx="54">
                  <c:v>1.1374282410000001</c:v>
                </c:pt>
                <c:pt idx="55">
                  <c:v>1.1374282410000001</c:v>
                </c:pt>
                <c:pt idx="56">
                  <c:v>1.1374282410000001</c:v>
                </c:pt>
                <c:pt idx="57">
                  <c:v>1.1374282410000001</c:v>
                </c:pt>
                <c:pt idx="58">
                  <c:v>1.1374282410000001</c:v>
                </c:pt>
                <c:pt idx="59">
                  <c:v>1.1374282410000001</c:v>
                </c:pt>
                <c:pt idx="60">
                  <c:v>1.1374282410000001</c:v>
                </c:pt>
                <c:pt idx="61">
                  <c:v>1.1374282410000001</c:v>
                </c:pt>
                <c:pt idx="62">
                  <c:v>1.1374282410000001</c:v>
                </c:pt>
                <c:pt idx="63">
                  <c:v>1.1374282410000001</c:v>
                </c:pt>
                <c:pt idx="64">
                  <c:v>1.1374282410000001</c:v>
                </c:pt>
                <c:pt idx="65">
                  <c:v>1.1374282410000001</c:v>
                </c:pt>
                <c:pt idx="66">
                  <c:v>1.1374282410000001</c:v>
                </c:pt>
                <c:pt idx="67">
                  <c:v>1.1374282410000001</c:v>
                </c:pt>
                <c:pt idx="68">
                  <c:v>1.1374282410000001</c:v>
                </c:pt>
                <c:pt idx="69">
                  <c:v>1.1374282410000001</c:v>
                </c:pt>
                <c:pt idx="70">
                  <c:v>1.1374282410000001</c:v>
                </c:pt>
                <c:pt idx="71">
                  <c:v>1.1374282410000001</c:v>
                </c:pt>
                <c:pt idx="72">
                  <c:v>1.1374282410000001</c:v>
                </c:pt>
                <c:pt idx="73">
                  <c:v>1.1374282410000001</c:v>
                </c:pt>
                <c:pt idx="74">
                  <c:v>1.1374282410000001</c:v>
                </c:pt>
                <c:pt idx="75">
                  <c:v>1.1374282410000001</c:v>
                </c:pt>
                <c:pt idx="76">
                  <c:v>1.1374282410000001</c:v>
                </c:pt>
                <c:pt idx="77">
                  <c:v>1.1374282410000001</c:v>
                </c:pt>
                <c:pt idx="78">
                  <c:v>1.1374282410000001</c:v>
                </c:pt>
                <c:pt idx="79">
                  <c:v>1.1374282410000001</c:v>
                </c:pt>
                <c:pt idx="80">
                  <c:v>1.1374282410000001</c:v>
                </c:pt>
                <c:pt idx="81">
                  <c:v>1.1374282410000001</c:v>
                </c:pt>
                <c:pt idx="82">
                  <c:v>1.1374282410000001</c:v>
                </c:pt>
                <c:pt idx="83">
                  <c:v>1.1374282410000001</c:v>
                </c:pt>
                <c:pt idx="84">
                  <c:v>1.1374282410000001</c:v>
                </c:pt>
                <c:pt idx="85">
                  <c:v>1.1374282410000001</c:v>
                </c:pt>
                <c:pt idx="86">
                  <c:v>1.1374282410000001</c:v>
                </c:pt>
                <c:pt idx="87">
                  <c:v>1.1374282410000001</c:v>
                </c:pt>
                <c:pt idx="88">
                  <c:v>1.1374282410000001</c:v>
                </c:pt>
                <c:pt idx="89">
                  <c:v>1.1374282410000001</c:v>
                </c:pt>
                <c:pt idx="90">
                  <c:v>1.1374282410000001</c:v>
                </c:pt>
                <c:pt idx="91">
                  <c:v>1.1374282410000001</c:v>
                </c:pt>
                <c:pt idx="92">
                  <c:v>1.1374282410000001</c:v>
                </c:pt>
                <c:pt idx="93">
                  <c:v>1.1374282410000001</c:v>
                </c:pt>
                <c:pt idx="94">
                  <c:v>1.1374282410000001</c:v>
                </c:pt>
                <c:pt idx="95">
                  <c:v>1.1374282410000001</c:v>
                </c:pt>
                <c:pt idx="96">
                  <c:v>1.1374282410000001</c:v>
                </c:pt>
                <c:pt idx="97">
                  <c:v>1.1374282410000001</c:v>
                </c:pt>
                <c:pt idx="98">
                  <c:v>1.1374282410000001</c:v>
                </c:pt>
                <c:pt idx="99">
                  <c:v>1.1374282410000001</c:v>
                </c:pt>
                <c:pt idx="100">
                  <c:v>1.1374282410000001</c:v>
                </c:pt>
              </c:numCache>
            </c:numRef>
          </c:val>
        </c:ser>
        <c:ser>
          <c:idx val="15"/>
          <c:order val="15"/>
          <c:val>
            <c:numRef>
              <c:f>'[OHDSI distribution of results for opening remarks.xlsx]Sheet1 (4)'!$A$16:$CW$16</c:f>
              <c:numCache>
                <c:formatCode>General</c:formatCode>
                <c:ptCount val="101"/>
                <c:pt idx="0">
                  <c:v>1.1454579540000001</c:v>
                </c:pt>
                <c:pt idx="1">
                  <c:v>1.1454579540000001</c:v>
                </c:pt>
                <c:pt idx="2">
                  <c:v>1.1454579540000001</c:v>
                </c:pt>
                <c:pt idx="3">
                  <c:v>1.1454579540000001</c:v>
                </c:pt>
                <c:pt idx="4">
                  <c:v>1.1454579540000001</c:v>
                </c:pt>
                <c:pt idx="5">
                  <c:v>1.1454579540000001</c:v>
                </c:pt>
                <c:pt idx="6">
                  <c:v>1.1454579540000001</c:v>
                </c:pt>
                <c:pt idx="7">
                  <c:v>1.1454579540000001</c:v>
                </c:pt>
                <c:pt idx="8">
                  <c:v>1.1454579540000001</c:v>
                </c:pt>
                <c:pt idx="9">
                  <c:v>1.1454579540000001</c:v>
                </c:pt>
                <c:pt idx="10">
                  <c:v>1.1454579540000001</c:v>
                </c:pt>
                <c:pt idx="11">
                  <c:v>1.1454579540000001</c:v>
                </c:pt>
                <c:pt idx="12">
                  <c:v>1.1454579540000001</c:v>
                </c:pt>
                <c:pt idx="13">
                  <c:v>1.1454579540000001</c:v>
                </c:pt>
                <c:pt idx="14">
                  <c:v>1.1454579540000001</c:v>
                </c:pt>
                <c:pt idx="15">
                  <c:v>1.1454579540000001</c:v>
                </c:pt>
                <c:pt idx="16">
                  <c:v>1.1454579540000001</c:v>
                </c:pt>
                <c:pt idx="17">
                  <c:v>1.1454579540000001</c:v>
                </c:pt>
                <c:pt idx="18">
                  <c:v>1.1454579540000001</c:v>
                </c:pt>
                <c:pt idx="19">
                  <c:v>1.1454579540000001</c:v>
                </c:pt>
                <c:pt idx="20">
                  <c:v>1.1454579540000001</c:v>
                </c:pt>
                <c:pt idx="21">
                  <c:v>1.1454579540000001</c:v>
                </c:pt>
                <c:pt idx="22">
                  <c:v>1.1454579540000001</c:v>
                </c:pt>
                <c:pt idx="23">
                  <c:v>1.1454579540000001</c:v>
                </c:pt>
                <c:pt idx="24">
                  <c:v>1.1454579540000001</c:v>
                </c:pt>
                <c:pt idx="25">
                  <c:v>1.1454579540000001</c:v>
                </c:pt>
                <c:pt idx="26">
                  <c:v>1.1454579540000001</c:v>
                </c:pt>
                <c:pt idx="27">
                  <c:v>1.1454579540000001</c:v>
                </c:pt>
                <c:pt idx="28">
                  <c:v>1.1454579540000001</c:v>
                </c:pt>
                <c:pt idx="29">
                  <c:v>1.1454579540000001</c:v>
                </c:pt>
                <c:pt idx="30">
                  <c:v>1.1454579540000001</c:v>
                </c:pt>
                <c:pt idx="31">
                  <c:v>1.1454579540000001</c:v>
                </c:pt>
                <c:pt idx="32">
                  <c:v>1.1454579540000001</c:v>
                </c:pt>
                <c:pt idx="33">
                  <c:v>1.1454579540000001</c:v>
                </c:pt>
                <c:pt idx="34">
                  <c:v>1.1454579540000001</c:v>
                </c:pt>
                <c:pt idx="35">
                  <c:v>1.1454579540000001</c:v>
                </c:pt>
                <c:pt idx="36">
                  <c:v>1.1454579540000001</c:v>
                </c:pt>
                <c:pt idx="37">
                  <c:v>1.1454579540000001</c:v>
                </c:pt>
                <c:pt idx="38">
                  <c:v>1.1454579540000001</c:v>
                </c:pt>
                <c:pt idx="39">
                  <c:v>1.1454579540000001</c:v>
                </c:pt>
                <c:pt idx="40">
                  <c:v>1.1454579540000001</c:v>
                </c:pt>
                <c:pt idx="41">
                  <c:v>1.1454579540000001</c:v>
                </c:pt>
                <c:pt idx="42">
                  <c:v>1.1454579540000001</c:v>
                </c:pt>
                <c:pt idx="43">
                  <c:v>1.1454579540000001</c:v>
                </c:pt>
                <c:pt idx="44">
                  <c:v>1.1454579540000001</c:v>
                </c:pt>
                <c:pt idx="45">
                  <c:v>1.1454579540000001</c:v>
                </c:pt>
                <c:pt idx="46">
                  <c:v>1.1454579540000001</c:v>
                </c:pt>
                <c:pt idx="47">
                  <c:v>1.1454579540000001</c:v>
                </c:pt>
                <c:pt idx="48">
                  <c:v>1.1454579540000001</c:v>
                </c:pt>
                <c:pt idx="49">
                  <c:v>1.1454579540000001</c:v>
                </c:pt>
                <c:pt idx="50">
                  <c:v>1.1454579540000001</c:v>
                </c:pt>
                <c:pt idx="51">
                  <c:v>1.1454579540000001</c:v>
                </c:pt>
                <c:pt idx="52">
                  <c:v>1.1454579540000001</c:v>
                </c:pt>
                <c:pt idx="53">
                  <c:v>1.1454579540000001</c:v>
                </c:pt>
                <c:pt idx="54">
                  <c:v>1.1454579540000001</c:v>
                </c:pt>
                <c:pt idx="55">
                  <c:v>1.1454579540000001</c:v>
                </c:pt>
                <c:pt idx="56">
                  <c:v>1.1454579540000001</c:v>
                </c:pt>
                <c:pt idx="57">
                  <c:v>1.1454579540000001</c:v>
                </c:pt>
                <c:pt idx="58">
                  <c:v>1.1454579540000001</c:v>
                </c:pt>
                <c:pt idx="59">
                  <c:v>1.1454579540000001</c:v>
                </c:pt>
                <c:pt idx="60">
                  <c:v>1.1454579540000001</c:v>
                </c:pt>
                <c:pt idx="61">
                  <c:v>1.1454579540000001</c:v>
                </c:pt>
                <c:pt idx="62">
                  <c:v>1.1454579540000001</c:v>
                </c:pt>
                <c:pt idx="63">
                  <c:v>1.1454579540000001</c:v>
                </c:pt>
                <c:pt idx="64">
                  <c:v>1.1454579540000001</c:v>
                </c:pt>
                <c:pt idx="65">
                  <c:v>1.1454579540000001</c:v>
                </c:pt>
                <c:pt idx="66">
                  <c:v>1.1454579540000001</c:v>
                </c:pt>
                <c:pt idx="67">
                  <c:v>1.1454579540000001</c:v>
                </c:pt>
                <c:pt idx="68">
                  <c:v>1.1454579540000001</c:v>
                </c:pt>
                <c:pt idx="69">
                  <c:v>1.1454579540000001</c:v>
                </c:pt>
                <c:pt idx="70">
                  <c:v>1.1454579540000001</c:v>
                </c:pt>
                <c:pt idx="71">
                  <c:v>1.1454579540000001</c:v>
                </c:pt>
                <c:pt idx="72">
                  <c:v>1.1454579540000001</c:v>
                </c:pt>
                <c:pt idx="73">
                  <c:v>1.1454579540000001</c:v>
                </c:pt>
                <c:pt idx="74">
                  <c:v>1.1454579540000001</c:v>
                </c:pt>
                <c:pt idx="75">
                  <c:v>1.1454579540000001</c:v>
                </c:pt>
                <c:pt idx="76">
                  <c:v>1.1454579540000001</c:v>
                </c:pt>
                <c:pt idx="77">
                  <c:v>1.1454579540000001</c:v>
                </c:pt>
                <c:pt idx="78">
                  <c:v>1.1454579540000001</c:v>
                </c:pt>
                <c:pt idx="79">
                  <c:v>1.1454579540000001</c:v>
                </c:pt>
                <c:pt idx="80">
                  <c:v>1.1454579540000001</c:v>
                </c:pt>
                <c:pt idx="81">
                  <c:v>1.1454579540000001</c:v>
                </c:pt>
                <c:pt idx="82">
                  <c:v>1.1454579540000001</c:v>
                </c:pt>
                <c:pt idx="83">
                  <c:v>1.1454579540000001</c:v>
                </c:pt>
                <c:pt idx="84">
                  <c:v>1.1454579540000001</c:v>
                </c:pt>
                <c:pt idx="85">
                  <c:v>1.1454579540000001</c:v>
                </c:pt>
                <c:pt idx="86">
                  <c:v>1.1454579540000001</c:v>
                </c:pt>
                <c:pt idx="87">
                  <c:v>1.1454579540000001</c:v>
                </c:pt>
                <c:pt idx="88">
                  <c:v>1.1454579540000001</c:v>
                </c:pt>
                <c:pt idx="89">
                  <c:v>1.1454579540000001</c:v>
                </c:pt>
                <c:pt idx="90">
                  <c:v>1.1454579540000001</c:v>
                </c:pt>
                <c:pt idx="91">
                  <c:v>1.1454579540000001</c:v>
                </c:pt>
                <c:pt idx="92">
                  <c:v>1.1454579540000001</c:v>
                </c:pt>
                <c:pt idx="93">
                  <c:v>1.1454579540000001</c:v>
                </c:pt>
                <c:pt idx="94">
                  <c:v>1.1454579540000001</c:v>
                </c:pt>
                <c:pt idx="95">
                  <c:v>1.1454579540000001</c:v>
                </c:pt>
                <c:pt idx="96">
                  <c:v>1.1454579540000001</c:v>
                </c:pt>
                <c:pt idx="97">
                  <c:v>1.1454579540000001</c:v>
                </c:pt>
                <c:pt idx="98">
                  <c:v>1.1454579540000001</c:v>
                </c:pt>
                <c:pt idx="99">
                  <c:v>1.1454579540000001</c:v>
                </c:pt>
                <c:pt idx="100">
                  <c:v>1.1454579540000001</c:v>
                </c:pt>
              </c:numCache>
            </c:numRef>
          </c:val>
        </c:ser>
        <c:ser>
          <c:idx val="16"/>
          <c:order val="16"/>
          <c:val>
            <c:numRef>
              <c:f>'[OHDSI distribution of results for opening remarks.xlsx]Sheet1 (4)'!$A$17:$CW$17</c:f>
              <c:numCache>
                <c:formatCode>General</c:formatCode>
                <c:ptCount val="101"/>
                <c:pt idx="0">
                  <c:v>1.1537110859999999</c:v>
                </c:pt>
                <c:pt idx="1">
                  <c:v>1.1537110859999999</c:v>
                </c:pt>
                <c:pt idx="2">
                  <c:v>1.1537110859999999</c:v>
                </c:pt>
                <c:pt idx="3">
                  <c:v>1.1537110859999999</c:v>
                </c:pt>
                <c:pt idx="4">
                  <c:v>1.1537110859999999</c:v>
                </c:pt>
                <c:pt idx="5">
                  <c:v>1.1537110859999999</c:v>
                </c:pt>
                <c:pt idx="6">
                  <c:v>1.1537110859999999</c:v>
                </c:pt>
                <c:pt idx="7">
                  <c:v>1.1537110859999999</c:v>
                </c:pt>
                <c:pt idx="8">
                  <c:v>1.1537110859999999</c:v>
                </c:pt>
                <c:pt idx="9">
                  <c:v>1.1537110859999999</c:v>
                </c:pt>
                <c:pt idx="10">
                  <c:v>1.1537110859999999</c:v>
                </c:pt>
                <c:pt idx="11">
                  <c:v>1.1537110859999999</c:v>
                </c:pt>
                <c:pt idx="12">
                  <c:v>1.1537110859999999</c:v>
                </c:pt>
                <c:pt idx="13">
                  <c:v>1.1537110859999999</c:v>
                </c:pt>
                <c:pt idx="14">
                  <c:v>1.1537110859999999</c:v>
                </c:pt>
                <c:pt idx="15">
                  <c:v>1.1537110859999999</c:v>
                </c:pt>
                <c:pt idx="16">
                  <c:v>1.1537110859999999</c:v>
                </c:pt>
                <c:pt idx="17">
                  <c:v>1.1537110859999999</c:v>
                </c:pt>
                <c:pt idx="18">
                  <c:v>1.1537110859999999</c:v>
                </c:pt>
                <c:pt idx="19">
                  <c:v>1.1537110859999999</c:v>
                </c:pt>
                <c:pt idx="20">
                  <c:v>1.1537110859999999</c:v>
                </c:pt>
                <c:pt idx="21">
                  <c:v>1.1537110859999999</c:v>
                </c:pt>
                <c:pt idx="22">
                  <c:v>1.1537110859999999</c:v>
                </c:pt>
                <c:pt idx="23">
                  <c:v>1.1537110859999999</c:v>
                </c:pt>
                <c:pt idx="24">
                  <c:v>1.1537110859999999</c:v>
                </c:pt>
                <c:pt idx="25">
                  <c:v>1.1537110859999999</c:v>
                </c:pt>
                <c:pt idx="26">
                  <c:v>1.1537110859999999</c:v>
                </c:pt>
                <c:pt idx="27">
                  <c:v>1.1537110859999999</c:v>
                </c:pt>
                <c:pt idx="28">
                  <c:v>1.1537110859999999</c:v>
                </c:pt>
                <c:pt idx="29">
                  <c:v>1.1537110859999999</c:v>
                </c:pt>
                <c:pt idx="30">
                  <c:v>1.1537110859999999</c:v>
                </c:pt>
                <c:pt idx="31">
                  <c:v>1.1537110859999999</c:v>
                </c:pt>
                <c:pt idx="32">
                  <c:v>1.1537110859999999</c:v>
                </c:pt>
                <c:pt idx="33">
                  <c:v>1.1537110859999999</c:v>
                </c:pt>
                <c:pt idx="34">
                  <c:v>1.1537110859999999</c:v>
                </c:pt>
                <c:pt idx="35">
                  <c:v>1.1537110859999999</c:v>
                </c:pt>
                <c:pt idx="36">
                  <c:v>1.1537110859999999</c:v>
                </c:pt>
                <c:pt idx="37">
                  <c:v>1.1537110859999999</c:v>
                </c:pt>
                <c:pt idx="38">
                  <c:v>1.1537110859999999</c:v>
                </c:pt>
                <c:pt idx="39">
                  <c:v>1.1537110859999999</c:v>
                </c:pt>
                <c:pt idx="40">
                  <c:v>1.1537110859999999</c:v>
                </c:pt>
                <c:pt idx="41">
                  <c:v>1.1537110859999999</c:v>
                </c:pt>
                <c:pt idx="42">
                  <c:v>1.1537110859999999</c:v>
                </c:pt>
                <c:pt idx="43">
                  <c:v>1.1537110859999999</c:v>
                </c:pt>
                <c:pt idx="44">
                  <c:v>1.1537110859999999</c:v>
                </c:pt>
                <c:pt idx="45">
                  <c:v>1.1537110859999999</c:v>
                </c:pt>
                <c:pt idx="46">
                  <c:v>1.1537110859999999</c:v>
                </c:pt>
                <c:pt idx="47">
                  <c:v>1.1537110859999999</c:v>
                </c:pt>
                <c:pt idx="48">
                  <c:v>1.1537110859999999</c:v>
                </c:pt>
                <c:pt idx="49">
                  <c:v>1.1537110859999999</c:v>
                </c:pt>
                <c:pt idx="50">
                  <c:v>1.1537110859999999</c:v>
                </c:pt>
                <c:pt idx="51">
                  <c:v>1.1537110859999999</c:v>
                </c:pt>
                <c:pt idx="52">
                  <c:v>1.1537110859999999</c:v>
                </c:pt>
                <c:pt idx="53">
                  <c:v>1.1537110859999999</c:v>
                </c:pt>
                <c:pt idx="54">
                  <c:v>1.1537110859999999</c:v>
                </c:pt>
                <c:pt idx="55">
                  <c:v>1.1537110859999999</c:v>
                </c:pt>
                <c:pt idx="56">
                  <c:v>1.1537110859999999</c:v>
                </c:pt>
                <c:pt idx="57">
                  <c:v>1.1537110859999999</c:v>
                </c:pt>
                <c:pt idx="58">
                  <c:v>1.1537110859999999</c:v>
                </c:pt>
                <c:pt idx="59">
                  <c:v>1.1537110859999999</c:v>
                </c:pt>
                <c:pt idx="60">
                  <c:v>1.1537110859999999</c:v>
                </c:pt>
                <c:pt idx="61">
                  <c:v>1.1537110859999999</c:v>
                </c:pt>
                <c:pt idx="62">
                  <c:v>1.1537110859999999</c:v>
                </c:pt>
                <c:pt idx="63">
                  <c:v>1.1537110859999999</c:v>
                </c:pt>
                <c:pt idx="64">
                  <c:v>1.1537110859999999</c:v>
                </c:pt>
                <c:pt idx="65">
                  <c:v>1.1537110859999999</c:v>
                </c:pt>
                <c:pt idx="66">
                  <c:v>1.1537110859999999</c:v>
                </c:pt>
                <c:pt idx="67">
                  <c:v>1.1537110859999999</c:v>
                </c:pt>
                <c:pt idx="68">
                  <c:v>1.1537110859999999</c:v>
                </c:pt>
                <c:pt idx="69">
                  <c:v>1.1537110859999999</c:v>
                </c:pt>
                <c:pt idx="70">
                  <c:v>1.1537110859999999</c:v>
                </c:pt>
                <c:pt idx="71">
                  <c:v>1.1537110859999999</c:v>
                </c:pt>
                <c:pt idx="72">
                  <c:v>1.1537110859999999</c:v>
                </c:pt>
                <c:pt idx="73">
                  <c:v>1.1537110859999999</c:v>
                </c:pt>
                <c:pt idx="74">
                  <c:v>1.1537110859999999</c:v>
                </c:pt>
                <c:pt idx="75">
                  <c:v>1.1537110859999999</c:v>
                </c:pt>
                <c:pt idx="76">
                  <c:v>1.1537110859999999</c:v>
                </c:pt>
                <c:pt idx="77">
                  <c:v>1.1537110859999999</c:v>
                </c:pt>
                <c:pt idx="78">
                  <c:v>1.1537110859999999</c:v>
                </c:pt>
                <c:pt idx="79">
                  <c:v>1.1537110859999999</c:v>
                </c:pt>
                <c:pt idx="80">
                  <c:v>1.1537110859999999</c:v>
                </c:pt>
                <c:pt idx="81">
                  <c:v>1.1537110859999999</c:v>
                </c:pt>
                <c:pt idx="82">
                  <c:v>1.1537110859999999</c:v>
                </c:pt>
                <c:pt idx="83">
                  <c:v>1.1537110859999999</c:v>
                </c:pt>
                <c:pt idx="84">
                  <c:v>1.1537110859999999</c:v>
                </c:pt>
                <c:pt idx="85">
                  <c:v>1.1537110859999999</c:v>
                </c:pt>
                <c:pt idx="86">
                  <c:v>1.1537110859999999</c:v>
                </c:pt>
                <c:pt idx="87">
                  <c:v>1.1537110859999999</c:v>
                </c:pt>
                <c:pt idx="88">
                  <c:v>1.1537110859999999</c:v>
                </c:pt>
                <c:pt idx="89">
                  <c:v>1.1537110859999999</c:v>
                </c:pt>
                <c:pt idx="90">
                  <c:v>1.1537110859999999</c:v>
                </c:pt>
                <c:pt idx="91">
                  <c:v>1.1537110859999999</c:v>
                </c:pt>
                <c:pt idx="92">
                  <c:v>1.1537110859999999</c:v>
                </c:pt>
                <c:pt idx="93">
                  <c:v>1.1537110859999999</c:v>
                </c:pt>
                <c:pt idx="94">
                  <c:v>1.1537110859999999</c:v>
                </c:pt>
                <c:pt idx="95">
                  <c:v>1.1537110859999999</c:v>
                </c:pt>
                <c:pt idx="96">
                  <c:v>1.1537110859999999</c:v>
                </c:pt>
                <c:pt idx="97">
                  <c:v>1.1537110859999999</c:v>
                </c:pt>
                <c:pt idx="98">
                  <c:v>1.1537110859999999</c:v>
                </c:pt>
                <c:pt idx="99">
                  <c:v>1.1537110859999999</c:v>
                </c:pt>
                <c:pt idx="100">
                  <c:v>1.1537110859999999</c:v>
                </c:pt>
              </c:numCache>
            </c:numRef>
          </c:val>
        </c:ser>
        <c:ser>
          <c:idx val="17"/>
          <c:order val="17"/>
          <c:val>
            <c:numRef>
              <c:f>'[OHDSI distribution of results for opening remarks.xlsx]Sheet1 (4)'!$A$18:$CW$18</c:f>
              <c:numCache>
                <c:formatCode>General</c:formatCode>
                <c:ptCount val="101"/>
                <c:pt idx="0">
                  <c:v>1.162173382</c:v>
                </c:pt>
                <c:pt idx="1">
                  <c:v>1.162173382</c:v>
                </c:pt>
                <c:pt idx="2">
                  <c:v>1.162173382</c:v>
                </c:pt>
                <c:pt idx="3">
                  <c:v>1.162173382</c:v>
                </c:pt>
                <c:pt idx="4">
                  <c:v>1.162173382</c:v>
                </c:pt>
                <c:pt idx="5">
                  <c:v>1.162173382</c:v>
                </c:pt>
                <c:pt idx="6">
                  <c:v>1.162173382</c:v>
                </c:pt>
                <c:pt idx="7">
                  <c:v>1.162173382</c:v>
                </c:pt>
                <c:pt idx="8">
                  <c:v>1.162173382</c:v>
                </c:pt>
                <c:pt idx="9">
                  <c:v>1.162173382</c:v>
                </c:pt>
                <c:pt idx="10">
                  <c:v>1.162173382</c:v>
                </c:pt>
                <c:pt idx="11">
                  <c:v>1.162173382</c:v>
                </c:pt>
                <c:pt idx="12">
                  <c:v>1.162173382</c:v>
                </c:pt>
                <c:pt idx="13">
                  <c:v>1.162173382</c:v>
                </c:pt>
                <c:pt idx="14">
                  <c:v>1.162173382</c:v>
                </c:pt>
                <c:pt idx="15">
                  <c:v>1.162173382</c:v>
                </c:pt>
                <c:pt idx="16">
                  <c:v>1.162173382</c:v>
                </c:pt>
                <c:pt idx="17">
                  <c:v>1.162173382</c:v>
                </c:pt>
                <c:pt idx="18">
                  <c:v>1.162173382</c:v>
                </c:pt>
                <c:pt idx="19">
                  <c:v>1.162173382</c:v>
                </c:pt>
                <c:pt idx="20">
                  <c:v>1.162173382</c:v>
                </c:pt>
                <c:pt idx="21">
                  <c:v>1.162173382</c:v>
                </c:pt>
                <c:pt idx="22">
                  <c:v>1.162173382</c:v>
                </c:pt>
                <c:pt idx="23">
                  <c:v>1.162173382</c:v>
                </c:pt>
                <c:pt idx="24">
                  <c:v>1.162173382</c:v>
                </c:pt>
                <c:pt idx="25">
                  <c:v>1.162173382</c:v>
                </c:pt>
                <c:pt idx="26">
                  <c:v>1.162173382</c:v>
                </c:pt>
                <c:pt idx="27">
                  <c:v>1.162173382</c:v>
                </c:pt>
                <c:pt idx="28">
                  <c:v>1.162173382</c:v>
                </c:pt>
                <c:pt idx="29">
                  <c:v>1.162173382</c:v>
                </c:pt>
                <c:pt idx="30">
                  <c:v>1.162173382</c:v>
                </c:pt>
                <c:pt idx="31">
                  <c:v>1.162173382</c:v>
                </c:pt>
                <c:pt idx="32">
                  <c:v>1.162173382</c:v>
                </c:pt>
                <c:pt idx="33">
                  <c:v>1.162173382</c:v>
                </c:pt>
                <c:pt idx="34">
                  <c:v>1.162173382</c:v>
                </c:pt>
                <c:pt idx="35">
                  <c:v>1.162173382</c:v>
                </c:pt>
                <c:pt idx="36">
                  <c:v>1.162173382</c:v>
                </c:pt>
                <c:pt idx="37">
                  <c:v>1.162173382</c:v>
                </c:pt>
                <c:pt idx="38">
                  <c:v>1.162173382</c:v>
                </c:pt>
                <c:pt idx="39">
                  <c:v>1.162173382</c:v>
                </c:pt>
                <c:pt idx="40">
                  <c:v>1.162173382</c:v>
                </c:pt>
                <c:pt idx="41">
                  <c:v>1.162173382</c:v>
                </c:pt>
                <c:pt idx="42">
                  <c:v>1.162173382</c:v>
                </c:pt>
                <c:pt idx="43">
                  <c:v>1.162173382</c:v>
                </c:pt>
                <c:pt idx="44">
                  <c:v>1.162173382</c:v>
                </c:pt>
                <c:pt idx="45">
                  <c:v>1.162173382</c:v>
                </c:pt>
                <c:pt idx="46">
                  <c:v>1.162173382</c:v>
                </c:pt>
                <c:pt idx="47">
                  <c:v>1.162173382</c:v>
                </c:pt>
                <c:pt idx="48">
                  <c:v>1.162173382</c:v>
                </c:pt>
                <c:pt idx="49">
                  <c:v>1.162173382</c:v>
                </c:pt>
                <c:pt idx="50">
                  <c:v>1.162173382</c:v>
                </c:pt>
                <c:pt idx="51">
                  <c:v>1.162173382</c:v>
                </c:pt>
                <c:pt idx="52">
                  <c:v>1.162173382</c:v>
                </c:pt>
                <c:pt idx="53">
                  <c:v>1.162173382</c:v>
                </c:pt>
                <c:pt idx="54">
                  <c:v>1.162173382</c:v>
                </c:pt>
                <c:pt idx="55">
                  <c:v>1.162173382</c:v>
                </c:pt>
                <c:pt idx="56">
                  <c:v>1.162173382</c:v>
                </c:pt>
                <c:pt idx="57">
                  <c:v>1.162173382</c:v>
                </c:pt>
                <c:pt idx="58">
                  <c:v>1.162173382</c:v>
                </c:pt>
                <c:pt idx="59">
                  <c:v>1.162173382</c:v>
                </c:pt>
                <c:pt idx="60">
                  <c:v>1.162173382</c:v>
                </c:pt>
                <c:pt idx="61">
                  <c:v>1.162173382</c:v>
                </c:pt>
                <c:pt idx="62">
                  <c:v>1.162173382</c:v>
                </c:pt>
                <c:pt idx="63">
                  <c:v>1.162173382</c:v>
                </c:pt>
                <c:pt idx="64">
                  <c:v>1.162173382</c:v>
                </c:pt>
                <c:pt idx="65">
                  <c:v>1.162173382</c:v>
                </c:pt>
                <c:pt idx="66">
                  <c:v>1.162173382</c:v>
                </c:pt>
                <c:pt idx="67">
                  <c:v>1.162173382</c:v>
                </c:pt>
                <c:pt idx="68">
                  <c:v>1.162173382</c:v>
                </c:pt>
                <c:pt idx="69">
                  <c:v>1.162173382</c:v>
                </c:pt>
                <c:pt idx="70">
                  <c:v>1.162173382</c:v>
                </c:pt>
                <c:pt idx="71">
                  <c:v>1.162173382</c:v>
                </c:pt>
                <c:pt idx="72">
                  <c:v>1.162173382</c:v>
                </c:pt>
                <c:pt idx="73">
                  <c:v>1.162173382</c:v>
                </c:pt>
                <c:pt idx="74">
                  <c:v>1.162173382</c:v>
                </c:pt>
                <c:pt idx="75">
                  <c:v>1.162173382</c:v>
                </c:pt>
                <c:pt idx="76">
                  <c:v>1.162173382</c:v>
                </c:pt>
                <c:pt idx="77">
                  <c:v>1.162173382</c:v>
                </c:pt>
                <c:pt idx="78">
                  <c:v>1.162173382</c:v>
                </c:pt>
                <c:pt idx="79">
                  <c:v>1.162173382</c:v>
                </c:pt>
                <c:pt idx="80">
                  <c:v>1.162173382</c:v>
                </c:pt>
                <c:pt idx="81">
                  <c:v>1.162173382</c:v>
                </c:pt>
                <c:pt idx="82">
                  <c:v>1.162173382</c:v>
                </c:pt>
                <c:pt idx="83">
                  <c:v>1.162173382</c:v>
                </c:pt>
                <c:pt idx="84">
                  <c:v>1.162173382</c:v>
                </c:pt>
                <c:pt idx="85">
                  <c:v>1.162173382</c:v>
                </c:pt>
                <c:pt idx="86">
                  <c:v>1.162173382</c:v>
                </c:pt>
                <c:pt idx="87">
                  <c:v>1.162173382</c:v>
                </c:pt>
                <c:pt idx="88">
                  <c:v>1.162173382</c:v>
                </c:pt>
                <c:pt idx="89">
                  <c:v>1.162173382</c:v>
                </c:pt>
                <c:pt idx="90">
                  <c:v>1.162173382</c:v>
                </c:pt>
                <c:pt idx="91">
                  <c:v>1.162173382</c:v>
                </c:pt>
                <c:pt idx="92">
                  <c:v>1.162173382</c:v>
                </c:pt>
                <c:pt idx="93">
                  <c:v>1.162173382</c:v>
                </c:pt>
                <c:pt idx="94">
                  <c:v>1.162173382</c:v>
                </c:pt>
                <c:pt idx="95">
                  <c:v>1.162173382</c:v>
                </c:pt>
                <c:pt idx="96">
                  <c:v>1.162173382</c:v>
                </c:pt>
                <c:pt idx="97">
                  <c:v>1.162173382</c:v>
                </c:pt>
                <c:pt idx="98">
                  <c:v>1.162173382</c:v>
                </c:pt>
                <c:pt idx="99">
                  <c:v>1.162173382</c:v>
                </c:pt>
                <c:pt idx="100">
                  <c:v>1.162173382</c:v>
                </c:pt>
              </c:numCache>
            </c:numRef>
          </c:val>
        </c:ser>
        <c:ser>
          <c:idx val="18"/>
          <c:order val="18"/>
          <c:val>
            <c:numRef>
              <c:f>'[OHDSI distribution of results for opening remarks.xlsx]Sheet1 (4)'!$A$19:$CW$19</c:f>
              <c:numCache>
                <c:formatCode>General</c:formatCode>
                <c:ptCount val="101"/>
                <c:pt idx="0">
                  <c:v>1.170828749</c:v>
                </c:pt>
                <c:pt idx="1">
                  <c:v>1.170828749</c:v>
                </c:pt>
                <c:pt idx="2">
                  <c:v>1.170828749</c:v>
                </c:pt>
                <c:pt idx="3">
                  <c:v>1.170828749</c:v>
                </c:pt>
                <c:pt idx="4">
                  <c:v>1.170828749</c:v>
                </c:pt>
                <c:pt idx="5">
                  <c:v>1.170828749</c:v>
                </c:pt>
                <c:pt idx="6">
                  <c:v>1.170828749</c:v>
                </c:pt>
                <c:pt idx="7">
                  <c:v>1.170828749</c:v>
                </c:pt>
                <c:pt idx="8">
                  <c:v>1.170828749</c:v>
                </c:pt>
                <c:pt idx="9">
                  <c:v>1.170828749</c:v>
                </c:pt>
                <c:pt idx="10">
                  <c:v>1.170828749</c:v>
                </c:pt>
                <c:pt idx="11">
                  <c:v>1.170828749</c:v>
                </c:pt>
                <c:pt idx="12">
                  <c:v>1.170828749</c:v>
                </c:pt>
                <c:pt idx="13">
                  <c:v>1.170828749</c:v>
                </c:pt>
                <c:pt idx="14">
                  <c:v>1.170828749</c:v>
                </c:pt>
                <c:pt idx="15">
                  <c:v>1.170828749</c:v>
                </c:pt>
                <c:pt idx="16">
                  <c:v>1.170828749</c:v>
                </c:pt>
                <c:pt idx="17">
                  <c:v>1.170828749</c:v>
                </c:pt>
                <c:pt idx="18">
                  <c:v>1.170828749</c:v>
                </c:pt>
                <c:pt idx="19">
                  <c:v>1.170828749</c:v>
                </c:pt>
                <c:pt idx="20">
                  <c:v>1.170828749</c:v>
                </c:pt>
                <c:pt idx="21">
                  <c:v>1.170828749</c:v>
                </c:pt>
                <c:pt idx="22">
                  <c:v>1.170828749</c:v>
                </c:pt>
                <c:pt idx="23">
                  <c:v>1.170828749</c:v>
                </c:pt>
                <c:pt idx="24">
                  <c:v>1.170828749</c:v>
                </c:pt>
                <c:pt idx="25">
                  <c:v>1.170828749</c:v>
                </c:pt>
                <c:pt idx="26">
                  <c:v>1.170828749</c:v>
                </c:pt>
                <c:pt idx="27">
                  <c:v>1.170828749</c:v>
                </c:pt>
                <c:pt idx="28">
                  <c:v>1.170828749</c:v>
                </c:pt>
                <c:pt idx="29">
                  <c:v>1.170828749</c:v>
                </c:pt>
                <c:pt idx="30">
                  <c:v>1.170828749</c:v>
                </c:pt>
                <c:pt idx="31">
                  <c:v>1.170828749</c:v>
                </c:pt>
                <c:pt idx="32">
                  <c:v>1.170828749</c:v>
                </c:pt>
                <c:pt idx="33">
                  <c:v>1.170828749</c:v>
                </c:pt>
                <c:pt idx="34">
                  <c:v>1.170828749</c:v>
                </c:pt>
                <c:pt idx="35">
                  <c:v>1.170828749</c:v>
                </c:pt>
                <c:pt idx="36">
                  <c:v>1.170828749</c:v>
                </c:pt>
                <c:pt idx="37">
                  <c:v>1.170828749</c:v>
                </c:pt>
                <c:pt idx="38">
                  <c:v>1.170828749</c:v>
                </c:pt>
                <c:pt idx="39">
                  <c:v>1.170828749</c:v>
                </c:pt>
                <c:pt idx="40">
                  <c:v>1.170828749</c:v>
                </c:pt>
                <c:pt idx="41">
                  <c:v>1.170828749</c:v>
                </c:pt>
                <c:pt idx="42">
                  <c:v>1.170828749</c:v>
                </c:pt>
                <c:pt idx="43">
                  <c:v>1.170828749</c:v>
                </c:pt>
                <c:pt idx="44">
                  <c:v>1.170828749</c:v>
                </c:pt>
                <c:pt idx="45">
                  <c:v>1.170828749</c:v>
                </c:pt>
                <c:pt idx="46">
                  <c:v>1.170828749</c:v>
                </c:pt>
                <c:pt idx="47">
                  <c:v>1.170828749</c:v>
                </c:pt>
                <c:pt idx="48">
                  <c:v>1.170828749</c:v>
                </c:pt>
                <c:pt idx="49">
                  <c:v>1.170828749</c:v>
                </c:pt>
                <c:pt idx="50">
                  <c:v>1.170828749</c:v>
                </c:pt>
                <c:pt idx="51">
                  <c:v>1.170828749</c:v>
                </c:pt>
                <c:pt idx="52">
                  <c:v>1.170828749</c:v>
                </c:pt>
                <c:pt idx="53">
                  <c:v>1.170828749</c:v>
                </c:pt>
                <c:pt idx="54">
                  <c:v>1.170828749</c:v>
                </c:pt>
                <c:pt idx="55">
                  <c:v>1.170828749</c:v>
                </c:pt>
                <c:pt idx="56">
                  <c:v>1.170828749</c:v>
                </c:pt>
                <c:pt idx="57">
                  <c:v>1.170828749</c:v>
                </c:pt>
                <c:pt idx="58">
                  <c:v>1.170828749</c:v>
                </c:pt>
                <c:pt idx="59">
                  <c:v>1.170828749</c:v>
                </c:pt>
                <c:pt idx="60">
                  <c:v>1.170828749</c:v>
                </c:pt>
                <c:pt idx="61">
                  <c:v>1.170828749</c:v>
                </c:pt>
                <c:pt idx="62">
                  <c:v>1.170828749</c:v>
                </c:pt>
                <c:pt idx="63">
                  <c:v>1.170828749</c:v>
                </c:pt>
                <c:pt idx="64">
                  <c:v>1.170828749</c:v>
                </c:pt>
                <c:pt idx="65">
                  <c:v>1.170828749</c:v>
                </c:pt>
                <c:pt idx="66">
                  <c:v>1.170828749</c:v>
                </c:pt>
                <c:pt idx="67">
                  <c:v>1.170828749</c:v>
                </c:pt>
                <c:pt idx="68">
                  <c:v>1.170828749</c:v>
                </c:pt>
                <c:pt idx="69">
                  <c:v>1.170828749</c:v>
                </c:pt>
                <c:pt idx="70">
                  <c:v>1.170828749</c:v>
                </c:pt>
                <c:pt idx="71">
                  <c:v>1.170828749</c:v>
                </c:pt>
                <c:pt idx="72">
                  <c:v>1.170828749</c:v>
                </c:pt>
                <c:pt idx="73">
                  <c:v>1.170828749</c:v>
                </c:pt>
                <c:pt idx="74">
                  <c:v>1.170828749</c:v>
                </c:pt>
                <c:pt idx="75">
                  <c:v>1.170828749</c:v>
                </c:pt>
                <c:pt idx="76">
                  <c:v>1.170828749</c:v>
                </c:pt>
                <c:pt idx="77">
                  <c:v>1.170828749</c:v>
                </c:pt>
                <c:pt idx="78">
                  <c:v>1.170828749</c:v>
                </c:pt>
                <c:pt idx="79">
                  <c:v>1.170828749</c:v>
                </c:pt>
                <c:pt idx="80">
                  <c:v>1.170828749</c:v>
                </c:pt>
                <c:pt idx="81">
                  <c:v>1.170828749</c:v>
                </c:pt>
                <c:pt idx="82">
                  <c:v>1.170828749</c:v>
                </c:pt>
                <c:pt idx="83">
                  <c:v>1.170828749</c:v>
                </c:pt>
                <c:pt idx="84">
                  <c:v>1.170828749</c:v>
                </c:pt>
                <c:pt idx="85">
                  <c:v>1.170828749</c:v>
                </c:pt>
                <c:pt idx="86">
                  <c:v>1.170828749</c:v>
                </c:pt>
                <c:pt idx="87">
                  <c:v>1.170828749</c:v>
                </c:pt>
                <c:pt idx="88">
                  <c:v>1.170828749</c:v>
                </c:pt>
                <c:pt idx="89">
                  <c:v>1.170828749</c:v>
                </c:pt>
                <c:pt idx="90">
                  <c:v>1.170828749</c:v>
                </c:pt>
                <c:pt idx="91">
                  <c:v>1.170828749</c:v>
                </c:pt>
                <c:pt idx="92">
                  <c:v>1.170828749</c:v>
                </c:pt>
                <c:pt idx="93">
                  <c:v>1.170828749</c:v>
                </c:pt>
                <c:pt idx="94">
                  <c:v>1.170828749</c:v>
                </c:pt>
                <c:pt idx="95">
                  <c:v>1.170828749</c:v>
                </c:pt>
                <c:pt idx="96">
                  <c:v>1.170828749</c:v>
                </c:pt>
                <c:pt idx="97">
                  <c:v>1.170828749</c:v>
                </c:pt>
                <c:pt idx="98">
                  <c:v>1.170828749</c:v>
                </c:pt>
                <c:pt idx="99">
                  <c:v>1.170828749</c:v>
                </c:pt>
                <c:pt idx="100">
                  <c:v>1.170828749</c:v>
                </c:pt>
              </c:numCache>
            </c:numRef>
          </c:val>
        </c:ser>
        <c:ser>
          <c:idx val="19"/>
          <c:order val="19"/>
          <c:val>
            <c:numRef>
              <c:f>'[OHDSI distribution of results for opening remarks.xlsx]Sheet1 (4)'!$A$20:$CW$20</c:f>
              <c:numCache>
                <c:formatCode>General</c:formatCode>
                <c:ptCount val="101"/>
                <c:pt idx="0">
                  <c:v>1.1796592260000001</c:v>
                </c:pt>
                <c:pt idx="1">
                  <c:v>1.1796592260000001</c:v>
                </c:pt>
                <c:pt idx="2">
                  <c:v>1.1796592260000001</c:v>
                </c:pt>
                <c:pt idx="3">
                  <c:v>1.1796592260000001</c:v>
                </c:pt>
                <c:pt idx="4">
                  <c:v>1.1796592260000001</c:v>
                </c:pt>
                <c:pt idx="5">
                  <c:v>1.1796592260000001</c:v>
                </c:pt>
                <c:pt idx="6">
                  <c:v>1.1796592260000001</c:v>
                </c:pt>
                <c:pt idx="7">
                  <c:v>1.1796592260000001</c:v>
                </c:pt>
                <c:pt idx="8">
                  <c:v>1.1796592260000001</c:v>
                </c:pt>
                <c:pt idx="9">
                  <c:v>1.1796592260000001</c:v>
                </c:pt>
                <c:pt idx="10">
                  <c:v>1.1796592260000001</c:v>
                </c:pt>
                <c:pt idx="11">
                  <c:v>1.1796592260000001</c:v>
                </c:pt>
                <c:pt idx="12">
                  <c:v>1.1796592260000001</c:v>
                </c:pt>
                <c:pt idx="13">
                  <c:v>1.1796592260000001</c:v>
                </c:pt>
                <c:pt idx="14">
                  <c:v>1.1796592260000001</c:v>
                </c:pt>
                <c:pt idx="15">
                  <c:v>1.1796592260000001</c:v>
                </c:pt>
                <c:pt idx="16">
                  <c:v>1.1796592260000001</c:v>
                </c:pt>
                <c:pt idx="17">
                  <c:v>1.1796592260000001</c:v>
                </c:pt>
                <c:pt idx="18">
                  <c:v>1.1796592260000001</c:v>
                </c:pt>
                <c:pt idx="19">
                  <c:v>1.1796592260000001</c:v>
                </c:pt>
                <c:pt idx="20">
                  <c:v>1.1796592260000001</c:v>
                </c:pt>
                <c:pt idx="21">
                  <c:v>1.1796592260000001</c:v>
                </c:pt>
                <c:pt idx="22">
                  <c:v>1.1796592260000001</c:v>
                </c:pt>
                <c:pt idx="23">
                  <c:v>1.1796592260000001</c:v>
                </c:pt>
                <c:pt idx="24">
                  <c:v>1.1796592260000001</c:v>
                </c:pt>
                <c:pt idx="25">
                  <c:v>1.1796592260000001</c:v>
                </c:pt>
                <c:pt idx="26">
                  <c:v>1.1796592260000001</c:v>
                </c:pt>
                <c:pt idx="27">
                  <c:v>1.1796592260000001</c:v>
                </c:pt>
                <c:pt idx="28">
                  <c:v>1.1796592260000001</c:v>
                </c:pt>
                <c:pt idx="29">
                  <c:v>1.1796592260000001</c:v>
                </c:pt>
                <c:pt idx="30">
                  <c:v>1.1796592260000001</c:v>
                </c:pt>
                <c:pt idx="31">
                  <c:v>1.1796592260000001</c:v>
                </c:pt>
                <c:pt idx="32">
                  <c:v>1.1796592260000001</c:v>
                </c:pt>
                <c:pt idx="33">
                  <c:v>1.1796592260000001</c:v>
                </c:pt>
                <c:pt idx="34">
                  <c:v>1.1796592260000001</c:v>
                </c:pt>
                <c:pt idx="35">
                  <c:v>1.1796592260000001</c:v>
                </c:pt>
                <c:pt idx="36">
                  <c:v>1.1796592260000001</c:v>
                </c:pt>
                <c:pt idx="37">
                  <c:v>1.1796592260000001</c:v>
                </c:pt>
                <c:pt idx="38">
                  <c:v>1.1796592260000001</c:v>
                </c:pt>
                <c:pt idx="39">
                  <c:v>1.1796592260000001</c:v>
                </c:pt>
                <c:pt idx="40">
                  <c:v>1.1796592260000001</c:v>
                </c:pt>
                <c:pt idx="41">
                  <c:v>1.1796592260000001</c:v>
                </c:pt>
                <c:pt idx="42">
                  <c:v>1.1796592260000001</c:v>
                </c:pt>
                <c:pt idx="43">
                  <c:v>1.1796592260000001</c:v>
                </c:pt>
                <c:pt idx="44">
                  <c:v>1.1796592260000001</c:v>
                </c:pt>
                <c:pt idx="45">
                  <c:v>1.1796592260000001</c:v>
                </c:pt>
                <c:pt idx="46">
                  <c:v>1.1796592260000001</c:v>
                </c:pt>
                <c:pt idx="47">
                  <c:v>1.1796592260000001</c:v>
                </c:pt>
                <c:pt idx="48">
                  <c:v>1.1796592260000001</c:v>
                </c:pt>
                <c:pt idx="49">
                  <c:v>1.1796592260000001</c:v>
                </c:pt>
                <c:pt idx="50">
                  <c:v>1.1796592260000001</c:v>
                </c:pt>
                <c:pt idx="51">
                  <c:v>1.1796592260000001</c:v>
                </c:pt>
                <c:pt idx="52">
                  <c:v>1.1796592260000001</c:v>
                </c:pt>
                <c:pt idx="53">
                  <c:v>1.1796592260000001</c:v>
                </c:pt>
                <c:pt idx="54">
                  <c:v>1.1796592260000001</c:v>
                </c:pt>
                <c:pt idx="55">
                  <c:v>1.1796592260000001</c:v>
                </c:pt>
                <c:pt idx="56">
                  <c:v>1.1796592260000001</c:v>
                </c:pt>
                <c:pt idx="57">
                  <c:v>1.1796592260000001</c:v>
                </c:pt>
                <c:pt idx="58">
                  <c:v>1.1796592260000001</c:v>
                </c:pt>
                <c:pt idx="59">
                  <c:v>1.1796592260000001</c:v>
                </c:pt>
                <c:pt idx="60">
                  <c:v>1.1796592260000001</c:v>
                </c:pt>
                <c:pt idx="61">
                  <c:v>1.1796592260000001</c:v>
                </c:pt>
                <c:pt idx="62">
                  <c:v>1.1796592260000001</c:v>
                </c:pt>
                <c:pt idx="63">
                  <c:v>1.1796592260000001</c:v>
                </c:pt>
                <c:pt idx="64">
                  <c:v>1.1796592260000001</c:v>
                </c:pt>
                <c:pt idx="65">
                  <c:v>1.1796592260000001</c:v>
                </c:pt>
                <c:pt idx="66">
                  <c:v>1.1796592260000001</c:v>
                </c:pt>
                <c:pt idx="67">
                  <c:v>1.1796592260000001</c:v>
                </c:pt>
                <c:pt idx="68">
                  <c:v>1.1796592260000001</c:v>
                </c:pt>
                <c:pt idx="69">
                  <c:v>1.1796592260000001</c:v>
                </c:pt>
                <c:pt idx="70">
                  <c:v>1.1796592260000001</c:v>
                </c:pt>
                <c:pt idx="71">
                  <c:v>1.1796592260000001</c:v>
                </c:pt>
                <c:pt idx="72">
                  <c:v>1.1796592260000001</c:v>
                </c:pt>
                <c:pt idx="73">
                  <c:v>1.1796592260000001</c:v>
                </c:pt>
                <c:pt idx="74">
                  <c:v>1.1796592260000001</c:v>
                </c:pt>
                <c:pt idx="75">
                  <c:v>1.1796592260000001</c:v>
                </c:pt>
                <c:pt idx="76">
                  <c:v>1.1796592260000001</c:v>
                </c:pt>
                <c:pt idx="77">
                  <c:v>1.1796592260000001</c:v>
                </c:pt>
                <c:pt idx="78">
                  <c:v>1.1796592260000001</c:v>
                </c:pt>
                <c:pt idx="79">
                  <c:v>1.1796592260000001</c:v>
                </c:pt>
                <c:pt idx="80">
                  <c:v>1.1796592260000001</c:v>
                </c:pt>
                <c:pt idx="81">
                  <c:v>1.1796592260000001</c:v>
                </c:pt>
                <c:pt idx="82">
                  <c:v>1.1796592260000001</c:v>
                </c:pt>
                <c:pt idx="83">
                  <c:v>1.1796592260000001</c:v>
                </c:pt>
                <c:pt idx="84">
                  <c:v>1.1796592260000001</c:v>
                </c:pt>
                <c:pt idx="85">
                  <c:v>1.1796592260000001</c:v>
                </c:pt>
                <c:pt idx="86">
                  <c:v>1.1796592260000001</c:v>
                </c:pt>
                <c:pt idx="87">
                  <c:v>1.1796592260000001</c:v>
                </c:pt>
                <c:pt idx="88">
                  <c:v>1.1796592260000001</c:v>
                </c:pt>
                <c:pt idx="89">
                  <c:v>1.1796592260000001</c:v>
                </c:pt>
                <c:pt idx="90">
                  <c:v>1.1796592260000001</c:v>
                </c:pt>
                <c:pt idx="91">
                  <c:v>1.1796592260000001</c:v>
                </c:pt>
                <c:pt idx="92">
                  <c:v>1.1796592260000001</c:v>
                </c:pt>
                <c:pt idx="93">
                  <c:v>1.1796592260000001</c:v>
                </c:pt>
                <c:pt idx="94">
                  <c:v>1.1796592260000001</c:v>
                </c:pt>
                <c:pt idx="95">
                  <c:v>1.1796592260000001</c:v>
                </c:pt>
                <c:pt idx="96">
                  <c:v>1.1796592260000001</c:v>
                </c:pt>
                <c:pt idx="97">
                  <c:v>1.1796592260000001</c:v>
                </c:pt>
                <c:pt idx="98">
                  <c:v>1.1796592260000001</c:v>
                </c:pt>
                <c:pt idx="99">
                  <c:v>1.1796592260000001</c:v>
                </c:pt>
                <c:pt idx="100">
                  <c:v>1.1796592260000001</c:v>
                </c:pt>
              </c:numCache>
            </c:numRef>
          </c:val>
        </c:ser>
        <c:ser>
          <c:idx val="20"/>
          <c:order val="20"/>
          <c:val>
            <c:numRef>
              <c:f>'[OHDSI distribution of results for opening remarks.xlsx]Sheet1 (4)'!$A$21:$CW$21</c:f>
              <c:numCache>
                <c:formatCode>General</c:formatCode>
                <c:ptCount val="101"/>
                <c:pt idx="0">
                  <c:v>1.1886449800000001</c:v>
                </c:pt>
                <c:pt idx="1">
                  <c:v>1.1886449800000001</c:v>
                </c:pt>
                <c:pt idx="2">
                  <c:v>1.1886449800000001</c:v>
                </c:pt>
                <c:pt idx="3">
                  <c:v>1.1886449800000001</c:v>
                </c:pt>
                <c:pt idx="4">
                  <c:v>1.1886449800000001</c:v>
                </c:pt>
                <c:pt idx="5">
                  <c:v>1.1886449800000001</c:v>
                </c:pt>
                <c:pt idx="6">
                  <c:v>1.1886449800000001</c:v>
                </c:pt>
                <c:pt idx="7">
                  <c:v>1.1886449800000001</c:v>
                </c:pt>
                <c:pt idx="8">
                  <c:v>1.1886449800000001</c:v>
                </c:pt>
                <c:pt idx="9">
                  <c:v>1.1886449800000001</c:v>
                </c:pt>
                <c:pt idx="10">
                  <c:v>1.1886449800000001</c:v>
                </c:pt>
                <c:pt idx="11">
                  <c:v>1.1886449800000001</c:v>
                </c:pt>
                <c:pt idx="12">
                  <c:v>1.1886449800000001</c:v>
                </c:pt>
                <c:pt idx="13">
                  <c:v>1.1886449800000001</c:v>
                </c:pt>
                <c:pt idx="14">
                  <c:v>1.1886449800000001</c:v>
                </c:pt>
                <c:pt idx="15">
                  <c:v>1.1886449800000001</c:v>
                </c:pt>
                <c:pt idx="16">
                  <c:v>1.1886449800000001</c:v>
                </c:pt>
                <c:pt idx="17">
                  <c:v>1.1886449800000001</c:v>
                </c:pt>
                <c:pt idx="18">
                  <c:v>1.1886449800000001</c:v>
                </c:pt>
                <c:pt idx="19">
                  <c:v>1.1886449800000001</c:v>
                </c:pt>
                <c:pt idx="20">
                  <c:v>1.1886449800000001</c:v>
                </c:pt>
                <c:pt idx="21">
                  <c:v>1.1886449800000001</c:v>
                </c:pt>
                <c:pt idx="22">
                  <c:v>1.1886449800000001</c:v>
                </c:pt>
                <c:pt idx="23">
                  <c:v>1.1886449800000001</c:v>
                </c:pt>
                <c:pt idx="24">
                  <c:v>1.1886449800000001</c:v>
                </c:pt>
                <c:pt idx="25">
                  <c:v>1.1886449800000001</c:v>
                </c:pt>
                <c:pt idx="26">
                  <c:v>1.1886449800000001</c:v>
                </c:pt>
                <c:pt idx="27">
                  <c:v>1.1886449800000001</c:v>
                </c:pt>
                <c:pt idx="28">
                  <c:v>1.1886449800000001</c:v>
                </c:pt>
                <c:pt idx="29">
                  <c:v>1.1886449800000001</c:v>
                </c:pt>
                <c:pt idx="30">
                  <c:v>1.1886449800000001</c:v>
                </c:pt>
                <c:pt idx="31">
                  <c:v>1.1886449800000001</c:v>
                </c:pt>
                <c:pt idx="32">
                  <c:v>1.1886449800000001</c:v>
                </c:pt>
                <c:pt idx="33">
                  <c:v>1.1886449800000001</c:v>
                </c:pt>
                <c:pt idx="34">
                  <c:v>1.1886449800000001</c:v>
                </c:pt>
                <c:pt idx="35">
                  <c:v>1.1886449800000001</c:v>
                </c:pt>
                <c:pt idx="36">
                  <c:v>1.1886449800000001</c:v>
                </c:pt>
                <c:pt idx="37">
                  <c:v>1.1886449800000001</c:v>
                </c:pt>
                <c:pt idx="38">
                  <c:v>1.1886449800000001</c:v>
                </c:pt>
                <c:pt idx="39">
                  <c:v>1.1886449800000001</c:v>
                </c:pt>
                <c:pt idx="40">
                  <c:v>1.1886449800000001</c:v>
                </c:pt>
                <c:pt idx="41">
                  <c:v>1.1886449800000001</c:v>
                </c:pt>
                <c:pt idx="42">
                  <c:v>1.1886449800000001</c:v>
                </c:pt>
                <c:pt idx="43">
                  <c:v>1.1886449800000001</c:v>
                </c:pt>
                <c:pt idx="44">
                  <c:v>1.1886449800000001</c:v>
                </c:pt>
                <c:pt idx="45">
                  <c:v>1.1886449800000001</c:v>
                </c:pt>
                <c:pt idx="46">
                  <c:v>1.1886449800000001</c:v>
                </c:pt>
                <c:pt idx="47">
                  <c:v>1.1886449800000001</c:v>
                </c:pt>
                <c:pt idx="48">
                  <c:v>1.1886449800000001</c:v>
                </c:pt>
                <c:pt idx="49">
                  <c:v>1.1886449800000001</c:v>
                </c:pt>
                <c:pt idx="50">
                  <c:v>1.1886449800000001</c:v>
                </c:pt>
                <c:pt idx="51">
                  <c:v>1.1886449800000001</c:v>
                </c:pt>
                <c:pt idx="52">
                  <c:v>1.1886449800000001</c:v>
                </c:pt>
                <c:pt idx="53">
                  <c:v>1.1886449800000001</c:v>
                </c:pt>
                <c:pt idx="54">
                  <c:v>1.1886449800000001</c:v>
                </c:pt>
                <c:pt idx="55">
                  <c:v>1.1886449800000001</c:v>
                </c:pt>
                <c:pt idx="56">
                  <c:v>1.1886449800000001</c:v>
                </c:pt>
                <c:pt idx="57">
                  <c:v>1.1886449800000001</c:v>
                </c:pt>
                <c:pt idx="58">
                  <c:v>1.1886449800000001</c:v>
                </c:pt>
                <c:pt idx="59">
                  <c:v>1.1886449800000001</c:v>
                </c:pt>
                <c:pt idx="60">
                  <c:v>1.1886449800000001</c:v>
                </c:pt>
                <c:pt idx="61">
                  <c:v>1.1886449800000001</c:v>
                </c:pt>
                <c:pt idx="62">
                  <c:v>1.1886449800000001</c:v>
                </c:pt>
                <c:pt idx="63">
                  <c:v>1.1886449800000001</c:v>
                </c:pt>
                <c:pt idx="64">
                  <c:v>1.1886449800000001</c:v>
                </c:pt>
                <c:pt idx="65">
                  <c:v>1.1886449800000001</c:v>
                </c:pt>
                <c:pt idx="66">
                  <c:v>1.1886449800000001</c:v>
                </c:pt>
                <c:pt idx="67">
                  <c:v>1.1886449800000001</c:v>
                </c:pt>
                <c:pt idx="68">
                  <c:v>1.1886449800000001</c:v>
                </c:pt>
                <c:pt idx="69">
                  <c:v>1.1886449800000001</c:v>
                </c:pt>
                <c:pt idx="70">
                  <c:v>1.1886449800000001</c:v>
                </c:pt>
                <c:pt idx="71">
                  <c:v>1.1886449800000001</c:v>
                </c:pt>
                <c:pt idx="72">
                  <c:v>1.1886449800000001</c:v>
                </c:pt>
                <c:pt idx="73">
                  <c:v>1.1886449800000001</c:v>
                </c:pt>
                <c:pt idx="74">
                  <c:v>1.1886449800000001</c:v>
                </c:pt>
                <c:pt idx="75">
                  <c:v>1.1886449800000001</c:v>
                </c:pt>
                <c:pt idx="76">
                  <c:v>1.1886449800000001</c:v>
                </c:pt>
                <c:pt idx="77">
                  <c:v>1.1886449800000001</c:v>
                </c:pt>
                <c:pt idx="78">
                  <c:v>1.1886449800000001</c:v>
                </c:pt>
                <c:pt idx="79">
                  <c:v>1.1886449800000001</c:v>
                </c:pt>
                <c:pt idx="80">
                  <c:v>1.1886449800000001</c:v>
                </c:pt>
                <c:pt idx="81">
                  <c:v>1.1886449800000001</c:v>
                </c:pt>
                <c:pt idx="82">
                  <c:v>1.1886449800000001</c:v>
                </c:pt>
                <c:pt idx="83">
                  <c:v>1.1886449800000001</c:v>
                </c:pt>
                <c:pt idx="84">
                  <c:v>1.1886449800000001</c:v>
                </c:pt>
                <c:pt idx="85">
                  <c:v>1.1886449800000001</c:v>
                </c:pt>
                <c:pt idx="86">
                  <c:v>1.1886449800000001</c:v>
                </c:pt>
                <c:pt idx="87">
                  <c:v>1.1886449800000001</c:v>
                </c:pt>
                <c:pt idx="88">
                  <c:v>1.1886449800000001</c:v>
                </c:pt>
                <c:pt idx="89">
                  <c:v>1.1886449800000001</c:v>
                </c:pt>
                <c:pt idx="90">
                  <c:v>1.1886449800000001</c:v>
                </c:pt>
                <c:pt idx="91">
                  <c:v>1.1886449800000001</c:v>
                </c:pt>
                <c:pt idx="92">
                  <c:v>1.1886449800000001</c:v>
                </c:pt>
                <c:pt idx="93">
                  <c:v>1.1886449800000001</c:v>
                </c:pt>
                <c:pt idx="94">
                  <c:v>1.1886449800000001</c:v>
                </c:pt>
                <c:pt idx="95">
                  <c:v>1.1886449800000001</c:v>
                </c:pt>
                <c:pt idx="96">
                  <c:v>1.1886449800000001</c:v>
                </c:pt>
                <c:pt idx="97">
                  <c:v>1.1886449800000001</c:v>
                </c:pt>
                <c:pt idx="98">
                  <c:v>1.1886449800000001</c:v>
                </c:pt>
                <c:pt idx="99">
                  <c:v>1.1886449800000001</c:v>
                </c:pt>
                <c:pt idx="100">
                  <c:v>1.1886449800000001</c:v>
                </c:pt>
              </c:numCache>
            </c:numRef>
          </c:val>
        </c:ser>
        <c:ser>
          <c:idx val="21"/>
          <c:order val="21"/>
          <c:val>
            <c:numRef>
              <c:f>'[OHDSI distribution of results for opening remarks.xlsx]Sheet1 (4)'!$A$22:$CW$22</c:f>
              <c:numCache>
                <c:formatCode>General</c:formatCode>
                <c:ptCount val="101"/>
                <c:pt idx="0">
                  <c:v>1.1977643250000001</c:v>
                </c:pt>
                <c:pt idx="1">
                  <c:v>1.1977643250000001</c:v>
                </c:pt>
                <c:pt idx="2">
                  <c:v>1.1977643250000001</c:v>
                </c:pt>
                <c:pt idx="3">
                  <c:v>1.1977643250000001</c:v>
                </c:pt>
                <c:pt idx="4">
                  <c:v>1.1977643250000001</c:v>
                </c:pt>
                <c:pt idx="5">
                  <c:v>1.1977643250000001</c:v>
                </c:pt>
                <c:pt idx="6">
                  <c:v>1.1977643250000001</c:v>
                </c:pt>
                <c:pt idx="7">
                  <c:v>1.1977643250000001</c:v>
                </c:pt>
                <c:pt idx="8">
                  <c:v>1.1977643250000001</c:v>
                </c:pt>
                <c:pt idx="9">
                  <c:v>1.1977643250000001</c:v>
                </c:pt>
                <c:pt idx="10">
                  <c:v>1.1977643250000001</c:v>
                </c:pt>
                <c:pt idx="11">
                  <c:v>1.1977643250000001</c:v>
                </c:pt>
                <c:pt idx="12">
                  <c:v>1.1977643250000001</c:v>
                </c:pt>
                <c:pt idx="13">
                  <c:v>1.1977643250000001</c:v>
                </c:pt>
                <c:pt idx="14">
                  <c:v>1.1977643250000001</c:v>
                </c:pt>
                <c:pt idx="15">
                  <c:v>1.1977643250000001</c:v>
                </c:pt>
                <c:pt idx="16">
                  <c:v>1.1977643250000001</c:v>
                </c:pt>
                <c:pt idx="17">
                  <c:v>1.1977643250000001</c:v>
                </c:pt>
                <c:pt idx="18">
                  <c:v>1.1977643250000001</c:v>
                </c:pt>
                <c:pt idx="19">
                  <c:v>1.1977643250000001</c:v>
                </c:pt>
                <c:pt idx="20">
                  <c:v>1.1977643250000001</c:v>
                </c:pt>
                <c:pt idx="21">
                  <c:v>1.1977643250000001</c:v>
                </c:pt>
                <c:pt idx="22">
                  <c:v>1.1977643250000001</c:v>
                </c:pt>
                <c:pt idx="23">
                  <c:v>1.1977643250000001</c:v>
                </c:pt>
                <c:pt idx="24">
                  <c:v>1.1977643250000001</c:v>
                </c:pt>
                <c:pt idx="25">
                  <c:v>1.1977643250000001</c:v>
                </c:pt>
                <c:pt idx="26">
                  <c:v>1.1977643250000001</c:v>
                </c:pt>
                <c:pt idx="27">
                  <c:v>1.1977643250000001</c:v>
                </c:pt>
                <c:pt idx="28">
                  <c:v>1.1977643250000001</c:v>
                </c:pt>
                <c:pt idx="29">
                  <c:v>1.1977643250000001</c:v>
                </c:pt>
                <c:pt idx="30">
                  <c:v>1.1977643250000001</c:v>
                </c:pt>
                <c:pt idx="31">
                  <c:v>1.1977643250000001</c:v>
                </c:pt>
                <c:pt idx="32">
                  <c:v>1.1977643250000001</c:v>
                </c:pt>
                <c:pt idx="33">
                  <c:v>1.1977643250000001</c:v>
                </c:pt>
                <c:pt idx="34">
                  <c:v>1.1977643250000001</c:v>
                </c:pt>
                <c:pt idx="35">
                  <c:v>1.1977643250000001</c:v>
                </c:pt>
                <c:pt idx="36">
                  <c:v>1.1977643250000001</c:v>
                </c:pt>
                <c:pt idx="37">
                  <c:v>1.1977643250000001</c:v>
                </c:pt>
                <c:pt idx="38">
                  <c:v>1.1977643250000001</c:v>
                </c:pt>
                <c:pt idx="39">
                  <c:v>1.1977643250000001</c:v>
                </c:pt>
                <c:pt idx="40">
                  <c:v>1.1977643250000001</c:v>
                </c:pt>
                <c:pt idx="41">
                  <c:v>1.1977643250000001</c:v>
                </c:pt>
                <c:pt idx="42">
                  <c:v>1.1977643250000001</c:v>
                </c:pt>
                <c:pt idx="43">
                  <c:v>1.1977643250000001</c:v>
                </c:pt>
                <c:pt idx="44">
                  <c:v>1.1977643250000001</c:v>
                </c:pt>
                <c:pt idx="45">
                  <c:v>1.1977643250000001</c:v>
                </c:pt>
                <c:pt idx="46">
                  <c:v>1.1977643250000001</c:v>
                </c:pt>
                <c:pt idx="47">
                  <c:v>1.1977643250000001</c:v>
                </c:pt>
                <c:pt idx="48">
                  <c:v>1.1977643250000001</c:v>
                </c:pt>
                <c:pt idx="49">
                  <c:v>1.1977643250000001</c:v>
                </c:pt>
                <c:pt idx="50">
                  <c:v>1.1977643250000001</c:v>
                </c:pt>
                <c:pt idx="51">
                  <c:v>1.1977643250000001</c:v>
                </c:pt>
                <c:pt idx="52">
                  <c:v>1.1977643250000001</c:v>
                </c:pt>
                <c:pt idx="53">
                  <c:v>1.1977643250000001</c:v>
                </c:pt>
                <c:pt idx="54">
                  <c:v>1.1977643250000001</c:v>
                </c:pt>
                <c:pt idx="55">
                  <c:v>1.1977643250000001</c:v>
                </c:pt>
                <c:pt idx="56">
                  <c:v>1.1977643250000001</c:v>
                </c:pt>
                <c:pt idx="57">
                  <c:v>1.1977643250000001</c:v>
                </c:pt>
                <c:pt idx="58">
                  <c:v>1.1977643250000001</c:v>
                </c:pt>
                <c:pt idx="59">
                  <c:v>1.1977643250000001</c:v>
                </c:pt>
                <c:pt idx="60">
                  <c:v>1.1977643250000001</c:v>
                </c:pt>
                <c:pt idx="61">
                  <c:v>1.1977643250000001</c:v>
                </c:pt>
                <c:pt idx="62">
                  <c:v>1.1977643250000001</c:v>
                </c:pt>
                <c:pt idx="63">
                  <c:v>1.1977643250000001</c:v>
                </c:pt>
                <c:pt idx="64">
                  <c:v>1.1977643250000001</c:v>
                </c:pt>
                <c:pt idx="65">
                  <c:v>1.1977643250000001</c:v>
                </c:pt>
                <c:pt idx="66">
                  <c:v>1.1977643250000001</c:v>
                </c:pt>
                <c:pt idx="67">
                  <c:v>1.1977643250000001</c:v>
                </c:pt>
                <c:pt idx="68">
                  <c:v>1.1977643250000001</c:v>
                </c:pt>
                <c:pt idx="69">
                  <c:v>1.1977643250000001</c:v>
                </c:pt>
                <c:pt idx="70">
                  <c:v>1.1977643250000001</c:v>
                </c:pt>
                <c:pt idx="71">
                  <c:v>1.1977643250000001</c:v>
                </c:pt>
                <c:pt idx="72">
                  <c:v>1.1977643250000001</c:v>
                </c:pt>
                <c:pt idx="73">
                  <c:v>1.1977643250000001</c:v>
                </c:pt>
                <c:pt idx="74">
                  <c:v>1.1977643250000001</c:v>
                </c:pt>
                <c:pt idx="75">
                  <c:v>1.1977643250000001</c:v>
                </c:pt>
                <c:pt idx="76">
                  <c:v>1.1977643250000001</c:v>
                </c:pt>
                <c:pt idx="77">
                  <c:v>1.1977643250000001</c:v>
                </c:pt>
                <c:pt idx="78">
                  <c:v>1.1977643250000001</c:v>
                </c:pt>
                <c:pt idx="79">
                  <c:v>1.1977643250000001</c:v>
                </c:pt>
                <c:pt idx="80">
                  <c:v>1.1977643250000001</c:v>
                </c:pt>
                <c:pt idx="81">
                  <c:v>1.1977643250000001</c:v>
                </c:pt>
                <c:pt idx="82">
                  <c:v>1.1977643250000001</c:v>
                </c:pt>
                <c:pt idx="83">
                  <c:v>1.1977643250000001</c:v>
                </c:pt>
                <c:pt idx="84">
                  <c:v>1.1977643250000001</c:v>
                </c:pt>
                <c:pt idx="85">
                  <c:v>1.1977643250000001</c:v>
                </c:pt>
                <c:pt idx="86">
                  <c:v>1.1977643250000001</c:v>
                </c:pt>
                <c:pt idx="87">
                  <c:v>1.1977643250000001</c:v>
                </c:pt>
                <c:pt idx="88">
                  <c:v>1.1977643250000001</c:v>
                </c:pt>
                <c:pt idx="89">
                  <c:v>1.1977643250000001</c:v>
                </c:pt>
                <c:pt idx="90">
                  <c:v>1.1977643250000001</c:v>
                </c:pt>
                <c:pt idx="91">
                  <c:v>1.1977643250000001</c:v>
                </c:pt>
                <c:pt idx="92">
                  <c:v>1.1977643250000001</c:v>
                </c:pt>
                <c:pt idx="93">
                  <c:v>1.1977643250000001</c:v>
                </c:pt>
                <c:pt idx="94">
                  <c:v>1.1977643250000001</c:v>
                </c:pt>
                <c:pt idx="95">
                  <c:v>1.1977643250000001</c:v>
                </c:pt>
                <c:pt idx="96">
                  <c:v>1.1977643250000001</c:v>
                </c:pt>
                <c:pt idx="97">
                  <c:v>1.1977643250000001</c:v>
                </c:pt>
                <c:pt idx="98">
                  <c:v>1.1977643250000001</c:v>
                </c:pt>
                <c:pt idx="99">
                  <c:v>1.1977643250000001</c:v>
                </c:pt>
                <c:pt idx="100">
                  <c:v>1.1977643250000001</c:v>
                </c:pt>
              </c:numCache>
            </c:numRef>
          </c:val>
        </c:ser>
        <c:ser>
          <c:idx val="22"/>
          <c:order val="22"/>
          <c:val>
            <c:numRef>
              <c:f>'[OHDSI distribution of results for opening remarks.xlsx]Sheet1 (4)'!$A$23:$CW$23</c:f>
              <c:numCache>
                <c:formatCode>General</c:formatCode>
                <c:ptCount val="101"/>
                <c:pt idx="0">
                  <c:v>1.20699377</c:v>
                </c:pt>
                <c:pt idx="1">
                  <c:v>1.20699377</c:v>
                </c:pt>
                <c:pt idx="2">
                  <c:v>1.20699377</c:v>
                </c:pt>
                <c:pt idx="3">
                  <c:v>1.20699377</c:v>
                </c:pt>
                <c:pt idx="4">
                  <c:v>1.20699377</c:v>
                </c:pt>
                <c:pt idx="5">
                  <c:v>1.20699377</c:v>
                </c:pt>
                <c:pt idx="6">
                  <c:v>1.20699377</c:v>
                </c:pt>
                <c:pt idx="7">
                  <c:v>1.20699377</c:v>
                </c:pt>
                <c:pt idx="8">
                  <c:v>1.20699377</c:v>
                </c:pt>
                <c:pt idx="9">
                  <c:v>1.20699377</c:v>
                </c:pt>
                <c:pt idx="10">
                  <c:v>1.20699377</c:v>
                </c:pt>
                <c:pt idx="11">
                  <c:v>1.20699377</c:v>
                </c:pt>
                <c:pt idx="12">
                  <c:v>1.20699377</c:v>
                </c:pt>
                <c:pt idx="13">
                  <c:v>1.20699377</c:v>
                </c:pt>
                <c:pt idx="14">
                  <c:v>1.20699377</c:v>
                </c:pt>
                <c:pt idx="15">
                  <c:v>1.20699377</c:v>
                </c:pt>
                <c:pt idx="16">
                  <c:v>1.20699377</c:v>
                </c:pt>
                <c:pt idx="17">
                  <c:v>1.20699377</c:v>
                </c:pt>
                <c:pt idx="18">
                  <c:v>1.20699377</c:v>
                </c:pt>
                <c:pt idx="19">
                  <c:v>1.20699377</c:v>
                </c:pt>
                <c:pt idx="20">
                  <c:v>1.20699377</c:v>
                </c:pt>
                <c:pt idx="21">
                  <c:v>1.20699377</c:v>
                </c:pt>
                <c:pt idx="22">
                  <c:v>1.20699377</c:v>
                </c:pt>
                <c:pt idx="23">
                  <c:v>1.20699377</c:v>
                </c:pt>
                <c:pt idx="24">
                  <c:v>1.20699377</c:v>
                </c:pt>
                <c:pt idx="25">
                  <c:v>1.20699377</c:v>
                </c:pt>
                <c:pt idx="26">
                  <c:v>1.20699377</c:v>
                </c:pt>
                <c:pt idx="27">
                  <c:v>1.20699377</c:v>
                </c:pt>
                <c:pt idx="28">
                  <c:v>1.20699377</c:v>
                </c:pt>
                <c:pt idx="29">
                  <c:v>1.20699377</c:v>
                </c:pt>
                <c:pt idx="30">
                  <c:v>1.20699377</c:v>
                </c:pt>
                <c:pt idx="31">
                  <c:v>1.20699377</c:v>
                </c:pt>
                <c:pt idx="32">
                  <c:v>1.20699377</c:v>
                </c:pt>
                <c:pt idx="33">
                  <c:v>1.20699377</c:v>
                </c:pt>
                <c:pt idx="34">
                  <c:v>1.20699377</c:v>
                </c:pt>
                <c:pt idx="35">
                  <c:v>1.20699377</c:v>
                </c:pt>
                <c:pt idx="36">
                  <c:v>1.20699377</c:v>
                </c:pt>
                <c:pt idx="37">
                  <c:v>1.20699377</c:v>
                </c:pt>
                <c:pt idx="38">
                  <c:v>1.20699377</c:v>
                </c:pt>
                <c:pt idx="39">
                  <c:v>1.20699377</c:v>
                </c:pt>
                <c:pt idx="40">
                  <c:v>1.20699377</c:v>
                </c:pt>
                <c:pt idx="41">
                  <c:v>1.20699377</c:v>
                </c:pt>
                <c:pt idx="42">
                  <c:v>1.20699377</c:v>
                </c:pt>
                <c:pt idx="43">
                  <c:v>1.20699377</c:v>
                </c:pt>
                <c:pt idx="44">
                  <c:v>1.20699377</c:v>
                </c:pt>
                <c:pt idx="45">
                  <c:v>1.20699377</c:v>
                </c:pt>
                <c:pt idx="46">
                  <c:v>1.20699377</c:v>
                </c:pt>
                <c:pt idx="47">
                  <c:v>1.20699377</c:v>
                </c:pt>
                <c:pt idx="48">
                  <c:v>1.20699377</c:v>
                </c:pt>
                <c:pt idx="49">
                  <c:v>1.20699377</c:v>
                </c:pt>
                <c:pt idx="50">
                  <c:v>1.20699377</c:v>
                </c:pt>
                <c:pt idx="51">
                  <c:v>1.20699377</c:v>
                </c:pt>
                <c:pt idx="52">
                  <c:v>1.20699377</c:v>
                </c:pt>
                <c:pt idx="53">
                  <c:v>1.20699377</c:v>
                </c:pt>
                <c:pt idx="54">
                  <c:v>1.20699377</c:v>
                </c:pt>
                <c:pt idx="55">
                  <c:v>1.20699377</c:v>
                </c:pt>
                <c:pt idx="56">
                  <c:v>1.20699377</c:v>
                </c:pt>
                <c:pt idx="57">
                  <c:v>1.20699377</c:v>
                </c:pt>
                <c:pt idx="58">
                  <c:v>1.20699377</c:v>
                </c:pt>
                <c:pt idx="59">
                  <c:v>1.20699377</c:v>
                </c:pt>
                <c:pt idx="60">
                  <c:v>1.20699377</c:v>
                </c:pt>
                <c:pt idx="61">
                  <c:v>1.20699377</c:v>
                </c:pt>
                <c:pt idx="62">
                  <c:v>1.20699377</c:v>
                </c:pt>
                <c:pt idx="63">
                  <c:v>1.20699377</c:v>
                </c:pt>
                <c:pt idx="64">
                  <c:v>1.20699377</c:v>
                </c:pt>
                <c:pt idx="65">
                  <c:v>1.20699377</c:v>
                </c:pt>
                <c:pt idx="66">
                  <c:v>1.20699377</c:v>
                </c:pt>
                <c:pt idx="67">
                  <c:v>1.20699377</c:v>
                </c:pt>
                <c:pt idx="68">
                  <c:v>1.20699377</c:v>
                </c:pt>
                <c:pt idx="69">
                  <c:v>1.20699377</c:v>
                </c:pt>
                <c:pt idx="70">
                  <c:v>1.20699377</c:v>
                </c:pt>
                <c:pt idx="71">
                  <c:v>1.20699377</c:v>
                </c:pt>
                <c:pt idx="72">
                  <c:v>1.20699377</c:v>
                </c:pt>
                <c:pt idx="73">
                  <c:v>1.20699377</c:v>
                </c:pt>
                <c:pt idx="74">
                  <c:v>1.20699377</c:v>
                </c:pt>
                <c:pt idx="75">
                  <c:v>1.20699377</c:v>
                </c:pt>
                <c:pt idx="76">
                  <c:v>1.20699377</c:v>
                </c:pt>
                <c:pt idx="77">
                  <c:v>1.20699377</c:v>
                </c:pt>
                <c:pt idx="78">
                  <c:v>1.20699377</c:v>
                </c:pt>
                <c:pt idx="79">
                  <c:v>1.20699377</c:v>
                </c:pt>
                <c:pt idx="80">
                  <c:v>1.20699377</c:v>
                </c:pt>
                <c:pt idx="81">
                  <c:v>1.20699377</c:v>
                </c:pt>
                <c:pt idx="82">
                  <c:v>1.20699377</c:v>
                </c:pt>
                <c:pt idx="83">
                  <c:v>1.20699377</c:v>
                </c:pt>
                <c:pt idx="84">
                  <c:v>1.20699377</c:v>
                </c:pt>
                <c:pt idx="85">
                  <c:v>1.20699377</c:v>
                </c:pt>
                <c:pt idx="86">
                  <c:v>1.20699377</c:v>
                </c:pt>
                <c:pt idx="87">
                  <c:v>1.20699377</c:v>
                </c:pt>
                <c:pt idx="88">
                  <c:v>1.20699377</c:v>
                </c:pt>
                <c:pt idx="89">
                  <c:v>1.20699377</c:v>
                </c:pt>
                <c:pt idx="90">
                  <c:v>1.20699377</c:v>
                </c:pt>
                <c:pt idx="91">
                  <c:v>1.20699377</c:v>
                </c:pt>
                <c:pt idx="92">
                  <c:v>1.20699377</c:v>
                </c:pt>
                <c:pt idx="93">
                  <c:v>1.20699377</c:v>
                </c:pt>
                <c:pt idx="94">
                  <c:v>1.20699377</c:v>
                </c:pt>
                <c:pt idx="95">
                  <c:v>1.20699377</c:v>
                </c:pt>
                <c:pt idx="96">
                  <c:v>1.20699377</c:v>
                </c:pt>
                <c:pt idx="97">
                  <c:v>1.20699377</c:v>
                </c:pt>
                <c:pt idx="98">
                  <c:v>1.20699377</c:v>
                </c:pt>
                <c:pt idx="99">
                  <c:v>1.20699377</c:v>
                </c:pt>
                <c:pt idx="100">
                  <c:v>1.20699377</c:v>
                </c:pt>
              </c:numCache>
            </c:numRef>
          </c:val>
        </c:ser>
        <c:ser>
          <c:idx val="23"/>
          <c:order val="23"/>
          <c:val>
            <c:numRef>
              <c:f>'[OHDSI distribution of results for opening remarks.xlsx]Sheet1 (4)'!$A$24:$CW$24</c:f>
              <c:numCache>
                <c:formatCode>General</c:formatCode>
                <c:ptCount val="101"/>
                <c:pt idx="0">
                  <c:v>1.216308092</c:v>
                </c:pt>
                <c:pt idx="1">
                  <c:v>1.216308092</c:v>
                </c:pt>
                <c:pt idx="2">
                  <c:v>1.216308092</c:v>
                </c:pt>
                <c:pt idx="3">
                  <c:v>1.216308092</c:v>
                </c:pt>
                <c:pt idx="4">
                  <c:v>1.216308092</c:v>
                </c:pt>
                <c:pt idx="5">
                  <c:v>1.216308092</c:v>
                </c:pt>
                <c:pt idx="6">
                  <c:v>1.216308092</c:v>
                </c:pt>
                <c:pt idx="7">
                  <c:v>1.216308092</c:v>
                </c:pt>
                <c:pt idx="8">
                  <c:v>1.216308092</c:v>
                </c:pt>
                <c:pt idx="9">
                  <c:v>1.216308092</c:v>
                </c:pt>
                <c:pt idx="10">
                  <c:v>1.216308092</c:v>
                </c:pt>
                <c:pt idx="11">
                  <c:v>1.216308092</c:v>
                </c:pt>
                <c:pt idx="12">
                  <c:v>1.216308092</c:v>
                </c:pt>
                <c:pt idx="13">
                  <c:v>1.216308092</c:v>
                </c:pt>
                <c:pt idx="14">
                  <c:v>1.216308092</c:v>
                </c:pt>
                <c:pt idx="15">
                  <c:v>1.216308092</c:v>
                </c:pt>
                <c:pt idx="16">
                  <c:v>1.216308092</c:v>
                </c:pt>
                <c:pt idx="17">
                  <c:v>1.216308092</c:v>
                </c:pt>
                <c:pt idx="18">
                  <c:v>1.216308092</c:v>
                </c:pt>
                <c:pt idx="19">
                  <c:v>1.216308092</c:v>
                </c:pt>
                <c:pt idx="20">
                  <c:v>1.216308092</c:v>
                </c:pt>
                <c:pt idx="21">
                  <c:v>1.216308092</c:v>
                </c:pt>
                <c:pt idx="22">
                  <c:v>1.216308092</c:v>
                </c:pt>
                <c:pt idx="23">
                  <c:v>1.216308092</c:v>
                </c:pt>
                <c:pt idx="24">
                  <c:v>1.216308092</c:v>
                </c:pt>
                <c:pt idx="25">
                  <c:v>1.216308092</c:v>
                </c:pt>
                <c:pt idx="26">
                  <c:v>1.216308092</c:v>
                </c:pt>
                <c:pt idx="27">
                  <c:v>1.216308092</c:v>
                </c:pt>
                <c:pt idx="28">
                  <c:v>1.216308092</c:v>
                </c:pt>
                <c:pt idx="29">
                  <c:v>1.216308092</c:v>
                </c:pt>
                <c:pt idx="30">
                  <c:v>1.216308092</c:v>
                </c:pt>
                <c:pt idx="31">
                  <c:v>1.216308092</c:v>
                </c:pt>
                <c:pt idx="32">
                  <c:v>1.216308092</c:v>
                </c:pt>
                <c:pt idx="33">
                  <c:v>1.216308092</c:v>
                </c:pt>
                <c:pt idx="34">
                  <c:v>1.216308092</c:v>
                </c:pt>
                <c:pt idx="35">
                  <c:v>1.216308092</c:v>
                </c:pt>
                <c:pt idx="36">
                  <c:v>1.216308092</c:v>
                </c:pt>
                <c:pt idx="37">
                  <c:v>1.216308092</c:v>
                </c:pt>
                <c:pt idx="38">
                  <c:v>1.216308092</c:v>
                </c:pt>
                <c:pt idx="39">
                  <c:v>1.216308092</c:v>
                </c:pt>
                <c:pt idx="40">
                  <c:v>1.216308092</c:v>
                </c:pt>
                <c:pt idx="41">
                  <c:v>1.216308092</c:v>
                </c:pt>
                <c:pt idx="42">
                  <c:v>1.216308092</c:v>
                </c:pt>
                <c:pt idx="43">
                  <c:v>1.216308092</c:v>
                </c:pt>
                <c:pt idx="44">
                  <c:v>1.216308092</c:v>
                </c:pt>
                <c:pt idx="45">
                  <c:v>1.216308092</c:v>
                </c:pt>
                <c:pt idx="46">
                  <c:v>1.216308092</c:v>
                </c:pt>
                <c:pt idx="47">
                  <c:v>1.216308092</c:v>
                </c:pt>
                <c:pt idx="48">
                  <c:v>1.216308092</c:v>
                </c:pt>
                <c:pt idx="49">
                  <c:v>1.216308092</c:v>
                </c:pt>
                <c:pt idx="50">
                  <c:v>1.216308092</c:v>
                </c:pt>
                <c:pt idx="51">
                  <c:v>1.216308092</c:v>
                </c:pt>
                <c:pt idx="52">
                  <c:v>1.216308092</c:v>
                </c:pt>
                <c:pt idx="53">
                  <c:v>1.216308092</c:v>
                </c:pt>
                <c:pt idx="54">
                  <c:v>1.216308092</c:v>
                </c:pt>
                <c:pt idx="55">
                  <c:v>1.216308092</c:v>
                </c:pt>
                <c:pt idx="56">
                  <c:v>1.216308092</c:v>
                </c:pt>
                <c:pt idx="57">
                  <c:v>1.216308092</c:v>
                </c:pt>
                <c:pt idx="58">
                  <c:v>1.216308092</c:v>
                </c:pt>
                <c:pt idx="59">
                  <c:v>1.216308092</c:v>
                </c:pt>
                <c:pt idx="60">
                  <c:v>1.216308092</c:v>
                </c:pt>
                <c:pt idx="61">
                  <c:v>1.216308092</c:v>
                </c:pt>
                <c:pt idx="62">
                  <c:v>1.216308092</c:v>
                </c:pt>
                <c:pt idx="63">
                  <c:v>1.216308092</c:v>
                </c:pt>
                <c:pt idx="64">
                  <c:v>1.216308092</c:v>
                </c:pt>
                <c:pt idx="65">
                  <c:v>1.216308092</c:v>
                </c:pt>
                <c:pt idx="66">
                  <c:v>1.216308092</c:v>
                </c:pt>
                <c:pt idx="67">
                  <c:v>1.216308092</c:v>
                </c:pt>
                <c:pt idx="68">
                  <c:v>1.216308092</c:v>
                </c:pt>
                <c:pt idx="69">
                  <c:v>1.216308092</c:v>
                </c:pt>
                <c:pt idx="70">
                  <c:v>1.216308092</c:v>
                </c:pt>
                <c:pt idx="71">
                  <c:v>1.216308092</c:v>
                </c:pt>
                <c:pt idx="72">
                  <c:v>1.216308092</c:v>
                </c:pt>
                <c:pt idx="73">
                  <c:v>1.216308092</c:v>
                </c:pt>
                <c:pt idx="74">
                  <c:v>1.216308092</c:v>
                </c:pt>
                <c:pt idx="75">
                  <c:v>1.216308092</c:v>
                </c:pt>
                <c:pt idx="76">
                  <c:v>1.216308092</c:v>
                </c:pt>
                <c:pt idx="77">
                  <c:v>1.216308092</c:v>
                </c:pt>
                <c:pt idx="78">
                  <c:v>1.216308092</c:v>
                </c:pt>
                <c:pt idx="79">
                  <c:v>1.216308092</c:v>
                </c:pt>
                <c:pt idx="80">
                  <c:v>1.216308092</c:v>
                </c:pt>
                <c:pt idx="81">
                  <c:v>1.216308092</c:v>
                </c:pt>
                <c:pt idx="82">
                  <c:v>1.216308092</c:v>
                </c:pt>
                <c:pt idx="83">
                  <c:v>1.216308092</c:v>
                </c:pt>
                <c:pt idx="84">
                  <c:v>1.216308092</c:v>
                </c:pt>
                <c:pt idx="85">
                  <c:v>1.216308092</c:v>
                </c:pt>
                <c:pt idx="86">
                  <c:v>1.216308092</c:v>
                </c:pt>
                <c:pt idx="87">
                  <c:v>1.216308092</c:v>
                </c:pt>
                <c:pt idx="88">
                  <c:v>1.216308092</c:v>
                </c:pt>
                <c:pt idx="89">
                  <c:v>1.216308092</c:v>
                </c:pt>
                <c:pt idx="90">
                  <c:v>1.216308092</c:v>
                </c:pt>
                <c:pt idx="91">
                  <c:v>1.216308092</c:v>
                </c:pt>
                <c:pt idx="92">
                  <c:v>1.216308092</c:v>
                </c:pt>
                <c:pt idx="93">
                  <c:v>1.216308092</c:v>
                </c:pt>
                <c:pt idx="94">
                  <c:v>1.216308092</c:v>
                </c:pt>
                <c:pt idx="95">
                  <c:v>1.216308092</c:v>
                </c:pt>
                <c:pt idx="96">
                  <c:v>1.216308092</c:v>
                </c:pt>
                <c:pt idx="97">
                  <c:v>1.216308092</c:v>
                </c:pt>
                <c:pt idx="98">
                  <c:v>1.216308092</c:v>
                </c:pt>
                <c:pt idx="99">
                  <c:v>1.216308092</c:v>
                </c:pt>
                <c:pt idx="100">
                  <c:v>1.216308092</c:v>
                </c:pt>
              </c:numCache>
            </c:numRef>
          </c:val>
        </c:ser>
        <c:ser>
          <c:idx val="24"/>
          <c:order val="24"/>
          <c:val>
            <c:numRef>
              <c:f>'[OHDSI distribution of results for opening remarks.xlsx]Sheet1 (4)'!$A$25:$CW$25</c:f>
              <c:numCache>
                <c:formatCode>General</c:formatCode>
                <c:ptCount val="101"/>
                <c:pt idx="0">
                  <c:v>1.225680447</c:v>
                </c:pt>
                <c:pt idx="1">
                  <c:v>1.225680447</c:v>
                </c:pt>
                <c:pt idx="2">
                  <c:v>1.225680447</c:v>
                </c:pt>
                <c:pt idx="3">
                  <c:v>1.225680447</c:v>
                </c:pt>
                <c:pt idx="4">
                  <c:v>1.225680447</c:v>
                </c:pt>
                <c:pt idx="5">
                  <c:v>1.225680447</c:v>
                </c:pt>
                <c:pt idx="6">
                  <c:v>1.225680447</c:v>
                </c:pt>
                <c:pt idx="7">
                  <c:v>1.225680447</c:v>
                </c:pt>
                <c:pt idx="8">
                  <c:v>1.225680447</c:v>
                </c:pt>
                <c:pt idx="9">
                  <c:v>1.225680447</c:v>
                </c:pt>
                <c:pt idx="10">
                  <c:v>1.225680447</c:v>
                </c:pt>
                <c:pt idx="11">
                  <c:v>1.225680447</c:v>
                </c:pt>
                <c:pt idx="12">
                  <c:v>1.225680447</c:v>
                </c:pt>
                <c:pt idx="13">
                  <c:v>1.225680447</c:v>
                </c:pt>
                <c:pt idx="14">
                  <c:v>1.225680447</c:v>
                </c:pt>
                <c:pt idx="15">
                  <c:v>1.225680447</c:v>
                </c:pt>
                <c:pt idx="16">
                  <c:v>1.225680447</c:v>
                </c:pt>
                <c:pt idx="17">
                  <c:v>1.225680447</c:v>
                </c:pt>
                <c:pt idx="18">
                  <c:v>1.225680447</c:v>
                </c:pt>
                <c:pt idx="19">
                  <c:v>1.225680447</c:v>
                </c:pt>
                <c:pt idx="20">
                  <c:v>1.225680447</c:v>
                </c:pt>
                <c:pt idx="21">
                  <c:v>1.225680447</c:v>
                </c:pt>
                <c:pt idx="22">
                  <c:v>1.225680447</c:v>
                </c:pt>
                <c:pt idx="23">
                  <c:v>1.225680447</c:v>
                </c:pt>
                <c:pt idx="24">
                  <c:v>1.225680447</c:v>
                </c:pt>
                <c:pt idx="25">
                  <c:v>1.225680447</c:v>
                </c:pt>
                <c:pt idx="26">
                  <c:v>1.225680447</c:v>
                </c:pt>
                <c:pt idx="27">
                  <c:v>1.225680447</c:v>
                </c:pt>
                <c:pt idx="28">
                  <c:v>1.225680447</c:v>
                </c:pt>
                <c:pt idx="29">
                  <c:v>1.225680447</c:v>
                </c:pt>
                <c:pt idx="30">
                  <c:v>1.225680447</c:v>
                </c:pt>
                <c:pt idx="31">
                  <c:v>1.225680447</c:v>
                </c:pt>
                <c:pt idx="32">
                  <c:v>1.225680447</c:v>
                </c:pt>
                <c:pt idx="33">
                  <c:v>1.225680447</c:v>
                </c:pt>
                <c:pt idx="34">
                  <c:v>1.225680447</c:v>
                </c:pt>
                <c:pt idx="35">
                  <c:v>1.225680447</c:v>
                </c:pt>
                <c:pt idx="36">
                  <c:v>1.225680447</c:v>
                </c:pt>
                <c:pt idx="37">
                  <c:v>1.225680447</c:v>
                </c:pt>
                <c:pt idx="38">
                  <c:v>1.225680447</c:v>
                </c:pt>
                <c:pt idx="39">
                  <c:v>1.225680447</c:v>
                </c:pt>
                <c:pt idx="40">
                  <c:v>1.225680447</c:v>
                </c:pt>
                <c:pt idx="41">
                  <c:v>1.225680447</c:v>
                </c:pt>
                <c:pt idx="42">
                  <c:v>1.225680447</c:v>
                </c:pt>
                <c:pt idx="43">
                  <c:v>1.225680447</c:v>
                </c:pt>
                <c:pt idx="44">
                  <c:v>1.225680447</c:v>
                </c:pt>
                <c:pt idx="45">
                  <c:v>1.225680447</c:v>
                </c:pt>
                <c:pt idx="46">
                  <c:v>1.225680447</c:v>
                </c:pt>
                <c:pt idx="47">
                  <c:v>1.225680447</c:v>
                </c:pt>
                <c:pt idx="48">
                  <c:v>1.225680447</c:v>
                </c:pt>
                <c:pt idx="49">
                  <c:v>1.225680447</c:v>
                </c:pt>
                <c:pt idx="50">
                  <c:v>1.225680447</c:v>
                </c:pt>
                <c:pt idx="51">
                  <c:v>1.225680447</c:v>
                </c:pt>
                <c:pt idx="52">
                  <c:v>1.225680447</c:v>
                </c:pt>
                <c:pt idx="53">
                  <c:v>1.225680447</c:v>
                </c:pt>
                <c:pt idx="54">
                  <c:v>1.225680447</c:v>
                </c:pt>
                <c:pt idx="55">
                  <c:v>1.225680447</c:v>
                </c:pt>
                <c:pt idx="56">
                  <c:v>1.225680447</c:v>
                </c:pt>
                <c:pt idx="57">
                  <c:v>1.225680447</c:v>
                </c:pt>
                <c:pt idx="58">
                  <c:v>1.225680447</c:v>
                </c:pt>
                <c:pt idx="59">
                  <c:v>1.225680447</c:v>
                </c:pt>
                <c:pt idx="60">
                  <c:v>1.225680447</c:v>
                </c:pt>
                <c:pt idx="61">
                  <c:v>1.225680447</c:v>
                </c:pt>
                <c:pt idx="62">
                  <c:v>1.225680447</c:v>
                </c:pt>
                <c:pt idx="63">
                  <c:v>1.225680447</c:v>
                </c:pt>
                <c:pt idx="64">
                  <c:v>1.225680447</c:v>
                </c:pt>
                <c:pt idx="65">
                  <c:v>1.225680447</c:v>
                </c:pt>
                <c:pt idx="66">
                  <c:v>1.225680447</c:v>
                </c:pt>
                <c:pt idx="67">
                  <c:v>1.225680447</c:v>
                </c:pt>
                <c:pt idx="68">
                  <c:v>1.225680447</c:v>
                </c:pt>
                <c:pt idx="69">
                  <c:v>1.225680447</c:v>
                </c:pt>
                <c:pt idx="70">
                  <c:v>1.225680447</c:v>
                </c:pt>
                <c:pt idx="71">
                  <c:v>1.225680447</c:v>
                </c:pt>
                <c:pt idx="72">
                  <c:v>1.225680447</c:v>
                </c:pt>
                <c:pt idx="73">
                  <c:v>1.225680447</c:v>
                </c:pt>
                <c:pt idx="74">
                  <c:v>1.225680447</c:v>
                </c:pt>
                <c:pt idx="75">
                  <c:v>1.225680447</c:v>
                </c:pt>
                <c:pt idx="76">
                  <c:v>1.225680447</c:v>
                </c:pt>
                <c:pt idx="77">
                  <c:v>1.225680447</c:v>
                </c:pt>
                <c:pt idx="78">
                  <c:v>1.225680447</c:v>
                </c:pt>
                <c:pt idx="79">
                  <c:v>1.225680447</c:v>
                </c:pt>
                <c:pt idx="80">
                  <c:v>1.225680447</c:v>
                </c:pt>
                <c:pt idx="81">
                  <c:v>1.225680447</c:v>
                </c:pt>
                <c:pt idx="82">
                  <c:v>1.225680447</c:v>
                </c:pt>
                <c:pt idx="83">
                  <c:v>1.225680447</c:v>
                </c:pt>
                <c:pt idx="84">
                  <c:v>1.225680447</c:v>
                </c:pt>
                <c:pt idx="85">
                  <c:v>1.225680447</c:v>
                </c:pt>
                <c:pt idx="86">
                  <c:v>1.225680447</c:v>
                </c:pt>
                <c:pt idx="87">
                  <c:v>1.225680447</c:v>
                </c:pt>
                <c:pt idx="88">
                  <c:v>1.225680447</c:v>
                </c:pt>
                <c:pt idx="89">
                  <c:v>1.225680447</c:v>
                </c:pt>
                <c:pt idx="90">
                  <c:v>1.225680447</c:v>
                </c:pt>
                <c:pt idx="91">
                  <c:v>1.225680447</c:v>
                </c:pt>
                <c:pt idx="92">
                  <c:v>1.225680447</c:v>
                </c:pt>
                <c:pt idx="93">
                  <c:v>1.225680447</c:v>
                </c:pt>
                <c:pt idx="94">
                  <c:v>1.225680447</c:v>
                </c:pt>
                <c:pt idx="95">
                  <c:v>1.225680447</c:v>
                </c:pt>
                <c:pt idx="96">
                  <c:v>1.225680447</c:v>
                </c:pt>
                <c:pt idx="97">
                  <c:v>1.225680447</c:v>
                </c:pt>
                <c:pt idx="98">
                  <c:v>1.225680447</c:v>
                </c:pt>
                <c:pt idx="99">
                  <c:v>1.225680447</c:v>
                </c:pt>
                <c:pt idx="100">
                  <c:v>1.225680447</c:v>
                </c:pt>
              </c:numCache>
            </c:numRef>
          </c:val>
        </c:ser>
        <c:ser>
          <c:idx val="25"/>
          <c:order val="25"/>
          <c:val>
            <c:numRef>
              <c:f>'[OHDSI distribution of results for opening remarks.xlsx]Sheet1 (4)'!$A$26:$CW$26</c:f>
              <c:numCache>
                <c:formatCode>General</c:formatCode>
                <c:ptCount val="101"/>
                <c:pt idx="0">
                  <c:v>1.2350824979999999</c:v>
                </c:pt>
                <c:pt idx="1">
                  <c:v>1.2350824979999999</c:v>
                </c:pt>
                <c:pt idx="2">
                  <c:v>1.2350824979999999</c:v>
                </c:pt>
                <c:pt idx="3">
                  <c:v>1.2350824979999999</c:v>
                </c:pt>
                <c:pt idx="4">
                  <c:v>1.2350824979999999</c:v>
                </c:pt>
                <c:pt idx="5">
                  <c:v>1.2350824979999999</c:v>
                </c:pt>
                <c:pt idx="6">
                  <c:v>1.2350824979999999</c:v>
                </c:pt>
                <c:pt idx="7">
                  <c:v>1.2350824979999999</c:v>
                </c:pt>
                <c:pt idx="8">
                  <c:v>1.2350824979999999</c:v>
                </c:pt>
                <c:pt idx="9">
                  <c:v>1.2350824979999999</c:v>
                </c:pt>
                <c:pt idx="10">
                  <c:v>1.2350824979999999</c:v>
                </c:pt>
                <c:pt idx="11">
                  <c:v>1.2350824979999999</c:v>
                </c:pt>
                <c:pt idx="12">
                  <c:v>1.2350824979999999</c:v>
                </c:pt>
                <c:pt idx="13">
                  <c:v>1.2350824979999999</c:v>
                </c:pt>
                <c:pt idx="14">
                  <c:v>1.2350824979999999</c:v>
                </c:pt>
                <c:pt idx="15">
                  <c:v>1.2350824979999999</c:v>
                </c:pt>
                <c:pt idx="16">
                  <c:v>1.2350824979999999</c:v>
                </c:pt>
                <c:pt idx="17">
                  <c:v>1.2350824979999999</c:v>
                </c:pt>
                <c:pt idx="18">
                  <c:v>1.2350824979999999</c:v>
                </c:pt>
                <c:pt idx="19">
                  <c:v>1.2350824979999999</c:v>
                </c:pt>
                <c:pt idx="20">
                  <c:v>1.2350824979999999</c:v>
                </c:pt>
                <c:pt idx="21">
                  <c:v>1.2350824979999999</c:v>
                </c:pt>
                <c:pt idx="22">
                  <c:v>1.2350824979999999</c:v>
                </c:pt>
                <c:pt idx="23">
                  <c:v>1.2350824979999999</c:v>
                </c:pt>
                <c:pt idx="24">
                  <c:v>1.2350824979999999</c:v>
                </c:pt>
                <c:pt idx="25">
                  <c:v>1.2350824979999999</c:v>
                </c:pt>
                <c:pt idx="26">
                  <c:v>1.2350824979999999</c:v>
                </c:pt>
                <c:pt idx="27">
                  <c:v>1.2350824979999999</c:v>
                </c:pt>
                <c:pt idx="28">
                  <c:v>1.2350824979999999</c:v>
                </c:pt>
                <c:pt idx="29">
                  <c:v>1.2350824979999999</c:v>
                </c:pt>
                <c:pt idx="30">
                  <c:v>1.2350824979999999</c:v>
                </c:pt>
                <c:pt idx="31">
                  <c:v>1.2350824979999999</c:v>
                </c:pt>
                <c:pt idx="32">
                  <c:v>1.2350824979999999</c:v>
                </c:pt>
                <c:pt idx="33">
                  <c:v>1.2350824979999999</c:v>
                </c:pt>
                <c:pt idx="34">
                  <c:v>1.2350824979999999</c:v>
                </c:pt>
                <c:pt idx="35">
                  <c:v>1.2350824979999999</c:v>
                </c:pt>
                <c:pt idx="36">
                  <c:v>1.2350824979999999</c:v>
                </c:pt>
                <c:pt idx="37">
                  <c:v>1.2350824979999999</c:v>
                </c:pt>
                <c:pt idx="38">
                  <c:v>1.2350824979999999</c:v>
                </c:pt>
                <c:pt idx="39">
                  <c:v>1.2350824979999999</c:v>
                </c:pt>
                <c:pt idx="40">
                  <c:v>1.2350824979999999</c:v>
                </c:pt>
                <c:pt idx="41">
                  <c:v>1.2350824979999999</c:v>
                </c:pt>
                <c:pt idx="42">
                  <c:v>1.2350824979999999</c:v>
                </c:pt>
                <c:pt idx="43">
                  <c:v>1.2350824979999999</c:v>
                </c:pt>
                <c:pt idx="44">
                  <c:v>1.2350824979999999</c:v>
                </c:pt>
                <c:pt idx="45">
                  <c:v>1.2350824979999999</c:v>
                </c:pt>
                <c:pt idx="46">
                  <c:v>1.2350824979999999</c:v>
                </c:pt>
                <c:pt idx="47">
                  <c:v>1.2350824979999999</c:v>
                </c:pt>
                <c:pt idx="48">
                  <c:v>1.2350824979999999</c:v>
                </c:pt>
                <c:pt idx="49">
                  <c:v>1.2350824979999999</c:v>
                </c:pt>
                <c:pt idx="50">
                  <c:v>1.2350824979999999</c:v>
                </c:pt>
                <c:pt idx="51">
                  <c:v>1.2350824979999999</c:v>
                </c:pt>
                <c:pt idx="52">
                  <c:v>1.2350824979999999</c:v>
                </c:pt>
                <c:pt idx="53">
                  <c:v>1.2350824979999999</c:v>
                </c:pt>
                <c:pt idx="54">
                  <c:v>1.2350824979999999</c:v>
                </c:pt>
                <c:pt idx="55">
                  <c:v>1.2350824979999999</c:v>
                </c:pt>
                <c:pt idx="56">
                  <c:v>1.2350824979999999</c:v>
                </c:pt>
                <c:pt idx="57">
                  <c:v>1.2350824979999999</c:v>
                </c:pt>
                <c:pt idx="58">
                  <c:v>1.2350824979999999</c:v>
                </c:pt>
                <c:pt idx="59">
                  <c:v>1.2350824979999999</c:v>
                </c:pt>
                <c:pt idx="60">
                  <c:v>1.2350824979999999</c:v>
                </c:pt>
                <c:pt idx="61">
                  <c:v>1.2350824979999999</c:v>
                </c:pt>
                <c:pt idx="62">
                  <c:v>1.2350824979999999</c:v>
                </c:pt>
                <c:pt idx="63">
                  <c:v>1.2350824979999999</c:v>
                </c:pt>
                <c:pt idx="64">
                  <c:v>1.2350824979999999</c:v>
                </c:pt>
                <c:pt idx="65">
                  <c:v>1.2350824979999999</c:v>
                </c:pt>
                <c:pt idx="66">
                  <c:v>1.2350824979999999</c:v>
                </c:pt>
                <c:pt idx="67">
                  <c:v>1.2350824979999999</c:v>
                </c:pt>
                <c:pt idx="68">
                  <c:v>1.2350824979999999</c:v>
                </c:pt>
                <c:pt idx="69">
                  <c:v>1.2350824979999999</c:v>
                </c:pt>
                <c:pt idx="70">
                  <c:v>1.2350824979999999</c:v>
                </c:pt>
                <c:pt idx="71">
                  <c:v>1.2350824979999999</c:v>
                </c:pt>
                <c:pt idx="72">
                  <c:v>1.2350824979999999</c:v>
                </c:pt>
                <c:pt idx="73">
                  <c:v>1.2350824979999999</c:v>
                </c:pt>
                <c:pt idx="74">
                  <c:v>1.2350824979999999</c:v>
                </c:pt>
                <c:pt idx="75">
                  <c:v>1.2350824979999999</c:v>
                </c:pt>
                <c:pt idx="76">
                  <c:v>1.2350824979999999</c:v>
                </c:pt>
                <c:pt idx="77">
                  <c:v>1.2350824979999999</c:v>
                </c:pt>
                <c:pt idx="78">
                  <c:v>1.2350824979999999</c:v>
                </c:pt>
                <c:pt idx="79">
                  <c:v>1.2350824979999999</c:v>
                </c:pt>
                <c:pt idx="80">
                  <c:v>1.2350824979999999</c:v>
                </c:pt>
                <c:pt idx="81">
                  <c:v>1.2350824979999999</c:v>
                </c:pt>
                <c:pt idx="82">
                  <c:v>1.2350824979999999</c:v>
                </c:pt>
                <c:pt idx="83">
                  <c:v>1.2350824979999999</c:v>
                </c:pt>
                <c:pt idx="84">
                  <c:v>1.2350824979999999</c:v>
                </c:pt>
                <c:pt idx="85">
                  <c:v>1.2350824979999999</c:v>
                </c:pt>
                <c:pt idx="86">
                  <c:v>1.2350824979999999</c:v>
                </c:pt>
                <c:pt idx="87">
                  <c:v>1.2350824979999999</c:v>
                </c:pt>
                <c:pt idx="88">
                  <c:v>1.2350824979999999</c:v>
                </c:pt>
                <c:pt idx="89">
                  <c:v>1.2350824979999999</c:v>
                </c:pt>
                <c:pt idx="90">
                  <c:v>1.2350824979999999</c:v>
                </c:pt>
                <c:pt idx="91">
                  <c:v>1.2350824979999999</c:v>
                </c:pt>
                <c:pt idx="92">
                  <c:v>1.2350824979999999</c:v>
                </c:pt>
                <c:pt idx="93">
                  <c:v>1.2350824979999999</c:v>
                </c:pt>
                <c:pt idx="94">
                  <c:v>1.2350824979999999</c:v>
                </c:pt>
                <c:pt idx="95">
                  <c:v>1.2350824979999999</c:v>
                </c:pt>
                <c:pt idx="96">
                  <c:v>1.2350824979999999</c:v>
                </c:pt>
                <c:pt idx="97">
                  <c:v>1.2350824979999999</c:v>
                </c:pt>
                <c:pt idx="98">
                  <c:v>1.2350824979999999</c:v>
                </c:pt>
                <c:pt idx="99">
                  <c:v>1.2350824979999999</c:v>
                </c:pt>
                <c:pt idx="100">
                  <c:v>1.2350824979999999</c:v>
                </c:pt>
              </c:numCache>
            </c:numRef>
          </c:val>
        </c:ser>
        <c:ser>
          <c:idx val="26"/>
          <c:order val="26"/>
          <c:val>
            <c:numRef>
              <c:f>'[OHDSI distribution of results for opening remarks.xlsx]Sheet1 (4)'!$A$27:$CW$27</c:f>
              <c:numCache>
                <c:formatCode>General</c:formatCode>
                <c:ptCount val="101"/>
                <c:pt idx="0">
                  <c:v>1.244484567</c:v>
                </c:pt>
                <c:pt idx="1">
                  <c:v>1.244484567</c:v>
                </c:pt>
                <c:pt idx="2">
                  <c:v>1.244484567</c:v>
                </c:pt>
                <c:pt idx="3">
                  <c:v>1.244484567</c:v>
                </c:pt>
                <c:pt idx="4">
                  <c:v>1.244484567</c:v>
                </c:pt>
                <c:pt idx="5">
                  <c:v>1.244484567</c:v>
                </c:pt>
                <c:pt idx="6">
                  <c:v>1.244484567</c:v>
                </c:pt>
                <c:pt idx="7">
                  <c:v>1.244484567</c:v>
                </c:pt>
                <c:pt idx="8">
                  <c:v>1.244484567</c:v>
                </c:pt>
                <c:pt idx="9">
                  <c:v>1.244484567</c:v>
                </c:pt>
                <c:pt idx="10">
                  <c:v>1.244484567</c:v>
                </c:pt>
                <c:pt idx="11">
                  <c:v>1.244484567</c:v>
                </c:pt>
                <c:pt idx="12">
                  <c:v>1.244484567</c:v>
                </c:pt>
                <c:pt idx="13">
                  <c:v>1.244484567</c:v>
                </c:pt>
                <c:pt idx="14">
                  <c:v>1.244484567</c:v>
                </c:pt>
                <c:pt idx="15">
                  <c:v>1.244484567</c:v>
                </c:pt>
                <c:pt idx="16">
                  <c:v>1.244484567</c:v>
                </c:pt>
                <c:pt idx="17">
                  <c:v>1.244484567</c:v>
                </c:pt>
                <c:pt idx="18">
                  <c:v>1.244484567</c:v>
                </c:pt>
                <c:pt idx="19">
                  <c:v>1.244484567</c:v>
                </c:pt>
                <c:pt idx="20">
                  <c:v>1.244484567</c:v>
                </c:pt>
                <c:pt idx="21">
                  <c:v>1.244484567</c:v>
                </c:pt>
                <c:pt idx="22">
                  <c:v>1.244484567</c:v>
                </c:pt>
                <c:pt idx="23">
                  <c:v>1.244484567</c:v>
                </c:pt>
                <c:pt idx="24">
                  <c:v>1.244484567</c:v>
                </c:pt>
                <c:pt idx="25">
                  <c:v>1.244484567</c:v>
                </c:pt>
                <c:pt idx="26">
                  <c:v>1.244484567</c:v>
                </c:pt>
                <c:pt idx="27">
                  <c:v>1.244484567</c:v>
                </c:pt>
                <c:pt idx="28">
                  <c:v>1.244484567</c:v>
                </c:pt>
                <c:pt idx="29">
                  <c:v>1.244484567</c:v>
                </c:pt>
                <c:pt idx="30">
                  <c:v>1.244484567</c:v>
                </c:pt>
                <c:pt idx="31">
                  <c:v>1.244484567</c:v>
                </c:pt>
                <c:pt idx="32">
                  <c:v>1.244484567</c:v>
                </c:pt>
                <c:pt idx="33">
                  <c:v>1.244484567</c:v>
                </c:pt>
                <c:pt idx="34">
                  <c:v>1.244484567</c:v>
                </c:pt>
                <c:pt idx="35">
                  <c:v>1.244484567</c:v>
                </c:pt>
                <c:pt idx="36">
                  <c:v>1.244484567</c:v>
                </c:pt>
                <c:pt idx="37">
                  <c:v>1.244484567</c:v>
                </c:pt>
                <c:pt idx="38">
                  <c:v>1.244484567</c:v>
                </c:pt>
                <c:pt idx="39">
                  <c:v>1.244484567</c:v>
                </c:pt>
                <c:pt idx="40">
                  <c:v>1.244484567</c:v>
                </c:pt>
                <c:pt idx="41">
                  <c:v>1.244484567</c:v>
                </c:pt>
                <c:pt idx="42">
                  <c:v>1.244484567</c:v>
                </c:pt>
                <c:pt idx="43">
                  <c:v>1.244484567</c:v>
                </c:pt>
                <c:pt idx="44">
                  <c:v>1.244484567</c:v>
                </c:pt>
                <c:pt idx="45">
                  <c:v>1.244484567</c:v>
                </c:pt>
                <c:pt idx="46">
                  <c:v>1.244484567</c:v>
                </c:pt>
                <c:pt idx="47">
                  <c:v>1.244484567</c:v>
                </c:pt>
                <c:pt idx="48">
                  <c:v>1.244484567</c:v>
                </c:pt>
                <c:pt idx="49">
                  <c:v>1.244484567</c:v>
                </c:pt>
                <c:pt idx="50">
                  <c:v>1.244484567</c:v>
                </c:pt>
                <c:pt idx="51">
                  <c:v>1.244484567</c:v>
                </c:pt>
                <c:pt idx="52">
                  <c:v>1.244484567</c:v>
                </c:pt>
                <c:pt idx="53">
                  <c:v>1.244484567</c:v>
                </c:pt>
                <c:pt idx="54">
                  <c:v>1.244484567</c:v>
                </c:pt>
                <c:pt idx="55">
                  <c:v>1.244484567</c:v>
                </c:pt>
                <c:pt idx="56">
                  <c:v>1.244484567</c:v>
                </c:pt>
                <c:pt idx="57">
                  <c:v>1.244484567</c:v>
                </c:pt>
                <c:pt idx="58">
                  <c:v>1.244484567</c:v>
                </c:pt>
                <c:pt idx="59">
                  <c:v>1.244484567</c:v>
                </c:pt>
                <c:pt idx="60">
                  <c:v>1.244484567</c:v>
                </c:pt>
                <c:pt idx="61">
                  <c:v>1.244484567</c:v>
                </c:pt>
                <c:pt idx="62">
                  <c:v>1.244484567</c:v>
                </c:pt>
                <c:pt idx="63">
                  <c:v>1.244484567</c:v>
                </c:pt>
                <c:pt idx="64">
                  <c:v>1.244484567</c:v>
                </c:pt>
                <c:pt idx="65">
                  <c:v>1.244484567</c:v>
                </c:pt>
                <c:pt idx="66">
                  <c:v>1.244484567</c:v>
                </c:pt>
                <c:pt idx="67">
                  <c:v>1.244484567</c:v>
                </c:pt>
                <c:pt idx="68">
                  <c:v>1.244484567</c:v>
                </c:pt>
                <c:pt idx="69">
                  <c:v>1.244484567</c:v>
                </c:pt>
                <c:pt idx="70">
                  <c:v>1.244484567</c:v>
                </c:pt>
                <c:pt idx="71">
                  <c:v>1.244484567</c:v>
                </c:pt>
                <c:pt idx="72">
                  <c:v>1.244484567</c:v>
                </c:pt>
                <c:pt idx="73">
                  <c:v>1.244484567</c:v>
                </c:pt>
                <c:pt idx="74">
                  <c:v>1.244484567</c:v>
                </c:pt>
                <c:pt idx="75">
                  <c:v>1.244484567</c:v>
                </c:pt>
                <c:pt idx="76">
                  <c:v>1.244484567</c:v>
                </c:pt>
                <c:pt idx="77">
                  <c:v>1.244484567</c:v>
                </c:pt>
                <c:pt idx="78">
                  <c:v>1.244484567</c:v>
                </c:pt>
                <c:pt idx="79">
                  <c:v>1.244484567</c:v>
                </c:pt>
                <c:pt idx="80">
                  <c:v>1.244484567</c:v>
                </c:pt>
                <c:pt idx="81">
                  <c:v>1.244484567</c:v>
                </c:pt>
                <c:pt idx="82">
                  <c:v>1.244484567</c:v>
                </c:pt>
                <c:pt idx="83">
                  <c:v>1.244484567</c:v>
                </c:pt>
                <c:pt idx="84">
                  <c:v>1.244484567</c:v>
                </c:pt>
                <c:pt idx="85">
                  <c:v>1.244484567</c:v>
                </c:pt>
                <c:pt idx="86">
                  <c:v>1.244484567</c:v>
                </c:pt>
                <c:pt idx="87">
                  <c:v>1.244484567</c:v>
                </c:pt>
                <c:pt idx="88">
                  <c:v>1.244484567</c:v>
                </c:pt>
                <c:pt idx="89">
                  <c:v>1.244484567</c:v>
                </c:pt>
                <c:pt idx="90">
                  <c:v>1.244484567</c:v>
                </c:pt>
                <c:pt idx="91">
                  <c:v>1.244484567</c:v>
                </c:pt>
                <c:pt idx="92">
                  <c:v>1.244484567</c:v>
                </c:pt>
                <c:pt idx="93">
                  <c:v>1.244484567</c:v>
                </c:pt>
                <c:pt idx="94">
                  <c:v>1.244484567</c:v>
                </c:pt>
                <c:pt idx="95">
                  <c:v>1.244484567</c:v>
                </c:pt>
                <c:pt idx="96">
                  <c:v>1.244484567</c:v>
                </c:pt>
                <c:pt idx="97">
                  <c:v>1.244484567</c:v>
                </c:pt>
                <c:pt idx="98">
                  <c:v>1.244484567</c:v>
                </c:pt>
                <c:pt idx="99">
                  <c:v>1.244484567</c:v>
                </c:pt>
                <c:pt idx="100">
                  <c:v>1.244484567</c:v>
                </c:pt>
              </c:numCache>
            </c:numRef>
          </c:val>
        </c:ser>
        <c:ser>
          <c:idx val="27"/>
          <c:order val="27"/>
          <c:val>
            <c:numRef>
              <c:f>'[OHDSI distribution of results for opening remarks.xlsx]Sheet1 (4)'!$A$28:$CW$28</c:f>
              <c:numCache>
                <c:formatCode>General</c:formatCode>
                <c:ptCount val="101"/>
                <c:pt idx="0">
                  <c:v>1.2538557969999999</c:v>
                </c:pt>
                <c:pt idx="1">
                  <c:v>1.2538557969999999</c:v>
                </c:pt>
                <c:pt idx="2">
                  <c:v>1.2538557969999999</c:v>
                </c:pt>
                <c:pt idx="3">
                  <c:v>1.2538557969999999</c:v>
                </c:pt>
                <c:pt idx="4">
                  <c:v>1.2538557969999999</c:v>
                </c:pt>
                <c:pt idx="5">
                  <c:v>1.2538557969999999</c:v>
                </c:pt>
                <c:pt idx="6">
                  <c:v>1.2538557969999999</c:v>
                </c:pt>
                <c:pt idx="7">
                  <c:v>1.2538557969999999</c:v>
                </c:pt>
                <c:pt idx="8">
                  <c:v>1.2538557969999999</c:v>
                </c:pt>
                <c:pt idx="9">
                  <c:v>1.2538557969999999</c:v>
                </c:pt>
                <c:pt idx="10">
                  <c:v>1.2538557969999999</c:v>
                </c:pt>
                <c:pt idx="11">
                  <c:v>1.2538557969999999</c:v>
                </c:pt>
                <c:pt idx="12">
                  <c:v>1.2538557969999999</c:v>
                </c:pt>
                <c:pt idx="13">
                  <c:v>1.2538557969999999</c:v>
                </c:pt>
                <c:pt idx="14">
                  <c:v>1.2538557969999999</c:v>
                </c:pt>
                <c:pt idx="15">
                  <c:v>1.2538557969999999</c:v>
                </c:pt>
                <c:pt idx="16">
                  <c:v>1.2538557969999999</c:v>
                </c:pt>
                <c:pt idx="17">
                  <c:v>1.2538557969999999</c:v>
                </c:pt>
                <c:pt idx="18">
                  <c:v>1.2538557969999999</c:v>
                </c:pt>
                <c:pt idx="19">
                  <c:v>1.2538557969999999</c:v>
                </c:pt>
                <c:pt idx="20">
                  <c:v>1.2538557969999999</c:v>
                </c:pt>
                <c:pt idx="21">
                  <c:v>1.2538557969999999</c:v>
                </c:pt>
                <c:pt idx="22">
                  <c:v>1.2538557969999999</c:v>
                </c:pt>
                <c:pt idx="23">
                  <c:v>1.2538557969999999</c:v>
                </c:pt>
                <c:pt idx="24">
                  <c:v>1.2538557969999999</c:v>
                </c:pt>
                <c:pt idx="25">
                  <c:v>1.2538557969999999</c:v>
                </c:pt>
                <c:pt idx="26">
                  <c:v>1.2538557969999999</c:v>
                </c:pt>
                <c:pt idx="27">
                  <c:v>1.2538557969999999</c:v>
                </c:pt>
                <c:pt idx="28">
                  <c:v>1.2538557969999999</c:v>
                </c:pt>
                <c:pt idx="29">
                  <c:v>1.2538557969999999</c:v>
                </c:pt>
                <c:pt idx="30">
                  <c:v>1.2538557969999999</c:v>
                </c:pt>
                <c:pt idx="31">
                  <c:v>1.2538557969999999</c:v>
                </c:pt>
                <c:pt idx="32">
                  <c:v>1.2538557969999999</c:v>
                </c:pt>
                <c:pt idx="33">
                  <c:v>1.2538557969999999</c:v>
                </c:pt>
                <c:pt idx="34">
                  <c:v>1.2538557969999999</c:v>
                </c:pt>
                <c:pt idx="35">
                  <c:v>1.2538557969999999</c:v>
                </c:pt>
                <c:pt idx="36">
                  <c:v>1.2538557969999999</c:v>
                </c:pt>
                <c:pt idx="37">
                  <c:v>1.2538557969999999</c:v>
                </c:pt>
                <c:pt idx="38">
                  <c:v>1.2538557969999999</c:v>
                </c:pt>
                <c:pt idx="39">
                  <c:v>1.2538557969999999</c:v>
                </c:pt>
                <c:pt idx="40">
                  <c:v>1.2538557969999999</c:v>
                </c:pt>
                <c:pt idx="41">
                  <c:v>1.2538557969999999</c:v>
                </c:pt>
                <c:pt idx="42">
                  <c:v>1.2538557969999999</c:v>
                </c:pt>
                <c:pt idx="43">
                  <c:v>1.2538557969999999</c:v>
                </c:pt>
                <c:pt idx="44">
                  <c:v>1.2538557969999999</c:v>
                </c:pt>
                <c:pt idx="45">
                  <c:v>1.2538557969999999</c:v>
                </c:pt>
                <c:pt idx="46">
                  <c:v>1.2538557969999999</c:v>
                </c:pt>
                <c:pt idx="47">
                  <c:v>1.2538557969999999</c:v>
                </c:pt>
                <c:pt idx="48">
                  <c:v>1.2538557969999999</c:v>
                </c:pt>
                <c:pt idx="49">
                  <c:v>1.2538557969999999</c:v>
                </c:pt>
                <c:pt idx="50">
                  <c:v>1.2538557969999999</c:v>
                </c:pt>
                <c:pt idx="51">
                  <c:v>1.2538557969999999</c:v>
                </c:pt>
                <c:pt idx="52">
                  <c:v>1.2538557969999999</c:v>
                </c:pt>
                <c:pt idx="53">
                  <c:v>1.2538557969999999</c:v>
                </c:pt>
                <c:pt idx="54">
                  <c:v>1.2538557969999999</c:v>
                </c:pt>
                <c:pt idx="55">
                  <c:v>1.2538557969999999</c:v>
                </c:pt>
                <c:pt idx="56">
                  <c:v>1.2538557969999999</c:v>
                </c:pt>
                <c:pt idx="57">
                  <c:v>1.2538557969999999</c:v>
                </c:pt>
                <c:pt idx="58">
                  <c:v>1.2538557969999999</c:v>
                </c:pt>
                <c:pt idx="59">
                  <c:v>1.2538557969999999</c:v>
                </c:pt>
                <c:pt idx="60">
                  <c:v>1.2538557969999999</c:v>
                </c:pt>
                <c:pt idx="61">
                  <c:v>1.2538557969999999</c:v>
                </c:pt>
                <c:pt idx="62">
                  <c:v>1.2538557969999999</c:v>
                </c:pt>
                <c:pt idx="63">
                  <c:v>1.2538557969999999</c:v>
                </c:pt>
                <c:pt idx="64">
                  <c:v>1.2538557969999999</c:v>
                </c:pt>
                <c:pt idx="65">
                  <c:v>1.2538557969999999</c:v>
                </c:pt>
                <c:pt idx="66">
                  <c:v>1.2538557969999999</c:v>
                </c:pt>
                <c:pt idx="67">
                  <c:v>1.2538557969999999</c:v>
                </c:pt>
                <c:pt idx="68">
                  <c:v>1.2538557969999999</c:v>
                </c:pt>
                <c:pt idx="69">
                  <c:v>1.2538557969999999</c:v>
                </c:pt>
                <c:pt idx="70">
                  <c:v>1.2538557969999999</c:v>
                </c:pt>
                <c:pt idx="71">
                  <c:v>1.2538557969999999</c:v>
                </c:pt>
                <c:pt idx="72">
                  <c:v>1.2538557969999999</c:v>
                </c:pt>
                <c:pt idx="73">
                  <c:v>1.2538557969999999</c:v>
                </c:pt>
                <c:pt idx="74">
                  <c:v>1.2538557969999999</c:v>
                </c:pt>
                <c:pt idx="75">
                  <c:v>1.2538557969999999</c:v>
                </c:pt>
                <c:pt idx="76">
                  <c:v>1.2538557969999999</c:v>
                </c:pt>
                <c:pt idx="77">
                  <c:v>1.2538557969999999</c:v>
                </c:pt>
                <c:pt idx="78">
                  <c:v>1.2538557969999999</c:v>
                </c:pt>
                <c:pt idx="79">
                  <c:v>1.2538557969999999</c:v>
                </c:pt>
                <c:pt idx="80">
                  <c:v>1.2538557969999999</c:v>
                </c:pt>
                <c:pt idx="81">
                  <c:v>1.2538557969999999</c:v>
                </c:pt>
                <c:pt idx="82">
                  <c:v>1.2538557969999999</c:v>
                </c:pt>
                <c:pt idx="83">
                  <c:v>1.2538557969999999</c:v>
                </c:pt>
                <c:pt idx="84">
                  <c:v>1.2538557969999999</c:v>
                </c:pt>
                <c:pt idx="85">
                  <c:v>1.2538557969999999</c:v>
                </c:pt>
                <c:pt idx="86">
                  <c:v>1.2538557969999999</c:v>
                </c:pt>
                <c:pt idx="87">
                  <c:v>1.2538557969999999</c:v>
                </c:pt>
                <c:pt idx="88">
                  <c:v>1.2538557969999999</c:v>
                </c:pt>
                <c:pt idx="89">
                  <c:v>1.2538557969999999</c:v>
                </c:pt>
                <c:pt idx="90">
                  <c:v>1.2538557969999999</c:v>
                </c:pt>
                <c:pt idx="91">
                  <c:v>1.2538557969999999</c:v>
                </c:pt>
                <c:pt idx="92">
                  <c:v>1.2538557969999999</c:v>
                </c:pt>
                <c:pt idx="93">
                  <c:v>1.2538557969999999</c:v>
                </c:pt>
                <c:pt idx="94">
                  <c:v>1.2538557969999999</c:v>
                </c:pt>
                <c:pt idx="95">
                  <c:v>1.2538557969999999</c:v>
                </c:pt>
                <c:pt idx="96">
                  <c:v>1.2538557969999999</c:v>
                </c:pt>
                <c:pt idx="97">
                  <c:v>1.2538557969999999</c:v>
                </c:pt>
                <c:pt idx="98">
                  <c:v>1.2538557969999999</c:v>
                </c:pt>
                <c:pt idx="99">
                  <c:v>1.2538557969999999</c:v>
                </c:pt>
                <c:pt idx="100">
                  <c:v>1.2538557969999999</c:v>
                </c:pt>
              </c:numCache>
            </c:numRef>
          </c:val>
        </c:ser>
        <c:ser>
          <c:idx val="28"/>
          <c:order val="28"/>
          <c:val>
            <c:numRef>
              <c:f>'[OHDSI distribution of results for opening remarks.xlsx]Sheet1 (4)'!$A$29:$CW$29</c:f>
              <c:numCache>
                <c:formatCode>General</c:formatCode>
                <c:ptCount val="101"/>
                <c:pt idx="0">
                  <c:v>1.263164323</c:v>
                </c:pt>
                <c:pt idx="1">
                  <c:v>1.263164323</c:v>
                </c:pt>
                <c:pt idx="2">
                  <c:v>1.263164323</c:v>
                </c:pt>
                <c:pt idx="3">
                  <c:v>1.263164323</c:v>
                </c:pt>
                <c:pt idx="4">
                  <c:v>1.263164323</c:v>
                </c:pt>
                <c:pt idx="5">
                  <c:v>1.263164323</c:v>
                </c:pt>
                <c:pt idx="6">
                  <c:v>1.263164323</c:v>
                </c:pt>
                <c:pt idx="7">
                  <c:v>1.263164323</c:v>
                </c:pt>
                <c:pt idx="8">
                  <c:v>1.263164323</c:v>
                </c:pt>
                <c:pt idx="9">
                  <c:v>1.263164323</c:v>
                </c:pt>
                <c:pt idx="10">
                  <c:v>1.263164323</c:v>
                </c:pt>
                <c:pt idx="11">
                  <c:v>1.263164323</c:v>
                </c:pt>
                <c:pt idx="12">
                  <c:v>1.263164323</c:v>
                </c:pt>
                <c:pt idx="13">
                  <c:v>1.263164323</c:v>
                </c:pt>
                <c:pt idx="14">
                  <c:v>1.263164323</c:v>
                </c:pt>
                <c:pt idx="15">
                  <c:v>1.263164323</c:v>
                </c:pt>
                <c:pt idx="16">
                  <c:v>1.263164323</c:v>
                </c:pt>
                <c:pt idx="17">
                  <c:v>1.263164323</c:v>
                </c:pt>
                <c:pt idx="18">
                  <c:v>1.263164323</c:v>
                </c:pt>
                <c:pt idx="19">
                  <c:v>1.263164323</c:v>
                </c:pt>
                <c:pt idx="20">
                  <c:v>1.263164323</c:v>
                </c:pt>
                <c:pt idx="21">
                  <c:v>1.263164323</c:v>
                </c:pt>
                <c:pt idx="22">
                  <c:v>1.263164323</c:v>
                </c:pt>
                <c:pt idx="23">
                  <c:v>1.263164323</c:v>
                </c:pt>
                <c:pt idx="24">
                  <c:v>1.263164323</c:v>
                </c:pt>
                <c:pt idx="25">
                  <c:v>1.263164323</c:v>
                </c:pt>
                <c:pt idx="26">
                  <c:v>1.263164323</c:v>
                </c:pt>
                <c:pt idx="27">
                  <c:v>1.263164323</c:v>
                </c:pt>
                <c:pt idx="28">
                  <c:v>1.263164323</c:v>
                </c:pt>
                <c:pt idx="29">
                  <c:v>1.263164323</c:v>
                </c:pt>
                <c:pt idx="30">
                  <c:v>1.263164323</c:v>
                </c:pt>
                <c:pt idx="31">
                  <c:v>1.263164323</c:v>
                </c:pt>
                <c:pt idx="32">
                  <c:v>1.263164323</c:v>
                </c:pt>
                <c:pt idx="33">
                  <c:v>1.263164323</c:v>
                </c:pt>
                <c:pt idx="34">
                  <c:v>1.263164323</c:v>
                </c:pt>
                <c:pt idx="35">
                  <c:v>1.263164323</c:v>
                </c:pt>
                <c:pt idx="36">
                  <c:v>1.263164323</c:v>
                </c:pt>
                <c:pt idx="37">
                  <c:v>1.263164323</c:v>
                </c:pt>
                <c:pt idx="38">
                  <c:v>1.263164323</c:v>
                </c:pt>
                <c:pt idx="39">
                  <c:v>1.263164323</c:v>
                </c:pt>
                <c:pt idx="40">
                  <c:v>1.263164323</c:v>
                </c:pt>
                <c:pt idx="41">
                  <c:v>1.263164323</c:v>
                </c:pt>
                <c:pt idx="42">
                  <c:v>1.263164323</c:v>
                </c:pt>
                <c:pt idx="43">
                  <c:v>1.263164323</c:v>
                </c:pt>
                <c:pt idx="44">
                  <c:v>1.263164323</c:v>
                </c:pt>
                <c:pt idx="45">
                  <c:v>1.263164323</c:v>
                </c:pt>
                <c:pt idx="46">
                  <c:v>1.263164323</c:v>
                </c:pt>
                <c:pt idx="47">
                  <c:v>1.263164323</c:v>
                </c:pt>
                <c:pt idx="48">
                  <c:v>1.263164323</c:v>
                </c:pt>
                <c:pt idx="49">
                  <c:v>1.263164323</c:v>
                </c:pt>
                <c:pt idx="50">
                  <c:v>1.263164323</c:v>
                </c:pt>
                <c:pt idx="51">
                  <c:v>1.263164323</c:v>
                </c:pt>
                <c:pt idx="52">
                  <c:v>1.263164323</c:v>
                </c:pt>
                <c:pt idx="53">
                  <c:v>1.263164323</c:v>
                </c:pt>
                <c:pt idx="54">
                  <c:v>1.263164323</c:v>
                </c:pt>
                <c:pt idx="55">
                  <c:v>1.263164323</c:v>
                </c:pt>
                <c:pt idx="56">
                  <c:v>1.263164323</c:v>
                </c:pt>
                <c:pt idx="57">
                  <c:v>1.263164323</c:v>
                </c:pt>
                <c:pt idx="58">
                  <c:v>1.263164323</c:v>
                </c:pt>
                <c:pt idx="59">
                  <c:v>1.263164323</c:v>
                </c:pt>
                <c:pt idx="60">
                  <c:v>1.263164323</c:v>
                </c:pt>
                <c:pt idx="61">
                  <c:v>1.263164323</c:v>
                </c:pt>
                <c:pt idx="62">
                  <c:v>1.263164323</c:v>
                </c:pt>
                <c:pt idx="63">
                  <c:v>1.263164323</c:v>
                </c:pt>
                <c:pt idx="64">
                  <c:v>1.263164323</c:v>
                </c:pt>
                <c:pt idx="65">
                  <c:v>1.263164323</c:v>
                </c:pt>
                <c:pt idx="66">
                  <c:v>1.263164323</c:v>
                </c:pt>
                <c:pt idx="67">
                  <c:v>1.263164323</c:v>
                </c:pt>
                <c:pt idx="68">
                  <c:v>1.263164323</c:v>
                </c:pt>
                <c:pt idx="69">
                  <c:v>1.263164323</c:v>
                </c:pt>
                <c:pt idx="70">
                  <c:v>1.263164323</c:v>
                </c:pt>
                <c:pt idx="71">
                  <c:v>1.263164323</c:v>
                </c:pt>
                <c:pt idx="72">
                  <c:v>1.263164323</c:v>
                </c:pt>
                <c:pt idx="73">
                  <c:v>1.263164323</c:v>
                </c:pt>
                <c:pt idx="74">
                  <c:v>1.263164323</c:v>
                </c:pt>
                <c:pt idx="75">
                  <c:v>1.263164323</c:v>
                </c:pt>
                <c:pt idx="76">
                  <c:v>1.263164323</c:v>
                </c:pt>
                <c:pt idx="77">
                  <c:v>1.263164323</c:v>
                </c:pt>
                <c:pt idx="78">
                  <c:v>1.263164323</c:v>
                </c:pt>
                <c:pt idx="79">
                  <c:v>1.263164323</c:v>
                </c:pt>
                <c:pt idx="80">
                  <c:v>1.263164323</c:v>
                </c:pt>
                <c:pt idx="81">
                  <c:v>1.263164323</c:v>
                </c:pt>
                <c:pt idx="82">
                  <c:v>1.263164323</c:v>
                </c:pt>
                <c:pt idx="83">
                  <c:v>1.263164323</c:v>
                </c:pt>
                <c:pt idx="84">
                  <c:v>1.263164323</c:v>
                </c:pt>
                <c:pt idx="85">
                  <c:v>1.263164323</c:v>
                </c:pt>
                <c:pt idx="86">
                  <c:v>1.263164323</c:v>
                </c:pt>
                <c:pt idx="87">
                  <c:v>1.263164323</c:v>
                </c:pt>
                <c:pt idx="88">
                  <c:v>1.263164323</c:v>
                </c:pt>
                <c:pt idx="89">
                  <c:v>1.263164323</c:v>
                </c:pt>
                <c:pt idx="90">
                  <c:v>1.263164323</c:v>
                </c:pt>
                <c:pt idx="91">
                  <c:v>1.263164323</c:v>
                </c:pt>
                <c:pt idx="92">
                  <c:v>1.263164323</c:v>
                </c:pt>
                <c:pt idx="93">
                  <c:v>1.263164323</c:v>
                </c:pt>
                <c:pt idx="94">
                  <c:v>1.263164323</c:v>
                </c:pt>
                <c:pt idx="95">
                  <c:v>1.263164323</c:v>
                </c:pt>
                <c:pt idx="96">
                  <c:v>1.263164323</c:v>
                </c:pt>
                <c:pt idx="97">
                  <c:v>1.263164323</c:v>
                </c:pt>
                <c:pt idx="98">
                  <c:v>1.263164323</c:v>
                </c:pt>
                <c:pt idx="99">
                  <c:v>1.263164323</c:v>
                </c:pt>
                <c:pt idx="100">
                  <c:v>1.263164323</c:v>
                </c:pt>
              </c:numCache>
            </c:numRef>
          </c:val>
        </c:ser>
        <c:ser>
          <c:idx val="29"/>
          <c:order val="29"/>
          <c:val>
            <c:numRef>
              <c:f>'[OHDSI distribution of results for opening remarks.xlsx]Sheet1 (4)'!$A$30:$CW$30</c:f>
              <c:numCache>
                <c:formatCode>General</c:formatCode>
                <c:ptCount val="101"/>
                <c:pt idx="0">
                  <c:v>1.2723774510000001</c:v>
                </c:pt>
                <c:pt idx="1">
                  <c:v>1.2723774510000001</c:v>
                </c:pt>
                <c:pt idx="2">
                  <c:v>1.2723774510000001</c:v>
                </c:pt>
                <c:pt idx="3">
                  <c:v>1.2723774510000001</c:v>
                </c:pt>
                <c:pt idx="4">
                  <c:v>1.2723774510000001</c:v>
                </c:pt>
                <c:pt idx="5">
                  <c:v>1.2723774510000001</c:v>
                </c:pt>
                <c:pt idx="6">
                  <c:v>1.2723774510000001</c:v>
                </c:pt>
                <c:pt idx="7">
                  <c:v>1.2723774510000001</c:v>
                </c:pt>
                <c:pt idx="8">
                  <c:v>1.2723774510000001</c:v>
                </c:pt>
                <c:pt idx="9">
                  <c:v>1.2723774510000001</c:v>
                </c:pt>
                <c:pt idx="10">
                  <c:v>1.2723774510000001</c:v>
                </c:pt>
                <c:pt idx="11">
                  <c:v>1.2723774510000001</c:v>
                </c:pt>
                <c:pt idx="12">
                  <c:v>1.2723774510000001</c:v>
                </c:pt>
                <c:pt idx="13">
                  <c:v>1.2723774510000001</c:v>
                </c:pt>
                <c:pt idx="14">
                  <c:v>1.2723774510000001</c:v>
                </c:pt>
                <c:pt idx="15">
                  <c:v>1.2723774510000001</c:v>
                </c:pt>
                <c:pt idx="16">
                  <c:v>1.2723774510000001</c:v>
                </c:pt>
                <c:pt idx="17">
                  <c:v>1.2723774510000001</c:v>
                </c:pt>
                <c:pt idx="18">
                  <c:v>1.2723774510000001</c:v>
                </c:pt>
                <c:pt idx="19">
                  <c:v>1.2723774510000001</c:v>
                </c:pt>
                <c:pt idx="20">
                  <c:v>1.2723774510000001</c:v>
                </c:pt>
                <c:pt idx="21">
                  <c:v>1.2723774510000001</c:v>
                </c:pt>
                <c:pt idx="22">
                  <c:v>1.2723774510000001</c:v>
                </c:pt>
                <c:pt idx="23">
                  <c:v>1.2723774510000001</c:v>
                </c:pt>
                <c:pt idx="24">
                  <c:v>1.2723774510000001</c:v>
                </c:pt>
                <c:pt idx="25">
                  <c:v>1.2723774510000001</c:v>
                </c:pt>
                <c:pt idx="26">
                  <c:v>1.2723774510000001</c:v>
                </c:pt>
                <c:pt idx="27">
                  <c:v>1.2723774510000001</c:v>
                </c:pt>
                <c:pt idx="28">
                  <c:v>1.2723774510000001</c:v>
                </c:pt>
                <c:pt idx="29">
                  <c:v>1.2723774510000001</c:v>
                </c:pt>
                <c:pt idx="30">
                  <c:v>1.2723774510000001</c:v>
                </c:pt>
                <c:pt idx="31">
                  <c:v>1.2723774510000001</c:v>
                </c:pt>
                <c:pt idx="32">
                  <c:v>1.2723774510000001</c:v>
                </c:pt>
                <c:pt idx="33">
                  <c:v>1.2723774510000001</c:v>
                </c:pt>
                <c:pt idx="34">
                  <c:v>1.2723774510000001</c:v>
                </c:pt>
                <c:pt idx="35">
                  <c:v>1.2723774510000001</c:v>
                </c:pt>
                <c:pt idx="36">
                  <c:v>1.2723774510000001</c:v>
                </c:pt>
                <c:pt idx="37">
                  <c:v>1.2723774510000001</c:v>
                </c:pt>
                <c:pt idx="38">
                  <c:v>1.2723774510000001</c:v>
                </c:pt>
                <c:pt idx="39">
                  <c:v>1.2723774510000001</c:v>
                </c:pt>
                <c:pt idx="40">
                  <c:v>1.2723774510000001</c:v>
                </c:pt>
                <c:pt idx="41">
                  <c:v>1.2723774510000001</c:v>
                </c:pt>
                <c:pt idx="42">
                  <c:v>1.2723774510000001</c:v>
                </c:pt>
                <c:pt idx="43">
                  <c:v>1.2723774510000001</c:v>
                </c:pt>
                <c:pt idx="44">
                  <c:v>1.2723774510000001</c:v>
                </c:pt>
                <c:pt idx="45">
                  <c:v>1.2723774510000001</c:v>
                </c:pt>
                <c:pt idx="46">
                  <c:v>1.2723774510000001</c:v>
                </c:pt>
                <c:pt idx="47">
                  <c:v>1.2723774510000001</c:v>
                </c:pt>
                <c:pt idx="48">
                  <c:v>1.2723774510000001</c:v>
                </c:pt>
                <c:pt idx="49">
                  <c:v>1.2723774510000001</c:v>
                </c:pt>
                <c:pt idx="50">
                  <c:v>1.2723774510000001</c:v>
                </c:pt>
                <c:pt idx="51">
                  <c:v>1.2723774510000001</c:v>
                </c:pt>
                <c:pt idx="52">
                  <c:v>1.2723774510000001</c:v>
                </c:pt>
                <c:pt idx="53">
                  <c:v>1.2723774510000001</c:v>
                </c:pt>
                <c:pt idx="54">
                  <c:v>1.2723774510000001</c:v>
                </c:pt>
                <c:pt idx="55">
                  <c:v>1.2723774510000001</c:v>
                </c:pt>
                <c:pt idx="56">
                  <c:v>1.2723774510000001</c:v>
                </c:pt>
                <c:pt idx="57">
                  <c:v>1.2723774510000001</c:v>
                </c:pt>
                <c:pt idx="58">
                  <c:v>1.2723774510000001</c:v>
                </c:pt>
                <c:pt idx="59">
                  <c:v>1.2723774510000001</c:v>
                </c:pt>
                <c:pt idx="60">
                  <c:v>1.2723774510000001</c:v>
                </c:pt>
                <c:pt idx="61">
                  <c:v>1.2723774510000001</c:v>
                </c:pt>
                <c:pt idx="62">
                  <c:v>1.2723774510000001</c:v>
                </c:pt>
                <c:pt idx="63">
                  <c:v>1.2723774510000001</c:v>
                </c:pt>
                <c:pt idx="64">
                  <c:v>1.2723774510000001</c:v>
                </c:pt>
                <c:pt idx="65">
                  <c:v>1.2723774510000001</c:v>
                </c:pt>
                <c:pt idx="66">
                  <c:v>1.2723774510000001</c:v>
                </c:pt>
                <c:pt idx="67">
                  <c:v>1.2723774510000001</c:v>
                </c:pt>
                <c:pt idx="68">
                  <c:v>1.2723774510000001</c:v>
                </c:pt>
                <c:pt idx="69">
                  <c:v>1.2723774510000001</c:v>
                </c:pt>
                <c:pt idx="70">
                  <c:v>1.2723774510000001</c:v>
                </c:pt>
                <c:pt idx="71">
                  <c:v>1.2723774510000001</c:v>
                </c:pt>
                <c:pt idx="72">
                  <c:v>1.2723774510000001</c:v>
                </c:pt>
                <c:pt idx="73">
                  <c:v>1.2723774510000001</c:v>
                </c:pt>
                <c:pt idx="74">
                  <c:v>1.2723774510000001</c:v>
                </c:pt>
                <c:pt idx="75">
                  <c:v>1.2723774510000001</c:v>
                </c:pt>
                <c:pt idx="76">
                  <c:v>1.2723774510000001</c:v>
                </c:pt>
                <c:pt idx="77">
                  <c:v>1.2723774510000001</c:v>
                </c:pt>
                <c:pt idx="78">
                  <c:v>1.2723774510000001</c:v>
                </c:pt>
                <c:pt idx="79">
                  <c:v>1.2723774510000001</c:v>
                </c:pt>
                <c:pt idx="80">
                  <c:v>1.2723774510000001</c:v>
                </c:pt>
                <c:pt idx="81">
                  <c:v>1.2723774510000001</c:v>
                </c:pt>
                <c:pt idx="82">
                  <c:v>1.2723774510000001</c:v>
                </c:pt>
                <c:pt idx="83">
                  <c:v>1.2723774510000001</c:v>
                </c:pt>
                <c:pt idx="84">
                  <c:v>1.2723774510000001</c:v>
                </c:pt>
                <c:pt idx="85">
                  <c:v>1.2723774510000001</c:v>
                </c:pt>
                <c:pt idx="86">
                  <c:v>1.2723774510000001</c:v>
                </c:pt>
                <c:pt idx="87">
                  <c:v>1.2723774510000001</c:v>
                </c:pt>
                <c:pt idx="88">
                  <c:v>1.2723774510000001</c:v>
                </c:pt>
                <c:pt idx="89">
                  <c:v>1.2723774510000001</c:v>
                </c:pt>
                <c:pt idx="90">
                  <c:v>1.2723774510000001</c:v>
                </c:pt>
                <c:pt idx="91">
                  <c:v>1.2723774510000001</c:v>
                </c:pt>
                <c:pt idx="92">
                  <c:v>1.2723774510000001</c:v>
                </c:pt>
                <c:pt idx="93">
                  <c:v>1.2723774510000001</c:v>
                </c:pt>
                <c:pt idx="94">
                  <c:v>1.2723774510000001</c:v>
                </c:pt>
                <c:pt idx="95">
                  <c:v>1.2723774510000001</c:v>
                </c:pt>
                <c:pt idx="96">
                  <c:v>1.2723774510000001</c:v>
                </c:pt>
                <c:pt idx="97">
                  <c:v>1.2723774510000001</c:v>
                </c:pt>
                <c:pt idx="98">
                  <c:v>1.2723774510000001</c:v>
                </c:pt>
                <c:pt idx="99">
                  <c:v>1.2723774510000001</c:v>
                </c:pt>
                <c:pt idx="100">
                  <c:v>1.2723774510000001</c:v>
                </c:pt>
              </c:numCache>
            </c:numRef>
          </c:val>
        </c:ser>
        <c:ser>
          <c:idx val="30"/>
          <c:order val="30"/>
          <c:val>
            <c:numRef>
              <c:f>'[OHDSI distribution of results for opening remarks.xlsx]Sheet1 (4)'!$A$31:$CW$31</c:f>
              <c:numCache>
                <c:formatCode>General</c:formatCode>
                <c:ptCount val="101"/>
                <c:pt idx="0">
                  <c:v>1.281461835</c:v>
                </c:pt>
                <c:pt idx="1">
                  <c:v>1.281461835</c:v>
                </c:pt>
                <c:pt idx="2">
                  <c:v>1.281461835</c:v>
                </c:pt>
                <c:pt idx="3">
                  <c:v>1.281461835</c:v>
                </c:pt>
                <c:pt idx="4">
                  <c:v>1.281461835</c:v>
                </c:pt>
                <c:pt idx="5">
                  <c:v>1.281461835</c:v>
                </c:pt>
                <c:pt idx="6">
                  <c:v>1.281461835</c:v>
                </c:pt>
                <c:pt idx="7">
                  <c:v>1.281461835</c:v>
                </c:pt>
                <c:pt idx="8">
                  <c:v>1.281461835</c:v>
                </c:pt>
                <c:pt idx="9">
                  <c:v>1.281461835</c:v>
                </c:pt>
                <c:pt idx="10">
                  <c:v>1.281461835</c:v>
                </c:pt>
                <c:pt idx="11">
                  <c:v>1.281461835</c:v>
                </c:pt>
                <c:pt idx="12">
                  <c:v>1.281461835</c:v>
                </c:pt>
                <c:pt idx="13">
                  <c:v>1.281461835</c:v>
                </c:pt>
                <c:pt idx="14">
                  <c:v>1.281461835</c:v>
                </c:pt>
                <c:pt idx="15">
                  <c:v>1.281461835</c:v>
                </c:pt>
                <c:pt idx="16">
                  <c:v>1.281461835</c:v>
                </c:pt>
                <c:pt idx="17">
                  <c:v>1.281461835</c:v>
                </c:pt>
                <c:pt idx="18">
                  <c:v>1.281461835</c:v>
                </c:pt>
                <c:pt idx="19">
                  <c:v>1.281461835</c:v>
                </c:pt>
                <c:pt idx="20">
                  <c:v>1.281461835</c:v>
                </c:pt>
                <c:pt idx="21">
                  <c:v>1.281461835</c:v>
                </c:pt>
                <c:pt idx="22">
                  <c:v>1.281461835</c:v>
                </c:pt>
                <c:pt idx="23">
                  <c:v>1.281461835</c:v>
                </c:pt>
                <c:pt idx="24">
                  <c:v>1.281461835</c:v>
                </c:pt>
                <c:pt idx="25">
                  <c:v>1.281461835</c:v>
                </c:pt>
                <c:pt idx="26">
                  <c:v>1.281461835</c:v>
                </c:pt>
                <c:pt idx="27">
                  <c:v>1.281461835</c:v>
                </c:pt>
                <c:pt idx="28">
                  <c:v>1.281461835</c:v>
                </c:pt>
                <c:pt idx="29">
                  <c:v>1.281461835</c:v>
                </c:pt>
                <c:pt idx="30">
                  <c:v>1.281461835</c:v>
                </c:pt>
                <c:pt idx="31">
                  <c:v>1.281461835</c:v>
                </c:pt>
                <c:pt idx="32">
                  <c:v>1.281461835</c:v>
                </c:pt>
                <c:pt idx="33">
                  <c:v>1.281461835</c:v>
                </c:pt>
                <c:pt idx="34">
                  <c:v>1.281461835</c:v>
                </c:pt>
                <c:pt idx="35">
                  <c:v>1.281461835</c:v>
                </c:pt>
                <c:pt idx="36">
                  <c:v>1.281461835</c:v>
                </c:pt>
                <c:pt idx="37">
                  <c:v>1.281461835</c:v>
                </c:pt>
                <c:pt idx="38">
                  <c:v>1.281461835</c:v>
                </c:pt>
                <c:pt idx="39">
                  <c:v>1.281461835</c:v>
                </c:pt>
                <c:pt idx="40">
                  <c:v>1.281461835</c:v>
                </c:pt>
                <c:pt idx="41">
                  <c:v>1.281461835</c:v>
                </c:pt>
                <c:pt idx="42">
                  <c:v>1.281461835</c:v>
                </c:pt>
                <c:pt idx="43">
                  <c:v>1.281461835</c:v>
                </c:pt>
                <c:pt idx="44">
                  <c:v>1.281461835</c:v>
                </c:pt>
                <c:pt idx="45">
                  <c:v>1.281461835</c:v>
                </c:pt>
                <c:pt idx="46">
                  <c:v>1.281461835</c:v>
                </c:pt>
                <c:pt idx="47">
                  <c:v>1.281461835</c:v>
                </c:pt>
                <c:pt idx="48">
                  <c:v>1.281461835</c:v>
                </c:pt>
                <c:pt idx="49">
                  <c:v>1.281461835</c:v>
                </c:pt>
                <c:pt idx="50">
                  <c:v>1.281461835</c:v>
                </c:pt>
                <c:pt idx="51">
                  <c:v>1.281461835</c:v>
                </c:pt>
                <c:pt idx="52">
                  <c:v>1.281461835</c:v>
                </c:pt>
                <c:pt idx="53">
                  <c:v>1.281461835</c:v>
                </c:pt>
                <c:pt idx="54">
                  <c:v>1.281461835</c:v>
                </c:pt>
                <c:pt idx="55">
                  <c:v>1.281461835</c:v>
                </c:pt>
                <c:pt idx="56">
                  <c:v>1.281461835</c:v>
                </c:pt>
                <c:pt idx="57">
                  <c:v>1.281461835</c:v>
                </c:pt>
                <c:pt idx="58">
                  <c:v>1.281461835</c:v>
                </c:pt>
                <c:pt idx="59">
                  <c:v>1.281461835</c:v>
                </c:pt>
                <c:pt idx="60">
                  <c:v>1.281461835</c:v>
                </c:pt>
                <c:pt idx="61">
                  <c:v>1.281461835</c:v>
                </c:pt>
                <c:pt idx="62">
                  <c:v>1.281461835</c:v>
                </c:pt>
                <c:pt idx="63">
                  <c:v>1.281461835</c:v>
                </c:pt>
                <c:pt idx="64">
                  <c:v>1.281461835</c:v>
                </c:pt>
                <c:pt idx="65">
                  <c:v>1.281461835</c:v>
                </c:pt>
                <c:pt idx="66">
                  <c:v>1.281461835</c:v>
                </c:pt>
                <c:pt idx="67">
                  <c:v>1.281461835</c:v>
                </c:pt>
                <c:pt idx="68">
                  <c:v>1.281461835</c:v>
                </c:pt>
                <c:pt idx="69">
                  <c:v>1.281461835</c:v>
                </c:pt>
                <c:pt idx="70">
                  <c:v>1.281461835</c:v>
                </c:pt>
                <c:pt idx="71">
                  <c:v>1.281461835</c:v>
                </c:pt>
                <c:pt idx="72">
                  <c:v>1.281461835</c:v>
                </c:pt>
                <c:pt idx="73">
                  <c:v>1.281461835</c:v>
                </c:pt>
                <c:pt idx="74">
                  <c:v>1.281461835</c:v>
                </c:pt>
                <c:pt idx="75">
                  <c:v>1.281461835</c:v>
                </c:pt>
                <c:pt idx="76">
                  <c:v>1.281461835</c:v>
                </c:pt>
                <c:pt idx="77">
                  <c:v>1.281461835</c:v>
                </c:pt>
                <c:pt idx="78">
                  <c:v>1.281461835</c:v>
                </c:pt>
                <c:pt idx="79">
                  <c:v>1.281461835</c:v>
                </c:pt>
                <c:pt idx="80">
                  <c:v>1.281461835</c:v>
                </c:pt>
                <c:pt idx="81">
                  <c:v>1.281461835</c:v>
                </c:pt>
                <c:pt idx="82">
                  <c:v>1.281461835</c:v>
                </c:pt>
                <c:pt idx="83">
                  <c:v>1.281461835</c:v>
                </c:pt>
                <c:pt idx="84">
                  <c:v>1.281461835</c:v>
                </c:pt>
                <c:pt idx="85">
                  <c:v>1.281461835</c:v>
                </c:pt>
                <c:pt idx="86">
                  <c:v>1.281461835</c:v>
                </c:pt>
                <c:pt idx="87">
                  <c:v>1.281461835</c:v>
                </c:pt>
                <c:pt idx="88">
                  <c:v>1.281461835</c:v>
                </c:pt>
                <c:pt idx="89">
                  <c:v>1.281461835</c:v>
                </c:pt>
                <c:pt idx="90">
                  <c:v>1.281461835</c:v>
                </c:pt>
                <c:pt idx="91">
                  <c:v>1.281461835</c:v>
                </c:pt>
                <c:pt idx="92">
                  <c:v>1.281461835</c:v>
                </c:pt>
                <c:pt idx="93">
                  <c:v>1.281461835</c:v>
                </c:pt>
                <c:pt idx="94">
                  <c:v>1.281461835</c:v>
                </c:pt>
                <c:pt idx="95">
                  <c:v>1.281461835</c:v>
                </c:pt>
                <c:pt idx="96">
                  <c:v>1.281461835</c:v>
                </c:pt>
                <c:pt idx="97">
                  <c:v>1.281461835</c:v>
                </c:pt>
                <c:pt idx="98">
                  <c:v>1.281461835</c:v>
                </c:pt>
                <c:pt idx="99">
                  <c:v>1.281461835</c:v>
                </c:pt>
                <c:pt idx="100">
                  <c:v>1.281461835</c:v>
                </c:pt>
              </c:numCache>
            </c:numRef>
          </c:val>
        </c:ser>
        <c:ser>
          <c:idx val="31"/>
          <c:order val="31"/>
          <c:val>
            <c:numRef>
              <c:f>'[OHDSI distribution of results for opening remarks.xlsx]Sheet1 (4)'!$A$32:$CW$32</c:f>
              <c:numCache>
                <c:formatCode>General</c:formatCode>
                <c:ptCount val="101"/>
                <c:pt idx="0">
                  <c:v>1.2903836639999999</c:v>
                </c:pt>
                <c:pt idx="1">
                  <c:v>1.2903836639999999</c:v>
                </c:pt>
                <c:pt idx="2">
                  <c:v>1.2903836639999999</c:v>
                </c:pt>
                <c:pt idx="3">
                  <c:v>1.2903836639999999</c:v>
                </c:pt>
                <c:pt idx="4">
                  <c:v>1.2903836639999999</c:v>
                </c:pt>
                <c:pt idx="5">
                  <c:v>1.2903836639999999</c:v>
                </c:pt>
                <c:pt idx="6">
                  <c:v>1.2903836639999999</c:v>
                </c:pt>
                <c:pt idx="7">
                  <c:v>1.2903836639999999</c:v>
                </c:pt>
                <c:pt idx="8">
                  <c:v>1.2903836639999999</c:v>
                </c:pt>
                <c:pt idx="9">
                  <c:v>1.2903836639999999</c:v>
                </c:pt>
                <c:pt idx="10">
                  <c:v>1.2903836639999999</c:v>
                </c:pt>
                <c:pt idx="11">
                  <c:v>1.2903836639999999</c:v>
                </c:pt>
                <c:pt idx="12">
                  <c:v>1.2903836639999999</c:v>
                </c:pt>
                <c:pt idx="13">
                  <c:v>1.2903836639999999</c:v>
                </c:pt>
                <c:pt idx="14">
                  <c:v>1.2903836639999999</c:v>
                </c:pt>
                <c:pt idx="15">
                  <c:v>1.2903836639999999</c:v>
                </c:pt>
                <c:pt idx="16">
                  <c:v>1.2903836639999999</c:v>
                </c:pt>
                <c:pt idx="17">
                  <c:v>1.2903836639999999</c:v>
                </c:pt>
                <c:pt idx="18">
                  <c:v>1.2903836639999999</c:v>
                </c:pt>
                <c:pt idx="19">
                  <c:v>1.2903836639999999</c:v>
                </c:pt>
                <c:pt idx="20">
                  <c:v>1.2903836639999999</c:v>
                </c:pt>
                <c:pt idx="21">
                  <c:v>1.2903836639999999</c:v>
                </c:pt>
                <c:pt idx="22">
                  <c:v>1.2903836639999999</c:v>
                </c:pt>
                <c:pt idx="23">
                  <c:v>1.2903836639999999</c:v>
                </c:pt>
                <c:pt idx="24">
                  <c:v>1.2903836639999999</c:v>
                </c:pt>
                <c:pt idx="25">
                  <c:v>1.2903836639999999</c:v>
                </c:pt>
                <c:pt idx="26">
                  <c:v>1.2903836639999999</c:v>
                </c:pt>
                <c:pt idx="27">
                  <c:v>1.2903836639999999</c:v>
                </c:pt>
                <c:pt idx="28">
                  <c:v>1.2903836639999999</c:v>
                </c:pt>
                <c:pt idx="29">
                  <c:v>1.2903836639999999</c:v>
                </c:pt>
                <c:pt idx="30">
                  <c:v>1.2903836639999999</c:v>
                </c:pt>
                <c:pt idx="31">
                  <c:v>1.2903836639999999</c:v>
                </c:pt>
                <c:pt idx="32">
                  <c:v>1.2903836639999999</c:v>
                </c:pt>
                <c:pt idx="33">
                  <c:v>1.2903836639999999</c:v>
                </c:pt>
                <c:pt idx="34">
                  <c:v>1.2903836639999999</c:v>
                </c:pt>
                <c:pt idx="35">
                  <c:v>1.2903836639999999</c:v>
                </c:pt>
                <c:pt idx="36">
                  <c:v>1.2903836639999999</c:v>
                </c:pt>
                <c:pt idx="37">
                  <c:v>1.2903836639999999</c:v>
                </c:pt>
                <c:pt idx="38">
                  <c:v>1.2903836639999999</c:v>
                </c:pt>
                <c:pt idx="39">
                  <c:v>1.2903836639999999</c:v>
                </c:pt>
                <c:pt idx="40">
                  <c:v>1.2903836639999999</c:v>
                </c:pt>
                <c:pt idx="41">
                  <c:v>1.2903836639999999</c:v>
                </c:pt>
                <c:pt idx="42">
                  <c:v>1.2903836639999999</c:v>
                </c:pt>
                <c:pt idx="43">
                  <c:v>1.2903836639999999</c:v>
                </c:pt>
                <c:pt idx="44">
                  <c:v>1.2903836639999999</c:v>
                </c:pt>
                <c:pt idx="45">
                  <c:v>1.2903836639999999</c:v>
                </c:pt>
                <c:pt idx="46">
                  <c:v>1.2903836639999999</c:v>
                </c:pt>
                <c:pt idx="47">
                  <c:v>1.2903836639999999</c:v>
                </c:pt>
                <c:pt idx="48">
                  <c:v>1.2903836639999999</c:v>
                </c:pt>
                <c:pt idx="49">
                  <c:v>1.2903836639999999</c:v>
                </c:pt>
                <c:pt idx="50">
                  <c:v>1.2903836639999999</c:v>
                </c:pt>
                <c:pt idx="51">
                  <c:v>1.2903836639999999</c:v>
                </c:pt>
                <c:pt idx="52">
                  <c:v>1.2903836639999999</c:v>
                </c:pt>
                <c:pt idx="53">
                  <c:v>1.2903836639999999</c:v>
                </c:pt>
                <c:pt idx="54">
                  <c:v>1.2903836639999999</c:v>
                </c:pt>
                <c:pt idx="55">
                  <c:v>1.2903836639999999</c:v>
                </c:pt>
                <c:pt idx="56">
                  <c:v>1.2903836639999999</c:v>
                </c:pt>
                <c:pt idx="57">
                  <c:v>1.2903836639999999</c:v>
                </c:pt>
                <c:pt idx="58">
                  <c:v>1.2903836639999999</c:v>
                </c:pt>
                <c:pt idx="59">
                  <c:v>1.2903836639999999</c:v>
                </c:pt>
                <c:pt idx="60">
                  <c:v>1.2903836639999999</c:v>
                </c:pt>
                <c:pt idx="61">
                  <c:v>1.2903836639999999</c:v>
                </c:pt>
                <c:pt idx="62">
                  <c:v>1.2903836639999999</c:v>
                </c:pt>
                <c:pt idx="63">
                  <c:v>1.2903836639999999</c:v>
                </c:pt>
                <c:pt idx="64">
                  <c:v>1.2903836639999999</c:v>
                </c:pt>
                <c:pt idx="65">
                  <c:v>1.2903836639999999</c:v>
                </c:pt>
                <c:pt idx="66">
                  <c:v>1.2903836639999999</c:v>
                </c:pt>
                <c:pt idx="67">
                  <c:v>1.2903836639999999</c:v>
                </c:pt>
                <c:pt idx="68">
                  <c:v>1.2903836639999999</c:v>
                </c:pt>
                <c:pt idx="69">
                  <c:v>1.2903836639999999</c:v>
                </c:pt>
                <c:pt idx="70">
                  <c:v>1.2903836639999999</c:v>
                </c:pt>
                <c:pt idx="71">
                  <c:v>1.2903836639999999</c:v>
                </c:pt>
                <c:pt idx="72">
                  <c:v>1.2903836639999999</c:v>
                </c:pt>
                <c:pt idx="73">
                  <c:v>1.2903836639999999</c:v>
                </c:pt>
                <c:pt idx="74">
                  <c:v>1.2903836639999999</c:v>
                </c:pt>
                <c:pt idx="75">
                  <c:v>1.2903836639999999</c:v>
                </c:pt>
                <c:pt idx="76">
                  <c:v>1.2903836639999999</c:v>
                </c:pt>
                <c:pt idx="77">
                  <c:v>1.2903836639999999</c:v>
                </c:pt>
                <c:pt idx="78">
                  <c:v>1.2903836639999999</c:v>
                </c:pt>
                <c:pt idx="79">
                  <c:v>1.2903836639999999</c:v>
                </c:pt>
                <c:pt idx="80">
                  <c:v>1.2903836639999999</c:v>
                </c:pt>
                <c:pt idx="81">
                  <c:v>1.2903836639999999</c:v>
                </c:pt>
                <c:pt idx="82">
                  <c:v>1.2903836639999999</c:v>
                </c:pt>
                <c:pt idx="83">
                  <c:v>1.2903836639999999</c:v>
                </c:pt>
                <c:pt idx="84">
                  <c:v>1.2903836639999999</c:v>
                </c:pt>
                <c:pt idx="85">
                  <c:v>1.2903836639999999</c:v>
                </c:pt>
                <c:pt idx="86">
                  <c:v>1.2903836639999999</c:v>
                </c:pt>
                <c:pt idx="87">
                  <c:v>1.2903836639999999</c:v>
                </c:pt>
                <c:pt idx="88">
                  <c:v>1.2903836639999999</c:v>
                </c:pt>
                <c:pt idx="89">
                  <c:v>1.2903836639999999</c:v>
                </c:pt>
                <c:pt idx="90">
                  <c:v>1.2903836639999999</c:v>
                </c:pt>
                <c:pt idx="91">
                  <c:v>1.2903836639999999</c:v>
                </c:pt>
                <c:pt idx="92">
                  <c:v>1.2903836639999999</c:v>
                </c:pt>
                <c:pt idx="93">
                  <c:v>1.2903836639999999</c:v>
                </c:pt>
                <c:pt idx="94">
                  <c:v>1.2903836639999999</c:v>
                </c:pt>
                <c:pt idx="95">
                  <c:v>1.2903836639999999</c:v>
                </c:pt>
                <c:pt idx="96">
                  <c:v>1.2903836639999999</c:v>
                </c:pt>
                <c:pt idx="97">
                  <c:v>1.2903836639999999</c:v>
                </c:pt>
                <c:pt idx="98">
                  <c:v>1.2903836639999999</c:v>
                </c:pt>
                <c:pt idx="99">
                  <c:v>1.2903836639999999</c:v>
                </c:pt>
                <c:pt idx="100">
                  <c:v>1.2903836639999999</c:v>
                </c:pt>
              </c:numCache>
            </c:numRef>
          </c:val>
        </c:ser>
        <c:ser>
          <c:idx val="32"/>
          <c:order val="32"/>
          <c:val>
            <c:numRef>
              <c:f>'[OHDSI distribution of results for opening remarks.xlsx]Sheet1 (4)'!$A$33:$CW$33</c:f>
              <c:numCache>
                <c:formatCode>General</c:formatCode>
                <c:ptCount val="101"/>
                <c:pt idx="0">
                  <c:v>1.2991088550000001</c:v>
                </c:pt>
                <c:pt idx="1">
                  <c:v>1.2991088550000001</c:v>
                </c:pt>
                <c:pt idx="2">
                  <c:v>1.2991088550000001</c:v>
                </c:pt>
                <c:pt idx="3">
                  <c:v>1.2991088550000001</c:v>
                </c:pt>
                <c:pt idx="4">
                  <c:v>1.2991088550000001</c:v>
                </c:pt>
                <c:pt idx="5">
                  <c:v>1.2991088550000001</c:v>
                </c:pt>
                <c:pt idx="6">
                  <c:v>1.2991088550000001</c:v>
                </c:pt>
                <c:pt idx="7">
                  <c:v>1.2991088550000001</c:v>
                </c:pt>
                <c:pt idx="8">
                  <c:v>1.2991088550000001</c:v>
                </c:pt>
                <c:pt idx="9">
                  <c:v>1.2991088550000001</c:v>
                </c:pt>
                <c:pt idx="10">
                  <c:v>1.2991088550000001</c:v>
                </c:pt>
                <c:pt idx="11">
                  <c:v>1.2991088550000001</c:v>
                </c:pt>
                <c:pt idx="12">
                  <c:v>1.2991088550000001</c:v>
                </c:pt>
                <c:pt idx="13">
                  <c:v>1.2991088550000001</c:v>
                </c:pt>
                <c:pt idx="14">
                  <c:v>1.2991088550000001</c:v>
                </c:pt>
                <c:pt idx="15">
                  <c:v>1.2991088550000001</c:v>
                </c:pt>
                <c:pt idx="16">
                  <c:v>1.2991088550000001</c:v>
                </c:pt>
                <c:pt idx="17">
                  <c:v>1.2991088550000001</c:v>
                </c:pt>
                <c:pt idx="18">
                  <c:v>1.2991088550000001</c:v>
                </c:pt>
                <c:pt idx="19">
                  <c:v>1.2991088550000001</c:v>
                </c:pt>
                <c:pt idx="20">
                  <c:v>1.2991088550000001</c:v>
                </c:pt>
                <c:pt idx="21">
                  <c:v>1.2991088550000001</c:v>
                </c:pt>
                <c:pt idx="22">
                  <c:v>1.2991088550000001</c:v>
                </c:pt>
                <c:pt idx="23">
                  <c:v>1.2991088550000001</c:v>
                </c:pt>
                <c:pt idx="24">
                  <c:v>1.2991088550000001</c:v>
                </c:pt>
                <c:pt idx="25">
                  <c:v>1.2991088550000001</c:v>
                </c:pt>
                <c:pt idx="26">
                  <c:v>1.2991088550000001</c:v>
                </c:pt>
                <c:pt idx="27">
                  <c:v>1.2991088550000001</c:v>
                </c:pt>
                <c:pt idx="28">
                  <c:v>1.2991088550000001</c:v>
                </c:pt>
                <c:pt idx="29">
                  <c:v>1.2991088550000001</c:v>
                </c:pt>
                <c:pt idx="30">
                  <c:v>1.2991088550000001</c:v>
                </c:pt>
                <c:pt idx="31">
                  <c:v>1.2991088550000001</c:v>
                </c:pt>
                <c:pt idx="32">
                  <c:v>1.2991088550000001</c:v>
                </c:pt>
                <c:pt idx="33">
                  <c:v>1.2991088550000001</c:v>
                </c:pt>
                <c:pt idx="34">
                  <c:v>1.2991088550000001</c:v>
                </c:pt>
                <c:pt idx="35">
                  <c:v>1.2991088550000001</c:v>
                </c:pt>
                <c:pt idx="36">
                  <c:v>1.2991088550000001</c:v>
                </c:pt>
                <c:pt idx="37">
                  <c:v>1.2991088550000001</c:v>
                </c:pt>
                <c:pt idx="38">
                  <c:v>1.2991088550000001</c:v>
                </c:pt>
                <c:pt idx="39">
                  <c:v>1.2991088550000001</c:v>
                </c:pt>
                <c:pt idx="40">
                  <c:v>1.2991088550000001</c:v>
                </c:pt>
                <c:pt idx="41">
                  <c:v>1.2991088550000001</c:v>
                </c:pt>
                <c:pt idx="42">
                  <c:v>1.2991088550000001</c:v>
                </c:pt>
                <c:pt idx="43">
                  <c:v>1.2991088550000001</c:v>
                </c:pt>
                <c:pt idx="44">
                  <c:v>1.2991088550000001</c:v>
                </c:pt>
                <c:pt idx="45">
                  <c:v>1.2991088550000001</c:v>
                </c:pt>
                <c:pt idx="46">
                  <c:v>1.2991088550000001</c:v>
                </c:pt>
                <c:pt idx="47">
                  <c:v>1.2991088550000001</c:v>
                </c:pt>
                <c:pt idx="48">
                  <c:v>1.2991088550000001</c:v>
                </c:pt>
                <c:pt idx="49">
                  <c:v>1.2991088550000001</c:v>
                </c:pt>
                <c:pt idx="50">
                  <c:v>1.2991088550000001</c:v>
                </c:pt>
                <c:pt idx="51">
                  <c:v>1.2991088550000001</c:v>
                </c:pt>
                <c:pt idx="52">
                  <c:v>1.2991088550000001</c:v>
                </c:pt>
                <c:pt idx="53">
                  <c:v>1.2991088550000001</c:v>
                </c:pt>
                <c:pt idx="54">
                  <c:v>1.2991088550000001</c:v>
                </c:pt>
                <c:pt idx="55">
                  <c:v>1.2991088550000001</c:v>
                </c:pt>
                <c:pt idx="56">
                  <c:v>1.2991088550000001</c:v>
                </c:pt>
                <c:pt idx="57">
                  <c:v>1.2991088550000001</c:v>
                </c:pt>
                <c:pt idx="58">
                  <c:v>1.2991088550000001</c:v>
                </c:pt>
                <c:pt idx="59">
                  <c:v>1.2991088550000001</c:v>
                </c:pt>
                <c:pt idx="60">
                  <c:v>1.2991088550000001</c:v>
                </c:pt>
                <c:pt idx="61">
                  <c:v>1.2991088550000001</c:v>
                </c:pt>
                <c:pt idx="62">
                  <c:v>1.2991088550000001</c:v>
                </c:pt>
                <c:pt idx="63">
                  <c:v>1.2991088550000001</c:v>
                </c:pt>
                <c:pt idx="64">
                  <c:v>1.2991088550000001</c:v>
                </c:pt>
                <c:pt idx="65">
                  <c:v>1.2991088550000001</c:v>
                </c:pt>
                <c:pt idx="66">
                  <c:v>1.2991088550000001</c:v>
                </c:pt>
                <c:pt idx="67">
                  <c:v>1.2991088550000001</c:v>
                </c:pt>
                <c:pt idx="68">
                  <c:v>1.2991088550000001</c:v>
                </c:pt>
                <c:pt idx="69">
                  <c:v>1.2991088550000001</c:v>
                </c:pt>
                <c:pt idx="70">
                  <c:v>1.2991088550000001</c:v>
                </c:pt>
                <c:pt idx="71">
                  <c:v>1.2991088550000001</c:v>
                </c:pt>
                <c:pt idx="72">
                  <c:v>1.2991088550000001</c:v>
                </c:pt>
                <c:pt idx="73">
                  <c:v>1.2991088550000001</c:v>
                </c:pt>
                <c:pt idx="74">
                  <c:v>1.2991088550000001</c:v>
                </c:pt>
                <c:pt idx="75">
                  <c:v>1.2991088550000001</c:v>
                </c:pt>
                <c:pt idx="76">
                  <c:v>1.2991088550000001</c:v>
                </c:pt>
                <c:pt idx="77">
                  <c:v>1.2991088550000001</c:v>
                </c:pt>
                <c:pt idx="78">
                  <c:v>1.2991088550000001</c:v>
                </c:pt>
                <c:pt idx="79">
                  <c:v>1.2991088550000001</c:v>
                </c:pt>
                <c:pt idx="80">
                  <c:v>1.2991088550000001</c:v>
                </c:pt>
                <c:pt idx="81">
                  <c:v>1.2991088550000001</c:v>
                </c:pt>
                <c:pt idx="82">
                  <c:v>1.2991088550000001</c:v>
                </c:pt>
                <c:pt idx="83">
                  <c:v>1.2991088550000001</c:v>
                </c:pt>
                <c:pt idx="84">
                  <c:v>1.2991088550000001</c:v>
                </c:pt>
                <c:pt idx="85">
                  <c:v>1.2991088550000001</c:v>
                </c:pt>
                <c:pt idx="86">
                  <c:v>1.2991088550000001</c:v>
                </c:pt>
                <c:pt idx="87">
                  <c:v>1.2991088550000001</c:v>
                </c:pt>
                <c:pt idx="88">
                  <c:v>1.2991088550000001</c:v>
                </c:pt>
                <c:pt idx="89">
                  <c:v>1.2991088550000001</c:v>
                </c:pt>
                <c:pt idx="90">
                  <c:v>1.2991088550000001</c:v>
                </c:pt>
                <c:pt idx="91">
                  <c:v>1.2991088550000001</c:v>
                </c:pt>
                <c:pt idx="92">
                  <c:v>1.2991088550000001</c:v>
                </c:pt>
                <c:pt idx="93">
                  <c:v>1.2991088550000001</c:v>
                </c:pt>
                <c:pt idx="94">
                  <c:v>1.2991088550000001</c:v>
                </c:pt>
                <c:pt idx="95">
                  <c:v>1.2991088550000001</c:v>
                </c:pt>
                <c:pt idx="96">
                  <c:v>1.2991088550000001</c:v>
                </c:pt>
                <c:pt idx="97">
                  <c:v>1.2991088550000001</c:v>
                </c:pt>
                <c:pt idx="98">
                  <c:v>1.2991088550000001</c:v>
                </c:pt>
                <c:pt idx="99">
                  <c:v>1.2991088550000001</c:v>
                </c:pt>
                <c:pt idx="100">
                  <c:v>1.2991088550000001</c:v>
                </c:pt>
              </c:numCache>
            </c:numRef>
          </c:val>
        </c:ser>
        <c:ser>
          <c:idx val="33"/>
          <c:order val="33"/>
          <c:val>
            <c:numRef>
              <c:f>'[OHDSI distribution of results for opening remarks.xlsx]Sheet1 (4)'!$A$34:$CW$34</c:f>
              <c:numCache>
                <c:formatCode>General</c:formatCode>
                <c:ptCount val="101"/>
                <c:pt idx="0">
                  <c:v>1.3076032479999999</c:v>
                </c:pt>
                <c:pt idx="1">
                  <c:v>1.3076032479999999</c:v>
                </c:pt>
                <c:pt idx="2">
                  <c:v>1.3076032479999999</c:v>
                </c:pt>
                <c:pt idx="3">
                  <c:v>1.3076032479999999</c:v>
                </c:pt>
                <c:pt idx="4">
                  <c:v>1.3076032479999999</c:v>
                </c:pt>
                <c:pt idx="5">
                  <c:v>1.3076032479999999</c:v>
                </c:pt>
                <c:pt idx="6">
                  <c:v>1.3076032479999999</c:v>
                </c:pt>
                <c:pt idx="7">
                  <c:v>1.3076032479999999</c:v>
                </c:pt>
                <c:pt idx="8">
                  <c:v>1.3076032479999999</c:v>
                </c:pt>
                <c:pt idx="9">
                  <c:v>1.3076032479999999</c:v>
                </c:pt>
                <c:pt idx="10">
                  <c:v>1.3076032479999999</c:v>
                </c:pt>
                <c:pt idx="11">
                  <c:v>1.3076032479999999</c:v>
                </c:pt>
                <c:pt idx="12">
                  <c:v>1.3076032479999999</c:v>
                </c:pt>
                <c:pt idx="13">
                  <c:v>1.3076032479999999</c:v>
                </c:pt>
                <c:pt idx="14">
                  <c:v>1.3076032479999999</c:v>
                </c:pt>
                <c:pt idx="15">
                  <c:v>1.3076032479999999</c:v>
                </c:pt>
                <c:pt idx="16">
                  <c:v>1.3076032479999999</c:v>
                </c:pt>
                <c:pt idx="17">
                  <c:v>1.3076032479999999</c:v>
                </c:pt>
                <c:pt idx="18">
                  <c:v>1.3076032479999999</c:v>
                </c:pt>
                <c:pt idx="19">
                  <c:v>1.3076032479999999</c:v>
                </c:pt>
                <c:pt idx="20">
                  <c:v>1.3076032479999999</c:v>
                </c:pt>
                <c:pt idx="21">
                  <c:v>1.3076032479999999</c:v>
                </c:pt>
                <c:pt idx="22">
                  <c:v>1.3076032479999999</c:v>
                </c:pt>
                <c:pt idx="23">
                  <c:v>1.3076032479999999</c:v>
                </c:pt>
                <c:pt idx="24">
                  <c:v>1.3076032479999999</c:v>
                </c:pt>
                <c:pt idx="25">
                  <c:v>1.3076032479999999</c:v>
                </c:pt>
                <c:pt idx="26">
                  <c:v>1.3076032479999999</c:v>
                </c:pt>
                <c:pt idx="27">
                  <c:v>1.3076032479999999</c:v>
                </c:pt>
                <c:pt idx="28">
                  <c:v>1.3076032479999999</c:v>
                </c:pt>
                <c:pt idx="29">
                  <c:v>1.3076032479999999</c:v>
                </c:pt>
                <c:pt idx="30">
                  <c:v>1.3076032479999999</c:v>
                </c:pt>
                <c:pt idx="31">
                  <c:v>1.3076032479999999</c:v>
                </c:pt>
                <c:pt idx="32">
                  <c:v>1.3076032479999999</c:v>
                </c:pt>
                <c:pt idx="33">
                  <c:v>1.3076032479999999</c:v>
                </c:pt>
                <c:pt idx="34">
                  <c:v>1.3076032479999999</c:v>
                </c:pt>
                <c:pt idx="35">
                  <c:v>1.3076032479999999</c:v>
                </c:pt>
                <c:pt idx="36">
                  <c:v>1.3076032479999999</c:v>
                </c:pt>
                <c:pt idx="37">
                  <c:v>1.3076032479999999</c:v>
                </c:pt>
                <c:pt idx="38">
                  <c:v>1.3076032479999999</c:v>
                </c:pt>
                <c:pt idx="39">
                  <c:v>1.3076032479999999</c:v>
                </c:pt>
                <c:pt idx="40">
                  <c:v>1.3076032479999999</c:v>
                </c:pt>
                <c:pt idx="41">
                  <c:v>1.3076032479999999</c:v>
                </c:pt>
                <c:pt idx="42">
                  <c:v>1.3076032479999999</c:v>
                </c:pt>
                <c:pt idx="43">
                  <c:v>1.3076032479999999</c:v>
                </c:pt>
                <c:pt idx="44">
                  <c:v>1.3076032479999999</c:v>
                </c:pt>
                <c:pt idx="45">
                  <c:v>1.3076032479999999</c:v>
                </c:pt>
                <c:pt idx="46">
                  <c:v>1.3076032479999999</c:v>
                </c:pt>
                <c:pt idx="47">
                  <c:v>1.3076032479999999</c:v>
                </c:pt>
                <c:pt idx="48">
                  <c:v>1.3076032479999999</c:v>
                </c:pt>
                <c:pt idx="49">
                  <c:v>1.3076032479999999</c:v>
                </c:pt>
                <c:pt idx="50">
                  <c:v>1.3076032479999999</c:v>
                </c:pt>
                <c:pt idx="51">
                  <c:v>1.3076032479999999</c:v>
                </c:pt>
                <c:pt idx="52">
                  <c:v>1.3076032479999999</c:v>
                </c:pt>
                <c:pt idx="53">
                  <c:v>1.3076032479999999</c:v>
                </c:pt>
                <c:pt idx="54">
                  <c:v>1.3076032479999999</c:v>
                </c:pt>
                <c:pt idx="55">
                  <c:v>1.3076032479999999</c:v>
                </c:pt>
                <c:pt idx="56">
                  <c:v>1.3076032479999999</c:v>
                </c:pt>
                <c:pt idx="57">
                  <c:v>1.3076032479999999</c:v>
                </c:pt>
                <c:pt idx="58">
                  <c:v>1.3076032479999999</c:v>
                </c:pt>
                <c:pt idx="59">
                  <c:v>1.3076032479999999</c:v>
                </c:pt>
                <c:pt idx="60">
                  <c:v>1.3076032479999999</c:v>
                </c:pt>
                <c:pt idx="61">
                  <c:v>1.3076032479999999</c:v>
                </c:pt>
                <c:pt idx="62">
                  <c:v>1.3076032479999999</c:v>
                </c:pt>
                <c:pt idx="63">
                  <c:v>1.3076032479999999</c:v>
                </c:pt>
                <c:pt idx="64">
                  <c:v>1.3076032479999999</c:v>
                </c:pt>
                <c:pt idx="65">
                  <c:v>1.3076032479999999</c:v>
                </c:pt>
                <c:pt idx="66">
                  <c:v>1.3076032479999999</c:v>
                </c:pt>
                <c:pt idx="67">
                  <c:v>1.3076032479999999</c:v>
                </c:pt>
                <c:pt idx="68">
                  <c:v>1.3076032479999999</c:v>
                </c:pt>
                <c:pt idx="69">
                  <c:v>1.3076032479999999</c:v>
                </c:pt>
                <c:pt idx="70">
                  <c:v>1.3076032479999999</c:v>
                </c:pt>
                <c:pt idx="71">
                  <c:v>1.3076032479999999</c:v>
                </c:pt>
                <c:pt idx="72">
                  <c:v>1.3076032479999999</c:v>
                </c:pt>
                <c:pt idx="73">
                  <c:v>1.3076032479999999</c:v>
                </c:pt>
                <c:pt idx="74">
                  <c:v>1.3076032479999999</c:v>
                </c:pt>
                <c:pt idx="75">
                  <c:v>1.3076032479999999</c:v>
                </c:pt>
                <c:pt idx="76">
                  <c:v>1.3076032479999999</c:v>
                </c:pt>
                <c:pt idx="77">
                  <c:v>1.3076032479999999</c:v>
                </c:pt>
                <c:pt idx="78">
                  <c:v>1.3076032479999999</c:v>
                </c:pt>
                <c:pt idx="79">
                  <c:v>1.3076032479999999</c:v>
                </c:pt>
                <c:pt idx="80">
                  <c:v>1.3076032479999999</c:v>
                </c:pt>
                <c:pt idx="81">
                  <c:v>1.3076032479999999</c:v>
                </c:pt>
                <c:pt idx="82">
                  <c:v>1.3076032479999999</c:v>
                </c:pt>
                <c:pt idx="83">
                  <c:v>1.3076032479999999</c:v>
                </c:pt>
                <c:pt idx="84">
                  <c:v>1.3076032479999999</c:v>
                </c:pt>
                <c:pt idx="85">
                  <c:v>1.3076032479999999</c:v>
                </c:pt>
                <c:pt idx="86">
                  <c:v>1.3076032479999999</c:v>
                </c:pt>
                <c:pt idx="87">
                  <c:v>1.3076032479999999</c:v>
                </c:pt>
                <c:pt idx="88">
                  <c:v>1.3076032479999999</c:v>
                </c:pt>
                <c:pt idx="89">
                  <c:v>1.3076032479999999</c:v>
                </c:pt>
                <c:pt idx="90">
                  <c:v>1.3076032479999999</c:v>
                </c:pt>
                <c:pt idx="91">
                  <c:v>1.3076032479999999</c:v>
                </c:pt>
                <c:pt idx="92">
                  <c:v>1.3076032479999999</c:v>
                </c:pt>
                <c:pt idx="93">
                  <c:v>1.3076032479999999</c:v>
                </c:pt>
                <c:pt idx="94">
                  <c:v>1.3076032479999999</c:v>
                </c:pt>
                <c:pt idx="95">
                  <c:v>1.3076032479999999</c:v>
                </c:pt>
                <c:pt idx="96">
                  <c:v>1.3076032479999999</c:v>
                </c:pt>
                <c:pt idx="97">
                  <c:v>1.3076032479999999</c:v>
                </c:pt>
                <c:pt idx="98">
                  <c:v>1.3076032479999999</c:v>
                </c:pt>
                <c:pt idx="99">
                  <c:v>1.3076032479999999</c:v>
                </c:pt>
                <c:pt idx="100">
                  <c:v>1.3076032479999999</c:v>
                </c:pt>
              </c:numCache>
            </c:numRef>
          </c:val>
        </c:ser>
        <c:ser>
          <c:idx val="34"/>
          <c:order val="34"/>
          <c:val>
            <c:numRef>
              <c:f>'[OHDSI distribution of results for opening remarks.xlsx]Sheet1 (4)'!$A$35:$CW$35</c:f>
              <c:numCache>
                <c:formatCode>General</c:formatCode>
                <c:ptCount val="101"/>
                <c:pt idx="0">
                  <c:v>1.315832814</c:v>
                </c:pt>
                <c:pt idx="1">
                  <c:v>1.315832814</c:v>
                </c:pt>
                <c:pt idx="2">
                  <c:v>1.315832814</c:v>
                </c:pt>
                <c:pt idx="3">
                  <c:v>1.315832814</c:v>
                </c:pt>
                <c:pt idx="4">
                  <c:v>1.315832814</c:v>
                </c:pt>
                <c:pt idx="5">
                  <c:v>1.315832814</c:v>
                </c:pt>
                <c:pt idx="6">
                  <c:v>1.315832814</c:v>
                </c:pt>
                <c:pt idx="7">
                  <c:v>1.315832814</c:v>
                </c:pt>
                <c:pt idx="8">
                  <c:v>1.315832814</c:v>
                </c:pt>
                <c:pt idx="9">
                  <c:v>1.315832814</c:v>
                </c:pt>
                <c:pt idx="10">
                  <c:v>1.315832814</c:v>
                </c:pt>
                <c:pt idx="11">
                  <c:v>1.315832814</c:v>
                </c:pt>
                <c:pt idx="12">
                  <c:v>1.315832814</c:v>
                </c:pt>
                <c:pt idx="13">
                  <c:v>1.315832814</c:v>
                </c:pt>
                <c:pt idx="14">
                  <c:v>1.315832814</c:v>
                </c:pt>
                <c:pt idx="15">
                  <c:v>1.315832814</c:v>
                </c:pt>
                <c:pt idx="16">
                  <c:v>1.315832814</c:v>
                </c:pt>
                <c:pt idx="17">
                  <c:v>1.315832814</c:v>
                </c:pt>
                <c:pt idx="18">
                  <c:v>1.315832814</c:v>
                </c:pt>
                <c:pt idx="19">
                  <c:v>1.315832814</c:v>
                </c:pt>
                <c:pt idx="20">
                  <c:v>1.315832814</c:v>
                </c:pt>
                <c:pt idx="21">
                  <c:v>1.315832814</c:v>
                </c:pt>
                <c:pt idx="22">
                  <c:v>1.315832814</c:v>
                </c:pt>
                <c:pt idx="23">
                  <c:v>1.315832814</c:v>
                </c:pt>
                <c:pt idx="24">
                  <c:v>1.315832814</c:v>
                </c:pt>
                <c:pt idx="25">
                  <c:v>1.315832814</c:v>
                </c:pt>
                <c:pt idx="26">
                  <c:v>1.315832814</c:v>
                </c:pt>
                <c:pt idx="27">
                  <c:v>1.315832814</c:v>
                </c:pt>
                <c:pt idx="28">
                  <c:v>1.315832814</c:v>
                </c:pt>
                <c:pt idx="29">
                  <c:v>1.315832814</c:v>
                </c:pt>
                <c:pt idx="30">
                  <c:v>1.315832814</c:v>
                </c:pt>
                <c:pt idx="31">
                  <c:v>1.315832814</c:v>
                </c:pt>
                <c:pt idx="32">
                  <c:v>1.315832814</c:v>
                </c:pt>
                <c:pt idx="33">
                  <c:v>1.315832814</c:v>
                </c:pt>
                <c:pt idx="34">
                  <c:v>1.315832814</c:v>
                </c:pt>
                <c:pt idx="35">
                  <c:v>1.315832814</c:v>
                </c:pt>
                <c:pt idx="36">
                  <c:v>1.315832814</c:v>
                </c:pt>
                <c:pt idx="37">
                  <c:v>1.315832814</c:v>
                </c:pt>
                <c:pt idx="38">
                  <c:v>1.315832814</c:v>
                </c:pt>
                <c:pt idx="39">
                  <c:v>1.315832814</c:v>
                </c:pt>
                <c:pt idx="40">
                  <c:v>1.315832814</c:v>
                </c:pt>
                <c:pt idx="41">
                  <c:v>1.315832814</c:v>
                </c:pt>
                <c:pt idx="42">
                  <c:v>1.315832814</c:v>
                </c:pt>
                <c:pt idx="43">
                  <c:v>1.315832814</c:v>
                </c:pt>
                <c:pt idx="44">
                  <c:v>1.315832814</c:v>
                </c:pt>
                <c:pt idx="45">
                  <c:v>1.315832814</c:v>
                </c:pt>
                <c:pt idx="46">
                  <c:v>1.315832814</c:v>
                </c:pt>
                <c:pt idx="47">
                  <c:v>1.315832814</c:v>
                </c:pt>
                <c:pt idx="48">
                  <c:v>1.315832814</c:v>
                </c:pt>
                <c:pt idx="49">
                  <c:v>1.315832814</c:v>
                </c:pt>
                <c:pt idx="50">
                  <c:v>1.315832814</c:v>
                </c:pt>
                <c:pt idx="51">
                  <c:v>1.315832814</c:v>
                </c:pt>
                <c:pt idx="52">
                  <c:v>1.315832814</c:v>
                </c:pt>
                <c:pt idx="53">
                  <c:v>1.315832814</c:v>
                </c:pt>
                <c:pt idx="54">
                  <c:v>1.315832814</c:v>
                </c:pt>
                <c:pt idx="55">
                  <c:v>1.315832814</c:v>
                </c:pt>
                <c:pt idx="56">
                  <c:v>1.315832814</c:v>
                </c:pt>
                <c:pt idx="57">
                  <c:v>1.315832814</c:v>
                </c:pt>
                <c:pt idx="58">
                  <c:v>1.315832814</c:v>
                </c:pt>
                <c:pt idx="59">
                  <c:v>1.315832814</c:v>
                </c:pt>
                <c:pt idx="60">
                  <c:v>1.315832814</c:v>
                </c:pt>
                <c:pt idx="61">
                  <c:v>1.315832814</c:v>
                </c:pt>
                <c:pt idx="62">
                  <c:v>1.315832814</c:v>
                </c:pt>
                <c:pt idx="63">
                  <c:v>1.315832814</c:v>
                </c:pt>
                <c:pt idx="64">
                  <c:v>1.315832814</c:v>
                </c:pt>
                <c:pt idx="65">
                  <c:v>1.315832814</c:v>
                </c:pt>
                <c:pt idx="66">
                  <c:v>1.315832814</c:v>
                </c:pt>
                <c:pt idx="67">
                  <c:v>1.315832814</c:v>
                </c:pt>
                <c:pt idx="68">
                  <c:v>1.315832814</c:v>
                </c:pt>
                <c:pt idx="69">
                  <c:v>1.315832814</c:v>
                </c:pt>
                <c:pt idx="70">
                  <c:v>1.315832814</c:v>
                </c:pt>
                <c:pt idx="71">
                  <c:v>1.315832814</c:v>
                </c:pt>
                <c:pt idx="72">
                  <c:v>1.315832814</c:v>
                </c:pt>
                <c:pt idx="73">
                  <c:v>1.315832814</c:v>
                </c:pt>
                <c:pt idx="74">
                  <c:v>1.315832814</c:v>
                </c:pt>
                <c:pt idx="75">
                  <c:v>1.315832814</c:v>
                </c:pt>
                <c:pt idx="76">
                  <c:v>1.315832814</c:v>
                </c:pt>
                <c:pt idx="77">
                  <c:v>1.315832814</c:v>
                </c:pt>
                <c:pt idx="78">
                  <c:v>1.315832814</c:v>
                </c:pt>
                <c:pt idx="79">
                  <c:v>1.315832814</c:v>
                </c:pt>
                <c:pt idx="80">
                  <c:v>1.315832814</c:v>
                </c:pt>
                <c:pt idx="81">
                  <c:v>1.315832814</c:v>
                </c:pt>
                <c:pt idx="82">
                  <c:v>1.315832814</c:v>
                </c:pt>
                <c:pt idx="83">
                  <c:v>1.315832814</c:v>
                </c:pt>
                <c:pt idx="84">
                  <c:v>1.315832814</c:v>
                </c:pt>
                <c:pt idx="85">
                  <c:v>1.315832814</c:v>
                </c:pt>
                <c:pt idx="86">
                  <c:v>1.315832814</c:v>
                </c:pt>
                <c:pt idx="87">
                  <c:v>1.315832814</c:v>
                </c:pt>
                <c:pt idx="88">
                  <c:v>1.315832814</c:v>
                </c:pt>
                <c:pt idx="89">
                  <c:v>1.315832814</c:v>
                </c:pt>
                <c:pt idx="90">
                  <c:v>1.315832814</c:v>
                </c:pt>
                <c:pt idx="91">
                  <c:v>1.315832814</c:v>
                </c:pt>
                <c:pt idx="92">
                  <c:v>1.315832814</c:v>
                </c:pt>
                <c:pt idx="93">
                  <c:v>1.315832814</c:v>
                </c:pt>
                <c:pt idx="94">
                  <c:v>1.315832814</c:v>
                </c:pt>
                <c:pt idx="95">
                  <c:v>1.315832814</c:v>
                </c:pt>
                <c:pt idx="96">
                  <c:v>1.315832814</c:v>
                </c:pt>
                <c:pt idx="97">
                  <c:v>1.315832814</c:v>
                </c:pt>
                <c:pt idx="98">
                  <c:v>1.315832814</c:v>
                </c:pt>
                <c:pt idx="99">
                  <c:v>1.315832814</c:v>
                </c:pt>
                <c:pt idx="100">
                  <c:v>1.315832814</c:v>
                </c:pt>
              </c:numCache>
            </c:numRef>
          </c:val>
        </c:ser>
        <c:ser>
          <c:idx val="35"/>
          <c:order val="35"/>
          <c:val>
            <c:numRef>
              <c:f>'[OHDSI distribution of results for opening remarks.xlsx]Sheet1 (4)'!$A$36:$CW$36</c:f>
              <c:numCache>
                <c:formatCode>General</c:formatCode>
                <c:ptCount val="101"/>
                <c:pt idx="0">
                  <c:v>1.3237638730000001</c:v>
                </c:pt>
                <c:pt idx="1">
                  <c:v>1.3237638730000001</c:v>
                </c:pt>
                <c:pt idx="2">
                  <c:v>1.3237638730000001</c:v>
                </c:pt>
                <c:pt idx="3">
                  <c:v>1.3237638730000001</c:v>
                </c:pt>
                <c:pt idx="4">
                  <c:v>1.3237638730000001</c:v>
                </c:pt>
                <c:pt idx="5">
                  <c:v>1.3237638730000001</c:v>
                </c:pt>
                <c:pt idx="6">
                  <c:v>1.3237638730000001</c:v>
                </c:pt>
                <c:pt idx="7">
                  <c:v>1.3237638730000001</c:v>
                </c:pt>
                <c:pt idx="8">
                  <c:v>1.3237638730000001</c:v>
                </c:pt>
                <c:pt idx="9">
                  <c:v>1.3237638730000001</c:v>
                </c:pt>
                <c:pt idx="10">
                  <c:v>1.3237638730000001</c:v>
                </c:pt>
                <c:pt idx="11">
                  <c:v>1.3237638730000001</c:v>
                </c:pt>
                <c:pt idx="12">
                  <c:v>1.3237638730000001</c:v>
                </c:pt>
                <c:pt idx="13">
                  <c:v>1.3237638730000001</c:v>
                </c:pt>
                <c:pt idx="14">
                  <c:v>1.3237638730000001</c:v>
                </c:pt>
                <c:pt idx="15">
                  <c:v>1.3237638730000001</c:v>
                </c:pt>
                <c:pt idx="16">
                  <c:v>1.3237638730000001</c:v>
                </c:pt>
                <c:pt idx="17">
                  <c:v>1.3237638730000001</c:v>
                </c:pt>
                <c:pt idx="18">
                  <c:v>1.3237638730000001</c:v>
                </c:pt>
                <c:pt idx="19">
                  <c:v>1.3237638730000001</c:v>
                </c:pt>
                <c:pt idx="20">
                  <c:v>1.3237638730000001</c:v>
                </c:pt>
                <c:pt idx="21">
                  <c:v>1.3237638730000001</c:v>
                </c:pt>
                <c:pt idx="22">
                  <c:v>1.3237638730000001</c:v>
                </c:pt>
                <c:pt idx="23">
                  <c:v>1.3237638730000001</c:v>
                </c:pt>
                <c:pt idx="24">
                  <c:v>1.3237638730000001</c:v>
                </c:pt>
                <c:pt idx="25">
                  <c:v>1.3237638730000001</c:v>
                </c:pt>
                <c:pt idx="26">
                  <c:v>1.3237638730000001</c:v>
                </c:pt>
                <c:pt idx="27">
                  <c:v>1.3237638730000001</c:v>
                </c:pt>
                <c:pt idx="28">
                  <c:v>1.3237638730000001</c:v>
                </c:pt>
                <c:pt idx="29">
                  <c:v>1.3237638730000001</c:v>
                </c:pt>
                <c:pt idx="30">
                  <c:v>1.3237638730000001</c:v>
                </c:pt>
                <c:pt idx="31">
                  <c:v>1.3237638730000001</c:v>
                </c:pt>
                <c:pt idx="32">
                  <c:v>1.3237638730000001</c:v>
                </c:pt>
                <c:pt idx="33">
                  <c:v>1.3237638730000001</c:v>
                </c:pt>
                <c:pt idx="34">
                  <c:v>1.3237638730000001</c:v>
                </c:pt>
                <c:pt idx="35">
                  <c:v>1.3237638730000001</c:v>
                </c:pt>
                <c:pt idx="36">
                  <c:v>1.3237638730000001</c:v>
                </c:pt>
                <c:pt idx="37">
                  <c:v>1.3237638730000001</c:v>
                </c:pt>
                <c:pt idx="38">
                  <c:v>1.3237638730000001</c:v>
                </c:pt>
                <c:pt idx="39">
                  <c:v>1.3237638730000001</c:v>
                </c:pt>
                <c:pt idx="40">
                  <c:v>1.3237638730000001</c:v>
                </c:pt>
                <c:pt idx="41">
                  <c:v>1.3237638730000001</c:v>
                </c:pt>
                <c:pt idx="42">
                  <c:v>1.3237638730000001</c:v>
                </c:pt>
                <c:pt idx="43">
                  <c:v>1.3237638730000001</c:v>
                </c:pt>
                <c:pt idx="44">
                  <c:v>1.3237638730000001</c:v>
                </c:pt>
                <c:pt idx="45">
                  <c:v>1.3237638730000001</c:v>
                </c:pt>
                <c:pt idx="46">
                  <c:v>1.3237638730000001</c:v>
                </c:pt>
                <c:pt idx="47">
                  <c:v>1.3237638730000001</c:v>
                </c:pt>
                <c:pt idx="48">
                  <c:v>1.3237638730000001</c:v>
                </c:pt>
                <c:pt idx="49">
                  <c:v>1.3237638730000001</c:v>
                </c:pt>
                <c:pt idx="50">
                  <c:v>1.3237638730000001</c:v>
                </c:pt>
                <c:pt idx="51">
                  <c:v>1.3237638730000001</c:v>
                </c:pt>
                <c:pt idx="52">
                  <c:v>1.3237638730000001</c:v>
                </c:pt>
                <c:pt idx="53">
                  <c:v>1.3237638730000001</c:v>
                </c:pt>
                <c:pt idx="54">
                  <c:v>1.3237638730000001</c:v>
                </c:pt>
                <c:pt idx="55">
                  <c:v>1.3237638730000001</c:v>
                </c:pt>
                <c:pt idx="56">
                  <c:v>1.3237638730000001</c:v>
                </c:pt>
                <c:pt idx="57">
                  <c:v>1.3237638730000001</c:v>
                </c:pt>
                <c:pt idx="58">
                  <c:v>1.3237638730000001</c:v>
                </c:pt>
                <c:pt idx="59">
                  <c:v>1.3237638730000001</c:v>
                </c:pt>
                <c:pt idx="60">
                  <c:v>1.3237638730000001</c:v>
                </c:pt>
                <c:pt idx="61">
                  <c:v>1.3237638730000001</c:v>
                </c:pt>
                <c:pt idx="62">
                  <c:v>1.3237638730000001</c:v>
                </c:pt>
                <c:pt idx="63">
                  <c:v>1.3237638730000001</c:v>
                </c:pt>
                <c:pt idx="64">
                  <c:v>1.3237638730000001</c:v>
                </c:pt>
                <c:pt idx="65">
                  <c:v>1.3237638730000001</c:v>
                </c:pt>
                <c:pt idx="66">
                  <c:v>1.3237638730000001</c:v>
                </c:pt>
                <c:pt idx="67">
                  <c:v>1.3237638730000001</c:v>
                </c:pt>
                <c:pt idx="68">
                  <c:v>1.3237638730000001</c:v>
                </c:pt>
                <c:pt idx="69">
                  <c:v>1.3237638730000001</c:v>
                </c:pt>
                <c:pt idx="70">
                  <c:v>1.3237638730000001</c:v>
                </c:pt>
                <c:pt idx="71">
                  <c:v>1.3237638730000001</c:v>
                </c:pt>
                <c:pt idx="72">
                  <c:v>1.3237638730000001</c:v>
                </c:pt>
                <c:pt idx="73">
                  <c:v>1.3237638730000001</c:v>
                </c:pt>
                <c:pt idx="74">
                  <c:v>1.3237638730000001</c:v>
                </c:pt>
                <c:pt idx="75">
                  <c:v>1.3237638730000001</c:v>
                </c:pt>
                <c:pt idx="76">
                  <c:v>1.3237638730000001</c:v>
                </c:pt>
                <c:pt idx="77">
                  <c:v>1.3237638730000001</c:v>
                </c:pt>
                <c:pt idx="78">
                  <c:v>1.3237638730000001</c:v>
                </c:pt>
                <c:pt idx="79">
                  <c:v>1.3237638730000001</c:v>
                </c:pt>
                <c:pt idx="80">
                  <c:v>1.3237638730000001</c:v>
                </c:pt>
                <c:pt idx="81">
                  <c:v>1.3237638730000001</c:v>
                </c:pt>
                <c:pt idx="82">
                  <c:v>1.3237638730000001</c:v>
                </c:pt>
                <c:pt idx="83">
                  <c:v>1.3237638730000001</c:v>
                </c:pt>
                <c:pt idx="84">
                  <c:v>1.3237638730000001</c:v>
                </c:pt>
                <c:pt idx="85">
                  <c:v>1.3237638730000001</c:v>
                </c:pt>
                <c:pt idx="86">
                  <c:v>1.3237638730000001</c:v>
                </c:pt>
                <c:pt idx="87">
                  <c:v>1.3237638730000001</c:v>
                </c:pt>
                <c:pt idx="88">
                  <c:v>1.3237638730000001</c:v>
                </c:pt>
                <c:pt idx="89">
                  <c:v>1.3237638730000001</c:v>
                </c:pt>
                <c:pt idx="90">
                  <c:v>1.3237638730000001</c:v>
                </c:pt>
                <c:pt idx="91">
                  <c:v>1.3237638730000001</c:v>
                </c:pt>
                <c:pt idx="92">
                  <c:v>1.3237638730000001</c:v>
                </c:pt>
                <c:pt idx="93">
                  <c:v>1.3237638730000001</c:v>
                </c:pt>
                <c:pt idx="94">
                  <c:v>1.3237638730000001</c:v>
                </c:pt>
                <c:pt idx="95">
                  <c:v>1.3237638730000001</c:v>
                </c:pt>
                <c:pt idx="96">
                  <c:v>1.3237638730000001</c:v>
                </c:pt>
                <c:pt idx="97">
                  <c:v>1.3237638730000001</c:v>
                </c:pt>
                <c:pt idx="98">
                  <c:v>1.3237638730000001</c:v>
                </c:pt>
                <c:pt idx="99">
                  <c:v>1.3237638730000001</c:v>
                </c:pt>
                <c:pt idx="100">
                  <c:v>1.3237638730000001</c:v>
                </c:pt>
              </c:numCache>
            </c:numRef>
          </c:val>
        </c:ser>
        <c:ser>
          <c:idx val="36"/>
          <c:order val="36"/>
          <c:val>
            <c:numRef>
              <c:f>'[OHDSI distribution of results for opening remarks.xlsx]Sheet1 (4)'!$A$37:$CW$37</c:f>
              <c:numCache>
                <c:formatCode>General</c:formatCode>
                <c:ptCount val="101"/>
                <c:pt idx="0">
                  <c:v>1.331363313</c:v>
                </c:pt>
                <c:pt idx="1">
                  <c:v>1.331363313</c:v>
                </c:pt>
                <c:pt idx="2">
                  <c:v>1.331363313</c:v>
                </c:pt>
                <c:pt idx="3">
                  <c:v>1.331363313</c:v>
                </c:pt>
                <c:pt idx="4">
                  <c:v>1.331363313</c:v>
                </c:pt>
                <c:pt idx="5">
                  <c:v>1.331363313</c:v>
                </c:pt>
                <c:pt idx="6">
                  <c:v>1.331363313</c:v>
                </c:pt>
                <c:pt idx="7">
                  <c:v>1.331363313</c:v>
                </c:pt>
                <c:pt idx="8">
                  <c:v>1.331363313</c:v>
                </c:pt>
                <c:pt idx="9">
                  <c:v>1.331363313</c:v>
                </c:pt>
                <c:pt idx="10">
                  <c:v>1.331363313</c:v>
                </c:pt>
                <c:pt idx="11">
                  <c:v>1.331363313</c:v>
                </c:pt>
                <c:pt idx="12">
                  <c:v>1.331363313</c:v>
                </c:pt>
                <c:pt idx="13">
                  <c:v>1.331363313</c:v>
                </c:pt>
                <c:pt idx="14">
                  <c:v>1.331363313</c:v>
                </c:pt>
                <c:pt idx="15">
                  <c:v>1.331363313</c:v>
                </c:pt>
                <c:pt idx="16">
                  <c:v>1.331363313</c:v>
                </c:pt>
                <c:pt idx="17">
                  <c:v>1.331363313</c:v>
                </c:pt>
                <c:pt idx="18">
                  <c:v>1.331363313</c:v>
                </c:pt>
                <c:pt idx="19">
                  <c:v>1.331363313</c:v>
                </c:pt>
                <c:pt idx="20">
                  <c:v>1.331363313</c:v>
                </c:pt>
                <c:pt idx="21">
                  <c:v>1.331363313</c:v>
                </c:pt>
                <c:pt idx="22">
                  <c:v>1.331363313</c:v>
                </c:pt>
                <c:pt idx="23">
                  <c:v>1.331363313</c:v>
                </c:pt>
                <c:pt idx="24">
                  <c:v>1.331363313</c:v>
                </c:pt>
                <c:pt idx="25">
                  <c:v>1.331363313</c:v>
                </c:pt>
                <c:pt idx="26">
                  <c:v>1.331363313</c:v>
                </c:pt>
                <c:pt idx="27">
                  <c:v>1.331363313</c:v>
                </c:pt>
                <c:pt idx="28">
                  <c:v>1.331363313</c:v>
                </c:pt>
                <c:pt idx="29">
                  <c:v>1.331363313</c:v>
                </c:pt>
                <c:pt idx="30">
                  <c:v>1.331363313</c:v>
                </c:pt>
                <c:pt idx="31">
                  <c:v>1.331363313</c:v>
                </c:pt>
                <c:pt idx="32">
                  <c:v>1.331363313</c:v>
                </c:pt>
                <c:pt idx="33">
                  <c:v>1.331363313</c:v>
                </c:pt>
                <c:pt idx="34">
                  <c:v>1.331363313</c:v>
                </c:pt>
                <c:pt idx="35">
                  <c:v>1.331363313</c:v>
                </c:pt>
                <c:pt idx="36">
                  <c:v>1.331363313</c:v>
                </c:pt>
                <c:pt idx="37">
                  <c:v>1.331363313</c:v>
                </c:pt>
                <c:pt idx="38">
                  <c:v>1.331363313</c:v>
                </c:pt>
                <c:pt idx="39">
                  <c:v>1.331363313</c:v>
                </c:pt>
                <c:pt idx="40">
                  <c:v>1.331363313</c:v>
                </c:pt>
                <c:pt idx="41">
                  <c:v>1.331363313</c:v>
                </c:pt>
                <c:pt idx="42">
                  <c:v>1.331363313</c:v>
                </c:pt>
                <c:pt idx="43">
                  <c:v>1.331363313</c:v>
                </c:pt>
                <c:pt idx="44">
                  <c:v>1.331363313</c:v>
                </c:pt>
                <c:pt idx="45">
                  <c:v>1.331363313</c:v>
                </c:pt>
                <c:pt idx="46">
                  <c:v>1.331363313</c:v>
                </c:pt>
                <c:pt idx="47">
                  <c:v>1.331363313</c:v>
                </c:pt>
                <c:pt idx="48">
                  <c:v>1.331363313</c:v>
                </c:pt>
                <c:pt idx="49">
                  <c:v>1.331363313</c:v>
                </c:pt>
                <c:pt idx="50">
                  <c:v>1.331363313</c:v>
                </c:pt>
                <c:pt idx="51">
                  <c:v>1.331363313</c:v>
                </c:pt>
                <c:pt idx="52">
                  <c:v>1.331363313</c:v>
                </c:pt>
                <c:pt idx="53">
                  <c:v>1.331363313</c:v>
                </c:pt>
                <c:pt idx="54">
                  <c:v>1.331363313</c:v>
                </c:pt>
                <c:pt idx="55">
                  <c:v>1.331363313</c:v>
                </c:pt>
                <c:pt idx="56">
                  <c:v>1.331363313</c:v>
                </c:pt>
                <c:pt idx="57">
                  <c:v>1.331363313</c:v>
                </c:pt>
                <c:pt idx="58">
                  <c:v>1.331363313</c:v>
                </c:pt>
                <c:pt idx="59">
                  <c:v>1.331363313</c:v>
                </c:pt>
                <c:pt idx="60">
                  <c:v>1.331363313</c:v>
                </c:pt>
                <c:pt idx="61">
                  <c:v>1.331363313</c:v>
                </c:pt>
                <c:pt idx="62">
                  <c:v>1.331363313</c:v>
                </c:pt>
                <c:pt idx="63">
                  <c:v>1.331363313</c:v>
                </c:pt>
                <c:pt idx="64">
                  <c:v>1.331363313</c:v>
                </c:pt>
                <c:pt idx="65">
                  <c:v>1.331363313</c:v>
                </c:pt>
                <c:pt idx="66">
                  <c:v>1.331363313</c:v>
                </c:pt>
                <c:pt idx="67">
                  <c:v>1.331363313</c:v>
                </c:pt>
                <c:pt idx="68">
                  <c:v>1.331363313</c:v>
                </c:pt>
                <c:pt idx="69">
                  <c:v>1.331363313</c:v>
                </c:pt>
                <c:pt idx="70">
                  <c:v>1.331363313</c:v>
                </c:pt>
                <c:pt idx="71">
                  <c:v>1.331363313</c:v>
                </c:pt>
                <c:pt idx="72">
                  <c:v>1.331363313</c:v>
                </c:pt>
                <c:pt idx="73">
                  <c:v>1.331363313</c:v>
                </c:pt>
                <c:pt idx="74">
                  <c:v>1.331363313</c:v>
                </c:pt>
                <c:pt idx="75">
                  <c:v>1.331363313</c:v>
                </c:pt>
                <c:pt idx="76">
                  <c:v>1.331363313</c:v>
                </c:pt>
                <c:pt idx="77">
                  <c:v>1.331363313</c:v>
                </c:pt>
                <c:pt idx="78">
                  <c:v>1.331363313</c:v>
                </c:pt>
                <c:pt idx="79">
                  <c:v>1.331363313</c:v>
                </c:pt>
                <c:pt idx="80">
                  <c:v>1.331363313</c:v>
                </c:pt>
                <c:pt idx="81">
                  <c:v>1.331363313</c:v>
                </c:pt>
                <c:pt idx="82">
                  <c:v>1.331363313</c:v>
                </c:pt>
                <c:pt idx="83">
                  <c:v>1.331363313</c:v>
                </c:pt>
                <c:pt idx="84">
                  <c:v>1.331363313</c:v>
                </c:pt>
                <c:pt idx="85">
                  <c:v>1.331363313</c:v>
                </c:pt>
                <c:pt idx="86">
                  <c:v>1.331363313</c:v>
                </c:pt>
                <c:pt idx="87">
                  <c:v>1.331363313</c:v>
                </c:pt>
                <c:pt idx="88">
                  <c:v>1.331363313</c:v>
                </c:pt>
                <c:pt idx="89">
                  <c:v>1.331363313</c:v>
                </c:pt>
                <c:pt idx="90">
                  <c:v>1.331363313</c:v>
                </c:pt>
                <c:pt idx="91">
                  <c:v>1.331363313</c:v>
                </c:pt>
                <c:pt idx="92">
                  <c:v>1.331363313</c:v>
                </c:pt>
                <c:pt idx="93">
                  <c:v>1.331363313</c:v>
                </c:pt>
                <c:pt idx="94">
                  <c:v>1.331363313</c:v>
                </c:pt>
                <c:pt idx="95">
                  <c:v>1.331363313</c:v>
                </c:pt>
                <c:pt idx="96">
                  <c:v>1.331363313</c:v>
                </c:pt>
                <c:pt idx="97">
                  <c:v>1.331363313</c:v>
                </c:pt>
                <c:pt idx="98">
                  <c:v>1.331363313</c:v>
                </c:pt>
                <c:pt idx="99">
                  <c:v>1.331363313</c:v>
                </c:pt>
                <c:pt idx="100">
                  <c:v>1.331363313</c:v>
                </c:pt>
              </c:numCache>
            </c:numRef>
          </c:val>
        </c:ser>
        <c:ser>
          <c:idx val="37"/>
          <c:order val="37"/>
          <c:val>
            <c:numRef>
              <c:f>'[OHDSI distribution of results for opening remarks.xlsx]Sheet1 (4)'!$A$38:$CW$38</c:f>
              <c:numCache>
                <c:formatCode>General</c:formatCode>
                <c:ptCount val="101"/>
                <c:pt idx="0">
                  <c:v>1.338598816</c:v>
                </c:pt>
                <c:pt idx="1">
                  <c:v>1.338598816</c:v>
                </c:pt>
                <c:pt idx="2">
                  <c:v>1.338598816</c:v>
                </c:pt>
                <c:pt idx="3">
                  <c:v>1.338598816</c:v>
                </c:pt>
                <c:pt idx="4">
                  <c:v>1.338598816</c:v>
                </c:pt>
                <c:pt idx="5">
                  <c:v>1.338598816</c:v>
                </c:pt>
                <c:pt idx="6">
                  <c:v>1.338598816</c:v>
                </c:pt>
                <c:pt idx="7">
                  <c:v>1.338598816</c:v>
                </c:pt>
                <c:pt idx="8">
                  <c:v>1.338598816</c:v>
                </c:pt>
                <c:pt idx="9">
                  <c:v>1.338598816</c:v>
                </c:pt>
                <c:pt idx="10">
                  <c:v>1.338598816</c:v>
                </c:pt>
                <c:pt idx="11">
                  <c:v>1.338598816</c:v>
                </c:pt>
                <c:pt idx="12">
                  <c:v>1.338598816</c:v>
                </c:pt>
                <c:pt idx="13">
                  <c:v>1.338598816</c:v>
                </c:pt>
                <c:pt idx="14">
                  <c:v>1.338598816</c:v>
                </c:pt>
                <c:pt idx="15">
                  <c:v>1.338598816</c:v>
                </c:pt>
                <c:pt idx="16">
                  <c:v>1.338598816</c:v>
                </c:pt>
                <c:pt idx="17">
                  <c:v>1.338598816</c:v>
                </c:pt>
                <c:pt idx="18">
                  <c:v>1.338598816</c:v>
                </c:pt>
                <c:pt idx="19">
                  <c:v>1.338598816</c:v>
                </c:pt>
                <c:pt idx="20">
                  <c:v>1.338598816</c:v>
                </c:pt>
                <c:pt idx="21">
                  <c:v>1.338598816</c:v>
                </c:pt>
                <c:pt idx="22">
                  <c:v>1.338598816</c:v>
                </c:pt>
                <c:pt idx="23">
                  <c:v>1.338598816</c:v>
                </c:pt>
                <c:pt idx="24">
                  <c:v>1.338598816</c:v>
                </c:pt>
                <c:pt idx="25">
                  <c:v>1.338598816</c:v>
                </c:pt>
                <c:pt idx="26">
                  <c:v>1.338598816</c:v>
                </c:pt>
                <c:pt idx="27">
                  <c:v>1.338598816</c:v>
                </c:pt>
                <c:pt idx="28">
                  <c:v>1.338598816</c:v>
                </c:pt>
                <c:pt idx="29">
                  <c:v>1.338598816</c:v>
                </c:pt>
                <c:pt idx="30">
                  <c:v>1.338598816</c:v>
                </c:pt>
                <c:pt idx="31">
                  <c:v>1.338598816</c:v>
                </c:pt>
                <c:pt idx="32">
                  <c:v>1.338598816</c:v>
                </c:pt>
                <c:pt idx="33">
                  <c:v>1.338598816</c:v>
                </c:pt>
                <c:pt idx="34">
                  <c:v>1.338598816</c:v>
                </c:pt>
                <c:pt idx="35">
                  <c:v>1.338598816</c:v>
                </c:pt>
                <c:pt idx="36">
                  <c:v>1.338598816</c:v>
                </c:pt>
                <c:pt idx="37">
                  <c:v>1.338598816</c:v>
                </c:pt>
                <c:pt idx="38">
                  <c:v>1.338598816</c:v>
                </c:pt>
                <c:pt idx="39">
                  <c:v>1.338598816</c:v>
                </c:pt>
                <c:pt idx="40">
                  <c:v>1.338598816</c:v>
                </c:pt>
                <c:pt idx="41">
                  <c:v>1.338598816</c:v>
                </c:pt>
                <c:pt idx="42">
                  <c:v>1.338598816</c:v>
                </c:pt>
                <c:pt idx="43">
                  <c:v>1.338598816</c:v>
                </c:pt>
                <c:pt idx="44">
                  <c:v>1.338598816</c:v>
                </c:pt>
                <c:pt idx="45">
                  <c:v>1.338598816</c:v>
                </c:pt>
                <c:pt idx="46">
                  <c:v>1.338598816</c:v>
                </c:pt>
                <c:pt idx="47">
                  <c:v>1.338598816</c:v>
                </c:pt>
                <c:pt idx="48">
                  <c:v>1.338598816</c:v>
                </c:pt>
                <c:pt idx="49">
                  <c:v>1.338598816</c:v>
                </c:pt>
                <c:pt idx="50">
                  <c:v>1.338598816</c:v>
                </c:pt>
                <c:pt idx="51">
                  <c:v>1.338598816</c:v>
                </c:pt>
                <c:pt idx="52">
                  <c:v>1.338598816</c:v>
                </c:pt>
                <c:pt idx="53">
                  <c:v>1.338598816</c:v>
                </c:pt>
                <c:pt idx="54">
                  <c:v>1.338598816</c:v>
                </c:pt>
                <c:pt idx="55">
                  <c:v>1.338598816</c:v>
                </c:pt>
                <c:pt idx="56">
                  <c:v>1.338598816</c:v>
                </c:pt>
                <c:pt idx="57">
                  <c:v>1.338598816</c:v>
                </c:pt>
                <c:pt idx="58">
                  <c:v>1.338598816</c:v>
                </c:pt>
                <c:pt idx="59">
                  <c:v>1.338598816</c:v>
                </c:pt>
                <c:pt idx="60">
                  <c:v>1.338598816</c:v>
                </c:pt>
                <c:pt idx="61">
                  <c:v>1.338598816</c:v>
                </c:pt>
                <c:pt idx="62">
                  <c:v>1.338598816</c:v>
                </c:pt>
                <c:pt idx="63">
                  <c:v>1.338598816</c:v>
                </c:pt>
                <c:pt idx="64">
                  <c:v>1.338598816</c:v>
                </c:pt>
                <c:pt idx="65">
                  <c:v>1.338598816</c:v>
                </c:pt>
                <c:pt idx="66">
                  <c:v>1.338598816</c:v>
                </c:pt>
                <c:pt idx="67">
                  <c:v>1.338598816</c:v>
                </c:pt>
                <c:pt idx="68">
                  <c:v>1.338598816</c:v>
                </c:pt>
                <c:pt idx="69">
                  <c:v>1.338598816</c:v>
                </c:pt>
                <c:pt idx="70">
                  <c:v>1.338598816</c:v>
                </c:pt>
                <c:pt idx="71">
                  <c:v>1.338598816</c:v>
                </c:pt>
                <c:pt idx="72">
                  <c:v>1.338598816</c:v>
                </c:pt>
                <c:pt idx="73">
                  <c:v>1.338598816</c:v>
                </c:pt>
                <c:pt idx="74">
                  <c:v>1.338598816</c:v>
                </c:pt>
                <c:pt idx="75">
                  <c:v>1.338598816</c:v>
                </c:pt>
                <c:pt idx="76">
                  <c:v>1.338598816</c:v>
                </c:pt>
                <c:pt idx="77">
                  <c:v>1.338598816</c:v>
                </c:pt>
                <c:pt idx="78">
                  <c:v>1.338598816</c:v>
                </c:pt>
                <c:pt idx="79">
                  <c:v>1.338598816</c:v>
                </c:pt>
                <c:pt idx="80">
                  <c:v>1.338598816</c:v>
                </c:pt>
                <c:pt idx="81">
                  <c:v>1.338598816</c:v>
                </c:pt>
                <c:pt idx="82">
                  <c:v>1.338598816</c:v>
                </c:pt>
                <c:pt idx="83">
                  <c:v>1.338598816</c:v>
                </c:pt>
                <c:pt idx="84">
                  <c:v>1.338598816</c:v>
                </c:pt>
                <c:pt idx="85">
                  <c:v>1.338598816</c:v>
                </c:pt>
                <c:pt idx="86">
                  <c:v>1.338598816</c:v>
                </c:pt>
                <c:pt idx="87">
                  <c:v>1.338598816</c:v>
                </c:pt>
                <c:pt idx="88">
                  <c:v>1.338598816</c:v>
                </c:pt>
                <c:pt idx="89">
                  <c:v>1.338598816</c:v>
                </c:pt>
                <c:pt idx="90">
                  <c:v>1.338598816</c:v>
                </c:pt>
                <c:pt idx="91">
                  <c:v>1.338598816</c:v>
                </c:pt>
                <c:pt idx="92">
                  <c:v>1.338598816</c:v>
                </c:pt>
                <c:pt idx="93">
                  <c:v>1.338598816</c:v>
                </c:pt>
                <c:pt idx="94">
                  <c:v>1.338598816</c:v>
                </c:pt>
                <c:pt idx="95">
                  <c:v>1.338598816</c:v>
                </c:pt>
                <c:pt idx="96">
                  <c:v>1.338598816</c:v>
                </c:pt>
                <c:pt idx="97">
                  <c:v>1.338598816</c:v>
                </c:pt>
                <c:pt idx="98">
                  <c:v>1.338598816</c:v>
                </c:pt>
                <c:pt idx="99">
                  <c:v>1.338598816</c:v>
                </c:pt>
                <c:pt idx="100">
                  <c:v>1.338598816</c:v>
                </c:pt>
              </c:numCache>
            </c:numRef>
          </c:val>
        </c:ser>
        <c:ser>
          <c:idx val="38"/>
          <c:order val="38"/>
          <c:val>
            <c:numRef>
              <c:f>'[OHDSI distribution of results for opening remarks.xlsx]Sheet1 (4)'!$A$39:$CW$39</c:f>
              <c:numCache>
                <c:formatCode>General</c:formatCode>
                <c:ptCount val="101"/>
                <c:pt idx="0">
                  <c:v>1.3454390839999999</c:v>
                </c:pt>
                <c:pt idx="1">
                  <c:v>1.3454390839999999</c:v>
                </c:pt>
                <c:pt idx="2">
                  <c:v>1.3454390839999999</c:v>
                </c:pt>
                <c:pt idx="3">
                  <c:v>1.3454390839999999</c:v>
                </c:pt>
                <c:pt idx="4">
                  <c:v>1.3454390839999999</c:v>
                </c:pt>
                <c:pt idx="5">
                  <c:v>1.3454390839999999</c:v>
                </c:pt>
                <c:pt idx="6">
                  <c:v>1.3454390839999999</c:v>
                </c:pt>
                <c:pt idx="7">
                  <c:v>1.3454390839999999</c:v>
                </c:pt>
                <c:pt idx="8">
                  <c:v>1.3454390839999999</c:v>
                </c:pt>
                <c:pt idx="9">
                  <c:v>1.3454390839999999</c:v>
                </c:pt>
                <c:pt idx="10">
                  <c:v>1.3454390839999999</c:v>
                </c:pt>
                <c:pt idx="11">
                  <c:v>1.3454390839999999</c:v>
                </c:pt>
                <c:pt idx="12">
                  <c:v>1.3454390839999999</c:v>
                </c:pt>
                <c:pt idx="13">
                  <c:v>1.3454390839999999</c:v>
                </c:pt>
                <c:pt idx="14">
                  <c:v>1.3454390839999999</c:v>
                </c:pt>
                <c:pt idx="15">
                  <c:v>1.3454390839999999</c:v>
                </c:pt>
                <c:pt idx="16">
                  <c:v>1.3454390839999999</c:v>
                </c:pt>
                <c:pt idx="17">
                  <c:v>1.3454390839999999</c:v>
                </c:pt>
                <c:pt idx="18">
                  <c:v>1.3454390839999999</c:v>
                </c:pt>
                <c:pt idx="19">
                  <c:v>1.3454390839999999</c:v>
                </c:pt>
                <c:pt idx="20">
                  <c:v>1.3454390839999999</c:v>
                </c:pt>
                <c:pt idx="21">
                  <c:v>1.3454390839999999</c:v>
                </c:pt>
                <c:pt idx="22">
                  <c:v>1.3454390839999999</c:v>
                </c:pt>
                <c:pt idx="23">
                  <c:v>1.3454390839999999</c:v>
                </c:pt>
                <c:pt idx="24">
                  <c:v>1.3454390839999999</c:v>
                </c:pt>
                <c:pt idx="25">
                  <c:v>1.3454390839999999</c:v>
                </c:pt>
                <c:pt idx="26">
                  <c:v>1.3454390839999999</c:v>
                </c:pt>
                <c:pt idx="27">
                  <c:v>1.3454390839999999</c:v>
                </c:pt>
                <c:pt idx="28">
                  <c:v>1.3454390839999999</c:v>
                </c:pt>
                <c:pt idx="29">
                  <c:v>1.3454390839999999</c:v>
                </c:pt>
                <c:pt idx="30">
                  <c:v>1.3454390839999999</c:v>
                </c:pt>
                <c:pt idx="31">
                  <c:v>1.3454390839999999</c:v>
                </c:pt>
                <c:pt idx="32">
                  <c:v>1.3454390839999999</c:v>
                </c:pt>
                <c:pt idx="33">
                  <c:v>1.3454390839999999</c:v>
                </c:pt>
                <c:pt idx="34">
                  <c:v>1.3454390839999999</c:v>
                </c:pt>
                <c:pt idx="35">
                  <c:v>1.3454390839999999</c:v>
                </c:pt>
                <c:pt idx="36">
                  <c:v>1.3454390839999999</c:v>
                </c:pt>
                <c:pt idx="37">
                  <c:v>1.3454390839999999</c:v>
                </c:pt>
                <c:pt idx="38">
                  <c:v>1.3454390839999999</c:v>
                </c:pt>
                <c:pt idx="39">
                  <c:v>1.3454390839999999</c:v>
                </c:pt>
                <c:pt idx="40">
                  <c:v>1.3454390839999999</c:v>
                </c:pt>
                <c:pt idx="41">
                  <c:v>1.3454390839999999</c:v>
                </c:pt>
                <c:pt idx="42">
                  <c:v>1.3454390839999999</c:v>
                </c:pt>
                <c:pt idx="43">
                  <c:v>1.3454390839999999</c:v>
                </c:pt>
                <c:pt idx="44">
                  <c:v>1.3454390839999999</c:v>
                </c:pt>
                <c:pt idx="45">
                  <c:v>1.3454390839999999</c:v>
                </c:pt>
                <c:pt idx="46">
                  <c:v>1.3454390839999999</c:v>
                </c:pt>
                <c:pt idx="47">
                  <c:v>1.3454390839999999</c:v>
                </c:pt>
                <c:pt idx="48">
                  <c:v>1.3454390839999999</c:v>
                </c:pt>
                <c:pt idx="49">
                  <c:v>1.3454390839999999</c:v>
                </c:pt>
                <c:pt idx="50">
                  <c:v>1.3454390839999999</c:v>
                </c:pt>
                <c:pt idx="51">
                  <c:v>1.3454390839999999</c:v>
                </c:pt>
                <c:pt idx="52">
                  <c:v>1.3454390839999999</c:v>
                </c:pt>
                <c:pt idx="53">
                  <c:v>1.3454390839999999</c:v>
                </c:pt>
                <c:pt idx="54">
                  <c:v>1.3454390839999999</c:v>
                </c:pt>
                <c:pt idx="55">
                  <c:v>1.3454390839999999</c:v>
                </c:pt>
                <c:pt idx="56">
                  <c:v>1.3454390839999999</c:v>
                </c:pt>
                <c:pt idx="57">
                  <c:v>1.3454390839999999</c:v>
                </c:pt>
                <c:pt idx="58">
                  <c:v>1.3454390839999999</c:v>
                </c:pt>
                <c:pt idx="59">
                  <c:v>1.3454390839999999</c:v>
                </c:pt>
                <c:pt idx="60">
                  <c:v>1.3454390839999999</c:v>
                </c:pt>
                <c:pt idx="61">
                  <c:v>1.3454390839999999</c:v>
                </c:pt>
                <c:pt idx="62">
                  <c:v>1.3454390839999999</c:v>
                </c:pt>
                <c:pt idx="63">
                  <c:v>1.3454390839999999</c:v>
                </c:pt>
                <c:pt idx="64">
                  <c:v>1.3454390839999999</c:v>
                </c:pt>
                <c:pt idx="65">
                  <c:v>1.3454390839999999</c:v>
                </c:pt>
                <c:pt idx="66">
                  <c:v>1.3454390839999999</c:v>
                </c:pt>
                <c:pt idx="67">
                  <c:v>1.3454390839999999</c:v>
                </c:pt>
                <c:pt idx="68">
                  <c:v>1.3454390839999999</c:v>
                </c:pt>
                <c:pt idx="69">
                  <c:v>1.3454390839999999</c:v>
                </c:pt>
                <c:pt idx="70">
                  <c:v>1.3454390839999999</c:v>
                </c:pt>
                <c:pt idx="71">
                  <c:v>1.3454390839999999</c:v>
                </c:pt>
                <c:pt idx="72">
                  <c:v>1.3454390839999999</c:v>
                </c:pt>
                <c:pt idx="73">
                  <c:v>1.3454390839999999</c:v>
                </c:pt>
                <c:pt idx="74">
                  <c:v>1.3454390839999999</c:v>
                </c:pt>
                <c:pt idx="75">
                  <c:v>1.3454390839999999</c:v>
                </c:pt>
                <c:pt idx="76">
                  <c:v>1.3454390839999999</c:v>
                </c:pt>
                <c:pt idx="77">
                  <c:v>1.3454390839999999</c:v>
                </c:pt>
                <c:pt idx="78">
                  <c:v>1.3454390839999999</c:v>
                </c:pt>
                <c:pt idx="79">
                  <c:v>1.3454390839999999</c:v>
                </c:pt>
                <c:pt idx="80">
                  <c:v>1.3454390839999999</c:v>
                </c:pt>
                <c:pt idx="81">
                  <c:v>1.3454390839999999</c:v>
                </c:pt>
                <c:pt idx="82">
                  <c:v>1.3454390839999999</c:v>
                </c:pt>
                <c:pt idx="83">
                  <c:v>1.3454390839999999</c:v>
                </c:pt>
                <c:pt idx="84">
                  <c:v>1.3454390839999999</c:v>
                </c:pt>
                <c:pt idx="85">
                  <c:v>1.3454390839999999</c:v>
                </c:pt>
                <c:pt idx="86">
                  <c:v>1.3454390839999999</c:v>
                </c:pt>
                <c:pt idx="87">
                  <c:v>1.3454390839999999</c:v>
                </c:pt>
                <c:pt idx="88">
                  <c:v>1.3454390839999999</c:v>
                </c:pt>
                <c:pt idx="89">
                  <c:v>1.3454390839999999</c:v>
                </c:pt>
                <c:pt idx="90">
                  <c:v>1.3454390839999999</c:v>
                </c:pt>
                <c:pt idx="91">
                  <c:v>1.3454390839999999</c:v>
                </c:pt>
                <c:pt idx="92">
                  <c:v>1.3454390839999999</c:v>
                </c:pt>
                <c:pt idx="93">
                  <c:v>1.3454390839999999</c:v>
                </c:pt>
                <c:pt idx="94">
                  <c:v>1.3454390839999999</c:v>
                </c:pt>
                <c:pt idx="95">
                  <c:v>1.3454390839999999</c:v>
                </c:pt>
                <c:pt idx="96">
                  <c:v>1.3454390839999999</c:v>
                </c:pt>
                <c:pt idx="97">
                  <c:v>1.3454390839999999</c:v>
                </c:pt>
                <c:pt idx="98">
                  <c:v>1.3454390839999999</c:v>
                </c:pt>
                <c:pt idx="99">
                  <c:v>1.3454390839999999</c:v>
                </c:pt>
                <c:pt idx="100">
                  <c:v>1.3454390839999999</c:v>
                </c:pt>
              </c:numCache>
            </c:numRef>
          </c:val>
        </c:ser>
        <c:ser>
          <c:idx val="39"/>
          <c:order val="39"/>
          <c:val>
            <c:numRef>
              <c:f>'[OHDSI distribution of results for opening remarks.xlsx]Sheet1 (4)'!$A$40:$CW$40</c:f>
              <c:numCache>
                <c:formatCode>General</c:formatCode>
                <c:ptCount val="101"/>
                <c:pt idx="0">
                  <c:v>1.351854069</c:v>
                </c:pt>
                <c:pt idx="1">
                  <c:v>1.351854069</c:v>
                </c:pt>
                <c:pt idx="2">
                  <c:v>1.351854069</c:v>
                </c:pt>
                <c:pt idx="3">
                  <c:v>1.351854069</c:v>
                </c:pt>
                <c:pt idx="4">
                  <c:v>1.351854069</c:v>
                </c:pt>
                <c:pt idx="5">
                  <c:v>1.351854069</c:v>
                </c:pt>
                <c:pt idx="6">
                  <c:v>1.351854069</c:v>
                </c:pt>
                <c:pt idx="7">
                  <c:v>1.351854069</c:v>
                </c:pt>
                <c:pt idx="8">
                  <c:v>1.351854069</c:v>
                </c:pt>
                <c:pt idx="9">
                  <c:v>1.351854069</c:v>
                </c:pt>
                <c:pt idx="10">
                  <c:v>1.351854069</c:v>
                </c:pt>
                <c:pt idx="11">
                  <c:v>1.351854069</c:v>
                </c:pt>
                <c:pt idx="12">
                  <c:v>1.351854069</c:v>
                </c:pt>
                <c:pt idx="13">
                  <c:v>1.351854069</c:v>
                </c:pt>
                <c:pt idx="14">
                  <c:v>1.351854069</c:v>
                </c:pt>
                <c:pt idx="15">
                  <c:v>1.351854069</c:v>
                </c:pt>
                <c:pt idx="16">
                  <c:v>1.351854069</c:v>
                </c:pt>
                <c:pt idx="17">
                  <c:v>1.351854069</c:v>
                </c:pt>
                <c:pt idx="18">
                  <c:v>1.351854069</c:v>
                </c:pt>
                <c:pt idx="19">
                  <c:v>1.351854069</c:v>
                </c:pt>
                <c:pt idx="20">
                  <c:v>1.351854069</c:v>
                </c:pt>
                <c:pt idx="21">
                  <c:v>1.351854069</c:v>
                </c:pt>
                <c:pt idx="22">
                  <c:v>1.351854069</c:v>
                </c:pt>
                <c:pt idx="23">
                  <c:v>1.351854069</c:v>
                </c:pt>
                <c:pt idx="24">
                  <c:v>1.351854069</c:v>
                </c:pt>
                <c:pt idx="25">
                  <c:v>1.351854069</c:v>
                </c:pt>
                <c:pt idx="26">
                  <c:v>1.351854069</c:v>
                </c:pt>
                <c:pt idx="27">
                  <c:v>1.351854069</c:v>
                </c:pt>
                <c:pt idx="28">
                  <c:v>1.351854069</c:v>
                </c:pt>
                <c:pt idx="29">
                  <c:v>1.351854069</c:v>
                </c:pt>
                <c:pt idx="30">
                  <c:v>1.351854069</c:v>
                </c:pt>
                <c:pt idx="31">
                  <c:v>1.351854069</c:v>
                </c:pt>
                <c:pt idx="32">
                  <c:v>1.351854069</c:v>
                </c:pt>
                <c:pt idx="33">
                  <c:v>1.351854069</c:v>
                </c:pt>
                <c:pt idx="34">
                  <c:v>1.351854069</c:v>
                </c:pt>
                <c:pt idx="35">
                  <c:v>1.351854069</c:v>
                </c:pt>
                <c:pt idx="36">
                  <c:v>1.351854069</c:v>
                </c:pt>
                <c:pt idx="37">
                  <c:v>1.351854069</c:v>
                </c:pt>
                <c:pt idx="38">
                  <c:v>1.351854069</c:v>
                </c:pt>
                <c:pt idx="39">
                  <c:v>1.351854069</c:v>
                </c:pt>
                <c:pt idx="40">
                  <c:v>1.351854069</c:v>
                </c:pt>
                <c:pt idx="41">
                  <c:v>1.351854069</c:v>
                </c:pt>
                <c:pt idx="42">
                  <c:v>1.351854069</c:v>
                </c:pt>
                <c:pt idx="43">
                  <c:v>1.351854069</c:v>
                </c:pt>
                <c:pt idx="44">
                  <c:v>1.351854069</c:v>
                </c:pt>
                <c:pt idx="45">
                  <c:v>1.351854069</c:v>
                </c:pt>
                <c:pt idx="46">
                  <c:v>1.351854069</c:v>
                </c:pt>
                <c:pt idx="47">
                  <c:v>1.351854069</c:v>
                </c:pt>
                <c:pt idx="48">
                  <c:v>1.351854069</c:v>
                </c:pt>
                <c:pt idx="49">
                  <c:v>1.351854069</c:v>
                </c:pt>
                <c:pt idx="50">
                  <c:v>1.351854069</c:v>
                </c:pt>
                <c:pt idx="51">
                  <c:v>1.351854069</c:v>
                </c:pt>
                <c:pt idx="52">
                  <c:v>1.351854069</c:v>
                </c:pt>
                <c:pt idx="53">
                  <c:v>1.351854069</c:v>
                </c:pt>
                <c:pt idx="54">
                  <c:v>1.351854069</c:v>
                </c:pt>
                <c:pt idx="55">
                  <c:v>1.351854069</c:v>
                </c:pt>
                <c:pt idx="56">
                  <c:v>1.351854069</c:v>
                </c:pt>
                <c:pt idx="57">
                  <c:v>1.351854069</c:v>
                </c:pt>
                <c:pt idx="58">
                  <c:v>1.351854069</c:v>
                </c:pt>
                <c:pt idx="59">
                  <c:v>1.351854069</c:v>
                </c:pt>
                <c:pt idx="60">
                  <c:v>1.351854069</c:v>
                </c:pt>
                <c:pt idx="61">
                  <c:v>1.351854069</c:v>
                </c:pt>
                <c:pt idx="62">
                  <c:v>1.351854069</c:v>
                </c:pt>
                <c:pt idx="63">
                  <c:v>1.351854069</c:v>
                </c:pt>
                <c:pt idx="64">
                  <c:v>1.351854069</c:v>
                </c:pt>
                <c:pt idx="65">
                  <c:v>1.351854069</c:v>
                </c:pt>
                <c:pt idx="66">
                  <c:v>1.351854069</c:v>
                </c:pt>
                <c:pt idx="67">
                  <c:v>1.351854069</c:v>
                </c:pt>
                <c:pt idx="68">
                  <c:v>1.351854069</c:v>
                </c:pt>
                <c:pt idx="69">
                  <c:v>1.351854069</c:v>
                </c:pt>
                <c:pt idx="70">
                  <c:v>1.351854069</c:v>
                </c:pt>
                <c:pt idx="71">
                  <c:v>1.351854069</c:v>
                </c:pt>
                <c:pt idx="72">
                  <c:v>1.351854069</c:v>
                </c:pt>
                <c:pt idx="73">
                  <c:v>1.351854069</c:v>
                </c:pt>
                <c:pt idx="74">
                  <c:v>1.351854069</c:v>
                </c:pt>
                <c:pt idx="75">
                  <c:v>1.351854069</c:v>
                </c:pt>
                <c:pt idx="76">
                  <c:v>1.351854069</c:v>
                </c:pt>
                <c:pt idx="77">
                  <c:v>1.351854069</c:v>
                </c:pt>
                <c:pt idx="78">
                  <c:v>1.351854069</c:v>
                </c:pt>
                <c:pt idx="79">
                  <c:v>1.351854069</c:v>
                </c:pt>
                <c:pt idx="80">
                  <c:v>1.351854069</c:v>
                </c:pt>
                <c:pt idx="81">
                  <c:v>1.351854069</c:v>
                </c:pt>
                <c:pt idx="82">
                  <c:v>1.351854069</c:v>
                </c:pt>
                <c:pt idx="83">
                  <c:v>1.351854069</c:v>
                </c:pt>
                <c:pt idx="84">
                  <c:v>1.351854069</c:v>
                </c:pt>
                <c:pt idx="85">
                  <c:v>1.351854069</c:v>
                </c:pt>
                <c:pt idx="86">
                  <c:v>1.351854069</c:v>
                </c:pt>
                <c:pt idx="87">
                  <c:v>1.351854069</c:v>
                </c:pt>
                <c:pt idx="88">
                  <c:v>1.351854069</c:v>
                </c:pt>
                <c:pt idx="89">
                  <c:v>1.351854069</c:v>
                </c:pt>
                <c:pt idx="90">
                  <c:v>1.351854069</c:v>
                </c:pt>
                <c:pt idx="91">
                  <c:v>1.351854069</c:v>
                </c:pt>
                <c:pt idx="92">
                  <c:v>1.351854069</c:v>
                </c:pt>
                <c:pt idx="93">
                  <c:v>1.351854069</c:v>
                </c:pt>
                <c:pt idx="94">
                  <c:v>1.351854069</c:v>
                </c:pt>
                <c:pt idx="95">
                  <c:v>1.351854069</c:v>
                </c:pt>
                <c:pt idx="96">
                  <c:v>1.351854069</c:v>
                </c:pt>
                <c:pt idx="97">
                  <c:v>1.351854069</c:v>
                </c:pt>
                <c:pt idx="98">
                  <c:v>1.351854069</c:v>
                </c:pt>
                <c:pt idx="99">
                  <c:v>1.351854069</c:v>
                </c:pt>
                <c:pt idx="100">
                  <c:v>1.351854069</c:v>
                </c:pt>
              </c:numCache>
            </c:numRef>
          </c:val>
        </c:ser>
        <c:ser>
          <c:idx val="40"/>
          <c:order val="40"/>
          <c:val>
            <c:numRef>
              <c:f>'[OHDSI distribution of results for opening remarks.xlsx]Sheet1 (4)'!$A$41:$CW$41</c:f>
              <c:numCache>
                <c:formatCode>General</c:formatCode>
                <c:ptCount val="101"/>
                <c:pt idx="0">
                  <c:v>1.3578151899999999</c:v>
                </c:pt>
                <c:pt idx="1">
                  <c:v>1.3578151899999999</c:v>
                </c:pt>
                <c:pt idx="2">
                  <c:v>1.3578151899999999</c:v>
                </c:pt>
                <c:pt idx="3">
                  <c:v>1.3578151899999999</c:v>
                </c:pt>
                <c:pt idx="4">
                  <c:v>1.3578151899999999</c:v>
                </c:pt>
                <c:pt idx="5">
                  <c:v>1.3578151899999999</c:v>
                </c:pt>
                <c:pt idx="6">
                  <c:v>1.3578151899999999</c:v>
                </c:pt>
                <c:pt idx="7">
                  <c:v>1.3578151899999999</c:v>
                </c:pt>
                <c:pt idx="8">
                  <c:v>1.3578151899999999</c:v>
                </c:pt>
                <c:pt idx="9">
                  <c:v>1.3578151899999999</c:v>
                </c:pt>
                <c:pt idx="10">
                  <c:v>1.3578151899999999</c:v>
                </c:pt>
                <c:pt idx="11">
                  <c:v>1.3578151899999999</c:v>
                </c:pt>
                <c:pt idx="12">
                  <c:v>1.3578151899999999</c:v>
                </c:pt>
                <c:pt idx="13">
                  <c:v>1.3578151899999999</c:v>
                </c:pt>
                <c:pt idx="14">
                  <c:v>1.3578151899999999</c:v>
                </c:pt>
                <c:pt idx="15">
                  <c:v>1.3578151899999999</c:v>
                </c:pt>
                <c:pt idx="16">
                  <c:v>1.3578151899999999</c:v>
                </c:pt>
                <c:pt idx="17">
                  <c:v>1.3578151899999999</c:v>
                </c:pt>
                <c:pt idx="18">
                  <c:v>1.3578151899999999</c:v>
                </c:pt>
                <c:pt idx="19">
                  <c:v>1.3578151899999999</c:v>
                </c:pt>
                <c:pt idx="20">
                  <c:v>1.3578151899999999</c:v>
                </c:pt>
                <c:pt idx="21">
                  <c:v>1.3578151899999999</c:v>
                </c:pt>
                <c:pt idx="22">
                  <c:v>1.3578151899999999</c:v>
                </c:pt>
                <c:pt idx="23">
                  <c:v>1.3578151899999999</c:v>
                </c:pt>
                <c:pt idx="24">
                  <c:v>1.3578151899999999</c:v>
                </c:pt>
                <c:pt idx="25">
                  <c:v>1.3578151899999999</c:v>
                </c:pt>
                <c:pt idx="26">
                  <c:v>1.3578151899999999</c:v>
                </c:pt>
                <c:pt idx="27">
                  <c:v>1.3578151899999999</c:v>
                </c:pt>
                <c:pt idx="28">
                  <c:v>1.3578151899999999</c:v>
                </c:pt>
                <c:pt idx="29">
                  <c:v>1.3578151899999999</c:v>
                </c:pt>
                <c:pt idx="30">
                  <c:v>1.3578151899999999</c:v>
                </c:pt>
                <c:pt idx="31">
                  <c:v>1.3578151899999999</c:v>
                </c:pt>
                <c:pt idx="32">
                  <c:v>1.3578151899999999</c:v>
                </c:pt>
                <c:pt idx="33">
                  <c:v>1.3578151899999999</c:v>
                </c:pt>
                <c:pt idx="34">
                  <c:v>1.3578151899999999</c:v>
                </c:pt>
                <c:pt idx="35">
                  <c:v>1.3578151899999999</c:v>
                </c:pt>
                <c:pt idx="36">
                  <c:v>1.3578151899999999</c:v>
                </c:pt>
                <c:pt idx="37">
                  <c:v>1.3578151899999999</c:v>
                </c:pt>
                <c:pt idx="38">
                  <c:v>1.3578151899999999</c:v>
                </c:pt>
                <c:pt idx="39">
                  <c:v>1.3578151899999999</c:v>
                </c:pt>
                <c:pt idx="40">
                  <c:v>1.3578151899999999</c:v>
                </c:pt>
                <c:pt idx="41">
                  <c:v>1.3578151899999999</c:v>
                </c:pt>
                <c:pt idx="42">
                  <c:v>1.3578151899999999</c:v>
                </c:pt>
                <c:pt idx="43">
                  <c:v>1.3578151899999999</c:v>
                </c:pt>
                <c:pt idx="44">
                  <c:v>1.3578151899999999</c:v>
                </c:pt>
                <c:pt idx="45">
                  <c:v>1.3578151899999999</c:v>
                </c:pt>
                <c:pt idx="46">
                  <c:v>1.3578151899999999</c:v>
                </c:pt>
                <c:pt idx="47">
                  <c:v>1.3578151899999999</c:v>
                </c:pt>
                <c:pt idx="48">
                  <c:v>1.3578151899999999</c:v>
                </c:pt>
                <c:pt idx="49">
                  <c:v>1.3578151899999999</c:v>
                </c:pt>
                <c:pt idx="50">
                  <c:v>1.3578151899999999</c:v>
                </c:pt>
                <c:pt idx="51">
                  <c:v>1.3578151899999999</c:v>
                </c:pt>
                <c:pt idx="52">
                  <c:v>1.3578151899999999</c:v>
                </c:pt>
                <c:pt idx="53">
                  <c:v>1.3578151899999999</c:v>
                </c:pt>
                <c:pt idx="54">
                  <c:v>1.3578151899999999</c:v>
                </c:pt>
                <c:pt idx="55">
                  <c:v>1.3578151899999999</c:v>
                </c:pt>
                <c:pt idx="56">
                  <c:v>1.3578151899999999</c:v>
                </c:pt>
                <c:pt idx="57">
                  <c:v>1.3578151899999999</c:v>
                </c:pt>
                <c:pt idx="58">
                  <c:v>1.3578151899999999</c:v>
                </c:pt>
                <c:pt idx="59">
                  <c:v>1.3578151899999999</c:v>
                </c:pt>
                <c:pt idx="60">
                  <c:v>1.3578151899999999</c:v>
                </c:pt>
                <c:pt idx="61">
                  <c:v>1.3578151899999999</c:v>
                </c:pt>
                <c:pt idx="62">
                  <c:v>1.3578151899999999</c:v>
                </c:pt>
                <c:pt idx="63">
                  <c:v>1.3578151899999999</c:v>
                </c:pt>
                <c:pt idx="64">
                  <c:v>1.3578151899999999</c:v>
                </c:pt>
                <c:pt idx="65">
                  <c:v>1.3578151899999999</c:v>
                </c:pt>
                <c:pt idx="66">
                  <c:v>1.3578151899999999</c:v>
                </c:pt>
                <c:pt idx="67">
                  <c:v>1.3578151899999999</c:v>
                </c:pt>
                <c:pt idx="68">
                  <c:v>1.3578151899999999</c:v>
                </c:pt>
                <c:pt idx="69">
                  <c:v>1.3578151899999999</c:v>
                </c:pt>
                <c:pt idx="70">
                  <c:v>1.3578151899999999</c:v>
                </c:pt>
                <c:pt idx="71">
                  <c:v>1.3578151899999999</c:v>
                </c:pt>
                <c:pt idx="72">
                  <c:v>1.3578151899999999</c:v>
                </c:pt>
                <c:pt idx="73">
                  <c:v>1.3578151899999999</c:v>
                </c:pt>
                <c:pt idx="74">
                  <c:v>1.3578151899999999</c:v>
                </c:pt>
                <c:pt idx="75">
                  <c:v>1.3578151899999999</c:v>
                </c:pt>
                <c:pt idx="76">
                  <c:v>1.3578151899999999</c:v>
                </c:pt>
                <c:pt idx="77">
                  <c:v>1.3578151899999999</c:v>
                </c:pt>
                <c:pt idx="78">
                  <c:v>1.3578151899999999</c:v>
                </c:pt>
                <c:pt idx="79">
                  <c:v>1.3578151899999999</c:v>
                </c:pt>
                <c:pt idx="80">
                  <c:v>1.3578151899999999</c:v>
                </c:pt>
                <c:pt idx="81">
                  <c:v>1.3578151899999999</c:v>
                </c:pt>
                <c:pt idx="82">
                  <c:v>1.3578151899999999</c:v>
                </c:pt>
                <c:pt idx="83">
                  <c:v>1.3578151899999999</c:v>
                </c:pt>
                <c:pt idx="84">
                  <c:v>1.3578151899999999</c:v>
                </c:pt>
                <c:pt idx="85">
                  <c:v>1.3578151899999999</c:v>
                </c:pt>
                <c:pt idx="86">
                  <c:v>1.3578151899999999</c:v>
                </c:pt>
                <c:pt idx="87">
                  <c:v>1.3578151899999999</c:v>
                </c:pt>
                <c:pt idx="88">
                  <c:v>1.3578151899999999</c:v>
                </c:pt>
                <c:pt idx="89">
                  <c:v>1.3578151899999999</c:v>
                </c:pt>
                <c:pt idx="90">
                  <c:v>1.3578151899999999</c:v>
                </c:pt>
                <c:pt idx="91">
                  <c:v>1.3578151899999999</c:v>
                </c:pt>
                <c:pt idx="92">
                  <c:v>1.3578151899999999</c:v>
                </c:pt>
                <c:pt idx="93">
                  <c:v>1.3578151899999999</c:v>
                </c:pt>
                <c:pt idx="94">
                  <c:v>1.3578151899999999</c:v>
                </c:pt>
                <c:pt idx="95">
                  <c:v>1.3578151899999999</c:v>
                </c:pt>
                <c:pt idx="96">
                  <c:v>1.3578151899999999</c:v>
                </c:pt>
                <c:pt idx="97">
                  <c:v>1.3578151899999999</c:v>
                </c:pt>
                <c:pt idx="98">
                  <c:v>1.3578151899999999</c:v>
                </c:pt>
                <c:pt idx="99">
                  <c:v>1.3578151899999999</c:v>
                </c:pt>
                <c:pt idx="100">
                  <c:v>1.3578151899999999</c:v>
                </c:pt>
              </c:numCache>
            </c:numRef>
          </c:val>
        </c:ser>
        <c:ser>
          <c:idx val="41"/>
          <c:order val="41"/>
          <c:val>
            <c:numRef>
              <c:f>'[OHDSI distribution of results for opening remarks.xlsx]Sheet1 (4)'!$A$42:$CW$42</c:f>
              <c:numCache>
                <c:formatCode>General</c:formatCode>
                <c:ptCount val="101"/>
                <c:pt idx="0">
                  <c:v>1.363295548</c:v>
                </c:pt>
                <c:pt idx="1">
                  <c:v>1.363295548</c:v>
                </c:pt>
                <c:pt idx="2">
                  <c:v>1.363295548</c:v>
                </c:pt>
                <c:pt idx="3">
                  <c:v>1.363295548</c:v>
                </c:pt>
                <c:pt idx="4">
                  <c:v>1.363295548</c:v>
                </c:pt>
                <c:pt idx="5">
                  <c:v>1.363295548</c:v>
                </c:pt>
                <c:pt idx="6">
                  <c:v>1.363295548</c:v>
                </c:pt>
                <c:pt idx="7">
                  <c:v>1.363295548</c:v>
                </c:pt>
                <c:pt idx="8">
                  <c:v>1.363295548</c:v>
                </c:pt>
                <c:pt idx="9">
                  <c:v>1.363295548</c:v>
                </c:pt>
                <c:pt idx="10">
                  <c:v>1.363295548</c:v>
                </c:pt>
                <c:pt idx="11">
                  <c:v>1.363295548</c:v>
                </c:pt>
                <c:pt idx="12">
                  <c:v>1.363295548</c:v>
                </c:pt>
                <c:pt idx="13">
                  <c:v>1.363295548</c:v>
                </c:pt>
                <c:pt idx="14">
                  <c:v>1.363295548</c:v>
                </c:pt>
                <c:pt idx="15">
                  <c:v>1.363295548</c:v>
                </c:pt>
                <c:pt idx="16">
                  <c:v>1.363295548</c:v>
                </c:pt>
                <c:pt idx="17">
                  <c:v>1.363295548</c:v>
                </c:pt>
                <c:pt idx="18">
                  <c:v>1.363295548</c:v>
                </c:pt>
                <c:pt idx="19">
                  <c:v>1.363295548</c:v>
                </c:pt>
                <c:pt idx="20">
                  <c:v>1.363295548</c:v>
                </c:pt>
                <c:pt idx="21">
                  <c:v>1.363295548</c:v>
                </c:pt>
                <c:pt idx="22">
                  <c:v>1.363295548</c:v>
                </c:pt>
                <c:pt idx="23">
                  <c:v>1.363295548</c:v>
                </c:pt>
                <c:pt idx="24">
                  <c:v>1.363295548</c:v>
                </c:pt>
                <c:pt idx="25">
                  <c:v>1.363295548</c:v>
                </c:pt>
                <c:pt idx="26">
                  <c:v>1.363295548</c:v>
                </c:pt>
                <c:pt idx="27">
                  <c:v>1.363295548</c:v>
                </c:pt>
                <c:pt idx="28">
                  <c:v>1.363295548</c:v>
                </c:pt>
                <c:pt idx="29">
                  <c:v>1.363295548</c:v>
                </c:pt>
                <c:pt idx="30">
                  <c:v>1.363295548</c:v>
                </c:pt>
                <c:pt idx="31">
                  <c:v>1.363295548</c:v>
                </c:pt>
                <c:pt idx="32">
                  <c:v>1.363295548</c:v>
                </c:pt>
                <c:pt idx="33">
                  <c:v>1.363295548</c:v>
                </c:pt>
                <c:pt idx="34">
                  <c:v>1.363295548</c:v>
                </c:pt>
                <c:pt idx="35">
                  <c:v>1.363295548</c:v>
                </c:pt>
                <c:pt idx="36">
                  <c:v>1.363295548</c:v>
                </c:pt>
                <c:pt idx="37">
                  <c:v>1.363295548</c:v>
                </c:pt>
                <c:pt idx="38">
                  <c:v>1.363295548</c:v>
                </c:pt>
                <c:pt idx="39">
                  <c:v>1.363295548</c:v>
                </c:pt>
                <c:pt idx="40">
                  <c:v>1.363295548</c:v>
                </c:pt>
                <c:pt idx="41">
                  <c:v>1.363295548</c:v>
                </c:pt>
                <c:pt idx="42">
                  <c:v>1.363295548</c:v>
                </c:pt>
                <c:pt idx="43">
                  <c:v>1.363295548</c:v>
                </c:pt>
                <c:pt idx="44">
                  <c:v>1.363295548</c:v>
                </c:pt>
                <c:pt idx="45">
                  <c:v>1.363295548</c:v>
                </c:pt>
                <c:pt idx="46">
                  <c:v>1.363295548</c:v>
                </c:pt>
                <c:pt idx="47">
                  <c:v>1.363295548</c:v>
                </c:pt>
                <c:pt idx="48">
                  <c:v>1.363295548</c:v>
                </c:pt>
                <c:pt idx="49">
                  <c:v>1.363295548</c:v>
                </c:pt>
                <c:pt idx="50">
                  <c:v>1.363295548</c:v>
                </c:pt>
                <c:pt idx="51">
                  <c:v>1.363295548</c:v>
                </c:pt>
                <c:pt idx="52">
                  <c:v>1.363295548</c:v>
                </c:pt>
                <c:pt idx="53">
                  <c:v>1.363295548</c:v>
                </c:pt>
                <c:pt idx="54">
                  <c:v>1.363295548</c:v>
                </c:pt>
                <c:pt idx="55">
                  <c:v>1.363295548</c:v>
                </c:pt>
                <c:pt idx="56">
                  <c:v>1.363295548</c:v>
                </c:pt>
                <c:pt idx="57">
                  <c:v>1.363295548</c:v>
                </c:pt>
                <c:pt idx="58">
                  <c:v>1.363295548</c:v>
                </c:pt>
                <c:pt idx="59">
                  <c:v>1.363295548</c:v>
                </c:pt>
                <c:pt idx="60">
                  <c:v>1.363295548</c:v>
                </c:pt>
                <c:pt idx="61">
                  <c:v>1.363295548</c:v>
                </c:pt>
                <c:pt idx="62">
                  <c:v>1.363295548</c:v>
                </c:pt>
                <c:pt idx="63">
                  <c:v>1.363295548</c:v>
                </c:pt>
                <c:pt idx="64">
                  <c:v>1.363295548</c:v>
                </c:pt>
                <c:pt idx="65">
                  <c:v>1.363295548</c:v>
                </c:pt>
                <c:pt idx="66">
                  <c:v>1.363295548</c:v>
                </c:pt>
                <c:pt idx="67">
                  <c:v>1.363295548</c:v>
                </c:pt>
                <c:pt idx="68">
                  <c:v>1.363295548</c:v>
                </c:pt>
                <c:pt idx="69">
                  <c:v>1.363295548</c:v>
                </c:pt>
                <c:pt idx="70">
                  <c:v>1.363295548</c:v>
                </c:pt>
                <c:pt idx="71">
                  <c:v>1.363295548</c:v>
                </c:pt>
                <c:pt idx="72">
                  <c:v>1.363295548</c:v>
                </c:pt>
                <c:pt idx="73">
                  <c:v>1.363295548</c:v>
                </c:pt>
                <c:pt idx="74">
                  <c:v>1.363295548</c:v>
                </c:pt>
                <c:pt idx="75">
                  <c:v>1.363295548</c:v>
                </c:pt>
                <c:pt idx="76">
                  <c:v>1.363295548</c:v>
                </c:pt>
                <c:pt idx="77">
                  <c:v>1.363295548</c:v>
                </c:pt>
                <c:pt idx="78">
                  <c:v>1.363295548</c:v>
                </c:pt>
                <c:pt idx="79">
                  <c:v>1.363295548</c:v>
                </c:pt>
                <c:pt idx="80">
                  <c:v>1.363295548</c:v>
                </c:pt>
                <c:pt idx="81">
                  <c:v>1.363295548</c:v>
                </c:pt>
                <c:pt idx="82">
                  <c:v>1.363295548</c:v>
                </c:pt>
                <c:pt idx="83">
                  <c:v>1.363295548</c:v>
                </c:pt>
                <c:pt idx="84">
                  <c:v>1.363295548</c:v>
                </c:pt>
                <c:pt idx="85">
                  <c:v>1.363295548</c:v>
                </c:pt>
                <c:pt idx="86">
                  <c:v>1.363295548</c:v>
                </c:pt>
                <c:pt idx="87">
                  <c:v>1.363295548</c:v>
                </c:pt>
                <c:pt idx="88">
                  <c:v>1.363295548</c:v>
                </c:pt>
                <c:pt idx="89">
                  <c:v>1.363295548</c:v>
                </c:pt>
                <c:pt idx="90">
                  <c:v>1.363295548</c:v>
                </c:pt>
                <c:pt idx="91">
                  <c:v>1.363295548</c:v>
                </c:pt>
                <c:pt idx="92">
                  <c:v>1.363295548</c:v>
                </c:pt>
                <c:pt idx="93">
                  <c:v>1.363295548</c:v>
                </c:pt>
                <c:pt idx="94">
                  <c:v>1.363295548</c:v>
                </c:pt>
                <c:pt idx="95">
                  <c:v>1.363295548</c:v>
                </c:pt>
                <c:pt idx="96">
                  <c:v>1.363295548</c:v>
                </c:pt>
                <c:pt idx="97">
                  <c:v>1.363295548</c:v>
                </c:pt>
                <c:pt idx="98">
                  <c:v>1.363295548</c:v>
                </c:pt>
                <c:pt idx="99">
                  <c:v>1.363295548</c:v>
                </c:pt>
                <c:pt idx="100">
                  <c:v>1.363295548</c:v>
                </c:pt>
              </c:numCache>
            </c:numRef>
          </c:val>
        </c:ser>
        <c:ser>
          <c:idx val="42"/>
          <c:order val="42"/>
          <c:val>
            <c:numRef>
              <c:f>'[OHDSI distribution of results for opening remarks.xlsx]Sheet1 (4)'!$A$43:$CW$43</c:f>
              <c:numCache>
                <c:formatCode>General</c:formatCode>
                <c:ptCount val="101"/>
                <c:pt idx="0">
                  <c:v>1.3682701289999999</c:v>
                </c:pt>
                <c:pt idx="1">
                  <c:v>1.3682701289999999</c:v>
                </c:pt>
                <c:pt idx="2">
                  <c:v>1.3682701289999999</c:v>
                </c:pt>
                <c:pt idx="3">
                  <c:v>1.3682701289999999</c:v>
                </c:pt>
                <c:pt idx="4">
                  <c:v>1.3682701289999999</c:v>
                </c:pt>
                <c:pt idx="5">
                  <c:v>1.3682701289999999</c:v>
                </c:pt>
                <c:pt idx="6">
                  <c:v>1.3682701289999999</c:v>
                </c:pt>
                <c:pt idx="7">
                  <c:v>1.3682701289999999</c:v>
                </c:pt>
                <c:pt idx="8">
                  <c:v>1.3682701289999999</c:v>
                </c:pt>
                <c:pt idx="9">
                  <c:v>1.3682701289999999</c:v>
                </c:pt>
                <c:pt idx="10">
                  <c:v>1.3682701289999999</c:v>
                </c:pt>
                <c:pt idx="11">
                  <c:v>1.3682701289999999</c:v>
                </c:pt>
                <c:pt idx="12">
                  <c:v>1.3682701289999999</c:v>
                </c:pt>
                <c:pt idx="13">
                  <c:v>1.3682701289999999</c:v>
                </c:pt>
                <c:pt idx="14">
                  <c:v>1.3682701289999999</c:v>
                </c:pt>
                <c:pt idx="15">
                  <c:v>1.3682701289999999</c:v>
                </c:pt>
                <c:pt idx="16">
                  <c:v>1.3682701289999999</c:v>
                </c:pt>
                <c:pt idx="17">
                  <c:v>1.3682701289999999</c:v>
                </c:pt>
                <c:pt idx="18">
                  <c:v>1.3682701289999999</c:v>
                </c:pt>
                <c:pt idx="19">
                  <c:v>1.3682701289999999</c:v>
                </c:pt>
                <c:pt idx="20">
                  <c:v>1.3682701289999999</c:v>
                </c:pt>
                <c:pt idx="21">
                  <c:v>1.3682701289999999</c:v>
                </c:pt>
                <c:pt idx="22">
                  <c:v>1.3682701289999999</c:v>
                </c:pt>
                <c:pt idx="23">
                  <c:v>1.3682701289999999</c:v>
                </c:pt>
                <c:pt idx="24">
                  <c:v>1.3682701289999999</c:v>
                </c:pt>
                <c:pt idx="25">
                  <c:v>1.3682701289999999</c:v>
                </c:pt>
                <c:pt idx="26">
                  <c:v>1.3682701289999999</c:v>
                </c:pt>
                <c:pt idx="27">
                  <c:v>1.3682701289999999</c:v>
                </c:pt>
                <c:pt idx="28">
                  <c:v>1.3682701289999999</c:v>
                </c:pt>
                <c:pt idx="29">
                  <c:v>1.3682701289999999</c:v>
                </c:pt>
                <c:pt idx="30">
                  <c:v>1.3682701289999999</c:v>
                </c:pt>
                <c:pt idx="31">
                  <c:v>1.3682701289999999</c:v>
                </c:pt>
                <c:pt idx="32">
                  <c:v>1.3682701289999999</c:v>
                </c:pt>
                <c:pt idx="33">
                  <c:v>1.3682701289999999</c:v>
                </c:pt>
                <c:pt idx="34">
                  <c:v>1.3682701289999999</c:v>
                </c:pt>
                <c:pt idx="35">
                  <c:v>1.3682701289999999</c:v>
                </c:pt>
                <c:pt idx="36">
                  <c:v>1.3682701289999999</c:v>
                </c:pt>
                <c:pt idx="37">
                  <c:v>1.3682701289999999</c:v>
                </c:pt>
                <c:pt idx="38">
                  <c:v>1.3682701289999999</c:v>
                </c:pt>
                <c:pt idx="39">
                  <c:v>1.3682701289999999</c:v>
                </c:pt>
                <c:pt idx="40">
                  <c:v>1.3682701289999999</c:v>
                </c:pt>
                <c:pt idx="41">
                  <c:v>1.3682701289999999</c:v>
                </c:pt>
                <c:pt idx="42">
                  <c:v>1.3682701289999999</c:v>
                </c:pt>
                <c:pt idx="43">
                  <c:v>1.3682701289999999</c:v>
                </c:pt>
                <c:pt idx="44">
                  <c:v>1.3682701289999999</c:v>
                </c:pt>
                <c:pt idx="45">
                  <c:v>1.3682701289999999</c:v>
                </c:pt>
                <c:pt idx="46">
                  <c:v>1.3682701289999999</c:v>
                </c:pt>
                <c:pt idx="47">
                  <c:v>1.3682701289999999</c:v>
                </c:pt>
                <c:pt idx="48">
                  <c:v>1.3682701289999999</c:v>
                </c:pt>
                <c:pt idx="49">
                  <c:v>1.3682701289999999</c:v>
                </c:pt>
                <c:pt idx="50">
                  <c:v>1.3682701289999999</c:v>
                </c:pt>
                <c:pt idx="51">
                  <c:v>1.3682701289999999</c:v>
                </c:pt>
                <c:pt idx="52">
                  <c:v>1.3682701289999999</c:v>
                </c:pt>
                <c:pt idx="53">
                  <c:v>1.3682701289999999</c:v>
                </c:pt>
                <c:pt idx="54">
                  <c:v>1.3682701289999999</c:v>
                </c:pt>
                <c:pt idx="55">
                  <c:v>1.3682701289999999</c:v>
                </c:pt>
                <c:pt idx="56">
                  <c:v>1.3682701289999999</c:v>
                </c:pt>
                <c:pt idx="57">
                  <c:v>1.3682701289999999</c:v>
                </c:pt>
                <c:pt idx="58">
                  <c:v>1.3682701289999999</c:v>
                </c:pt>
                <c:pt idx="59">
                  <c:v>1.3682701289999999</c:v>
                </c:pt>
                <c:pt idx="60">
                  <c:v>1.3682701289999999</c:v>
                </c:pt>
                <c:pt idx="61">
                  <c:v>1.3682701289999999</c:v>
                </c:pt>
                <c:pt idx="62">
                  <c:v>1.3682701289999999</c:v>
                </c:pt>
                <c:pt idx="63">
                  <c:v>1.3682701289999999</c:v>
                </c:pt>
                <c:pt idx="64">
                  <c:v>1.3682701289999999</c:v>
                </c:pt>
                <c:pt idx="65">
                  <c:v>1.3682701289999999</c:v>
                </c:pt>
                <c:pt idx="66">
                  <c:v>1.3682701289999999</c:v>
                </c:pt>
                <c:pt idx="67">
                  <c:v>1.3682701289999999</c:v>
                </c:pt>
                <c:pt idx="68">
                  <c:v>1.3682701289999999</c:v>
                </c:pt>
                <c:pt idx="69">
                  <c:v>1.3682701289999999</c:v>
                </c:pt>
                <c:pt idx="70">
                  <c:v>1.3682701289999999</c:v>
                </c:pt>
                <c:pt idx="71">
                  <c:v>1.3682701289999999</c:v>
                </c:pt>
                <c:pt idx="72">
                  <c:v>1.3682701289999999</c:v>
                </c:pt>
                <c:pt idx="73">
                  <c:v>1.3682701289999999</c:v>
                </c:pt>
                <c:pt idx="74">
                  <c:v>1.3682701289999999</c:v>
                </c:pt>
                <c:pt idx="75">
                  <c:v>1.3682701289999999</c:v>
                </c:pt>
                <c:pt idx="76">
                  <c:v>1.3682701289999999</c:v>
                </c:pt>
                <c:pt idx="77">
                  <c:v>1.3682701289999999</c:v>
                </c:pt>
                <c:pt idx="78">
                  <c:v>1.3682701289999999</c:v>
                </c:pt>
                <c:pt idx="79">
                  <c:v>1.3682701289999999</c:v>
                </c:pt>
                <c:pt idx="80">
                  <c:v>1.3682701289999999</c:v>
                </c:pt>
                <c:pt idx="81">
                  <c:v>1.3682701289999999</c:v>
                </c:pt>
                <c:pt idx="82">
                  <c:v>1.3682701289999999</c:v>
                </c:pt>
                <c:pt idx="83">
                  <c:v>1.3682701289999999</c:v>
                </c:pt>
                <c:pt idx="84">
                  <c:v>1.3682701289999999</c:v>
                </c:pt>
                <c:pt idx="85">
                  <c:v>1.3682701289999999</c:v>
                </c:pt>
                <c:pt idx="86">
                  <c:v>1.3682701289999999</c:v>
                </c:pt>
                <c:pt idx="87">
                  <c:v>1.3682701289999999</c:v>
                </c:pt>
                <c:pt idx="88">
                  <c:v>1.3682701289999999</c:v>
                </c:pt>
                <c:pt idx="89">
                  <c:v>1.3682701289999999</c:v>
                </c:pt>
                <c:pt idx="90">
                  <c:v>1.3682701289999999</c:v>
                </c:pt>
                <c:pt idx="91">
                  <c:v>1.3682701289999999</c:v>
                </c:pt>
                <c:pt idx="92">
                  <c:v>1.3682701289999999</c:v>
                </c:pt>
                <c:pt idx="93">
                  <c:v>1.3682701289999999</c:v>
                </c:pt>
                <c:pt idx="94">
                  <c:v>1.3682701289999999</c:v>
                </c:pt>
                <c:pt idx="95">
                  <c:v>1.3682701289999999</c:v>
                </c:pt>
                <c:pt idx="96">
                  <c:v>1.3682701289999999</c:v>
                </c:pt>
                <c:pt idx="97">
                  <c:v>1.3682701289999999</c:v>
                </c:pt>
                <c:pt idx="98">
                  <c:v>1.3682701289999999</c:v>
                </c:pt>
                <c:pt idx="99">
                  <c:v>1.3682701289999999</c:v>
                </c:pt>
                <c:pt idx="100">
                  <c:v>1.3682701289999999</c:v>
                </c:pt>
              </c:numCache>
            </c:numRef>
          </c:val>
        </c:ser>
        <c:ser>
          <c:idx val="43"/>
          <c:order val="43"/>
          <c:val>
            <c:numRef>
              <c:f>'[OHDSI distribution of results for opening remarks.xlsx]Sheet1 (4)'!$A$44:$CW$44</c:f>
              <c:numCache>
                <c:formatCode>General</c:formatCode>
                <c:ptCount val="101"/>
                <c:pt idx="0">
                  <c:v>1.3727159980000001</c:v>
                </c:pt>
                <c:pt idx="1">
                  <c:v>1.3727159980000001</c:v>
                </c:pt>
                <c:pt idx="2">
                  <c:v>1.3727159980000001</c:v>
                </c:pt>
                <c:pt idx="3">
                  <c:v>1.3727159980000001</c:v>
                </c:pt>
                <c:pt idx="4">
                  <c:v>1.3727159980000001</c:v>
                </c:pt>
                <c:pt idx="5">
                  <c:v>1.3727159980000001</c:v>
                </c:pt>
                <c:pt idx="6">
                  <c:v>1.3727159980000001</c:v>
                </c:pt>
                <c:pt idx="7">
                  <c:v>1.3727159980000001</c:v>
                </c:pt>
                <c:pt idx="8">
                  <c:v>1.3727159980000001</c:v>
                </c:pt>
                <c:pt idx="9">
                  <c:v>1.3727159980000001</c:v>
                </c:pt>
                <c:pt idx="10">
                  <c:v>1.3727159980000001</c:v>
                </c:pt>
                <c:pt idx="11">
                  <c:v>1.3727159980000001</c:v>
                </c:pt>
                <c:pt idx="12">
                  <c:v>1.3727159980000001</c:v>
                </c:pt>
                <c:pt idx="13">
                  <c:v>1.3727159980000001</c:v>
                </c:pt>
                <c:pt idx="14">
                  <c:v>1.3727159980000001</c:v>
                </c:pt>
                <c:pt idx="15">
                  <c:v>1.3727159980000001</c:v>
                </c:pt>
                <c:pt idx="16">
                  <c:v>1.3727159980000001</c:v>
                </c:pt>
                <c:pt idx="17">
                  <c:v>1.3727159980000001</c:v>
                </c:pt>
                <c:pt idx="18">
                  <c:v>1.3727159980000001</c:v>
                </c:pt>
                <c:pt idx="19">
                  <c:v>1.3727159980000001</c:v>
                </c:pt>
                <c:pt idx="20">
                  <c:v>1.3727159980000001</c:v>
                </c:pt>
                <c:pt idx="21">
                  <c:v>1.3727159980000001</c:v>
                </c:pt>
                <c:pt idx="22">
                  <c:v>1.3727159980000001</c:v>
                </c:pt>
                <c:pt idx="23">
                  <c:v>1.3727159980000001</c:v>
                </c:pt>
                <c:pt idx="24">
                  <c:v>1.3727159980000001</c:v>
                </c:pt>
                <c:pt idx="25">
                  <c:v>1.3727159980000001</c:v>
                </c:pt>
                <c:pt idx="26">
                  <c:v>1.3727159980000001</c:v>
                </c:pt>
                <c:pt idx="27">
                  <c:v>1.3727159980000001</c:v>
                </c:pt>
                <c:pt idx="28">
                  <c:v>1.3727159980000001</c:v>
                </c:pt>
                <c:pt idx="29">
                  <c:v>1.3727159980000001</c:v>
                </c:pt>
                <c:pt idx="30">
                  <c:v>1.3727159980000001</c:v>
                </c:pt>
                <c:pt idx="31">
                  <c:v>1.3727159980000001</c:v>
                </c:pt>
                <c:pt idx="32">
                  <c:v>1.3727159980000001</c:v>
                </c:pt>
                <c:pt idx="33">
                  <c:v>1.3727159980000001</c:v>
                </c:pt>
                <c:pt idx="34">
                  <c:v>1.3727159980000001</c:v>
                </c:pt>
                <c:pt idx="35">
                  <c:v>1.3727159980000001</c:v>
                </c:pt>
                <c:pt idx="36">
                  <c:v>1.3727159980000001</c:v>
                </c:pt>
                <c:pt idx="37">
                  <c:v>1.3727159980000001</c:v>
                </c:pt>
                <c:pt idx="38">
                  <c:v>1.3727159980000001</c:v>
                </c:pt>
                <c:pt idx="39">
                  <c:v>1.3727159980000001</c:v>
                </c:pt>
                <c:pt idx="40">
                  <c:v>1.3727159980000001</c:v>
                </c:pt>
                <c:pt idx="41">
                  <c:v>1.3727159980000001</c:v>
                </c:pt>
                <c:pt idx="42">
                  <c:v>1.3727159980000001</c:v>
                </c:pt>
                <c:pt idx="43">
                  <c:v>1.3727159980000001</c:v>
                </c:pt>
                <c:pt idx="44">
                  <c:v>1.3727159980000001</c:v>
                </c:pt>
                <c:pt idx="45">
                  <c:v>1.3727159980000001</c:v>
                </c:pt>
                <c:pt idx="46">
                  <c:v>1.3727159980000001</c:v>
                </c:pt>
                <c:pt idx="47">
                  <c:v>1.3727159980000001</c:v>
                </c:pt>
                <c:pt idx="48">
                  <c:v>1.3727159980000001</c:v>
                </c:pt>
                <c:pt idx="49">
                  <c:v>1.3727159980000001</c:v>
                </c:pt>
                <c:pt idx="50">
                  <c:v>1.3727159980000001</c:v>
                </c:pt>
                <c:pt idx="51">
                  <c:v>1.3727159980000001</c:v>
                </c:pt>
                <c:pt idx="52">
                  <c:v>1.3727159980000001</c:v>
                </c:pt>
                <c:pt idx="53">
                  <c:v>1.3727159980000001</c:v>
                </c:pt>
                <c:pt idx="54">
                  <c:v>1.3727159980000001</c:v>
                </c:pt>
                <c:pt idx="55">
                  <c:v>1.3727159980000001</c:v>
                </c:pt>
                <c:pt idx="56">
                  <c:v>1.3727159980000001</c:v>
                </c:pt>
                <c:pt idx="57">
                  <c:v>1.3727159980000001</c:v>
                </c:pt>
                <c:pt idx="58">
                  <c:v>1.3727159980000001</c:v>
                </c:pt>
                <c:pt idx="59">
                  <c:v>1.3727159980000001</c:v>
                </c:pt>
                <c:pt idx="60">
                  <c:v>1.3727159980000001</c:v>
                </c:pt>
                <c:pt idx="61">
                  <c:v>1.3727159980000001</c:v>
                </c:pt>
                <c:pt idx="62">
                  <c:v>1.3727159980000001</c:v>
                </c:pt>
                <c:pt idx="63">
                  <c:v>1.3727159980000001</c:v>
                </c:pt>
                <c:pt idx="64">
                  <c:v>1.3727159980000001</c:v>
                </c:pt>
                <c:pt idx="65">
                  <c:v>1.3727159980000001</c:v>
                </c:pt>
                <c:pt idx="66">
                  <c:v>1.3727159980000001</c:v>
                </c:pt>
                <c:pt idx="67">
                  <c:v>1.3727159980000001</c:v>
                </c:pt>
                <c:pt idx="68">
                  <c:v>1.3727159980000001</c:v>
                </c:pt>
                <c:pt idx="69">
                  <c:v>1.3727159980000001</c:v>
                </c:pt>
                <c:pt idx="70">
                  <c:v>1.3727159980000001</c:v>
                </c:pt>
                <c:pt idx="71">
                  <c:v>1.3727159980000001</c:v>
                </c:pt>
                <c:pt idx="72">
                  <c:v>1.3727159980000001</c:v>
                </c:pt>
                <c:pt idx="73">
                  <c:v>1.3727159980000001</c:v>
                </c:pt>
                <c:pt idx="74">
                  <c:v>1.3727159980000001</c:v>
                </c:pt>
                <c:pt idx="75">
                  <c:v>1.3727159980000001</c:v>
                </c:pt>
                <c:pt idx="76">
                  <c:v>1.3727159980000001</c:v>
                </c:pt>
                <c:pt idx="77">
                  <c:v>1.3727159980000001</c:v>
                </c:pt>
                <c:pt idx="78">
                  <c:v>1.3727159980000001</c:v>
                </c:pt>
                <c:pt idx="79">
                  <c:v>1.3727159980000001</c:v>
                </c:pt>
                <c:pt idx="80">
                  <c:v>1.3727159980000001</c:v>
                </c:pt>
                <c:pt idx="81">
                  <c:v>1.3727159980000001</c:v>
                </c:pt>
                <c:pt idx="82">
                  <c:v>1.3727159980000001</c:v>
                </c:pt>
                <c:pt idx="83">
                  <c:v>1.3727159980000001</c:v>
                </c:pt>
                <c:pt idx="84">
                  <c:v>1.3727159980000001</c:v>
                </c:pt>
                <c:pt idx="85">
                  <c:v>1.3727159980000001</c:v>
                </c:pt>
                <c:pt idx="86">
                  <c:v>1.3727159980000001</c:v>
                </c:pt>
                <c:pt idx="87">
                  <c:v>1.3727159980000001</c:v>
                </c:pt>
                <c:pt idx="88">
                  <c:v>1.3727159980000001</c:v>
                </c:pt>
                <c:pt idx="89">
                  <c:v>1.3727159980000001</c:v>
                </c:pt>
                <c:pt idx="90">
                  <c:v>1.3727159980000001</c:v>
                </c:pt>
                <c:pt idx="91">
                  <c:v>1.3727159980000001</c:v>
                </c:pt>
                <c:pt idx="92">
                  <c:v>1.3727159980000001</c:v>
                </c:pt>
                <c:pt idx="93">
                  <c:v>1.3727159980000001</c:v>
                </c:pt>
                <c:pt idx="94">
                  <c:v>1.3727159980000001</c:v>
                </c:pt>
                <c:pt idx="95">
                  <c:v>1.3727159980000001</c:v>
                </c:pt>
                <c:pt idx="96">
                  <c:v>1.3727159980000001</c:v>
                </c:pt>
                <c:pt idx="97">
                  <c:v>1.3727159980000001</c:v>
                </c:pt>
                <c:pt idx="98">
                  <c:v>1.3727159980000001</c:v>
                </c:pt>
                <c:pt idx="99">
                  <c:v>1.3727159980000001</c:v>
                </c:pt>
                <c:pt idx="100">
                  <c:v>1.3727159980000001</c:v>
                </c:pt>
              </c:numCache>
            </c:numRef>
          </c:val>
        </c:ser>
        <c:ser>
          <c:idx val="44"/>
          <c:order val="44"/>
          <c:val>
            <c:numRef>
              <c:f>'[OHDSI distribution of results for opening remarks.xlsx]Sheet1 (4)'!$A$45:$CW$45</c:f>
              <c:numCache>
                <c:formatCode>General</c:formatCode>
                <c:ptCount val="101"/>
                <c:pt idx="0">
                  <c:v>1.3766124740000001</c:v>
                </c:pt>
                <c:pt idx="1">
                  <c:v>1.3766124740000001</c:v>
                </c:pt>
                <c:pt idx="2">
                  <c:v>1.3766124740000001</c:v>
                </c:pt>
                <c:pt idx="3">
                  <c:v>1.3766124740000001</c:v>
                </c:pt>
                <c:pt idx="4">
                  <c:v>1.3766124740000001</c:v>
                </c:pt>
                <c:pt idx="5">
                  <c:v>1.3766124740000001</c:v>
                </c:pt>
                <c:pt idx="6">
                  <c:v>1.3766124740000001</c:v>
                </c:pt>
                <c:pt idx="7">
                  <c:v>1.3766124740000001</c:v>
                </c:pt>
                <c:pt idx="8">
                  <c:v>1.3766124740000001</c:v>
                </c:pt>
                <c:pt idx="9">
                  <c:v>1.3766124740000001</c:v>
                </c:pt>
                <c:pt idx="10">
                  <c:v>1.3766124740000001</c:v>
                </c:pt>
                <c:pt idx="11">
                  <c:v>1.3766124740000001</c:v>
                </c:pt>
                <c:pt idx="12">
                  <c:v>1.3766124740000001</c:v>
                </c:pt>
                <c:pt idx="13">
                  <c:v>1.3766124740000001</c:v>
                </c:pt>
                <c:pt idx="14">
                  <c:v>1.3766124740000001</c:v>
                </c:pt>
                <c:pt idx="15">
                  <c:v>1.3766124740000001</c:v>
                </c:pt>
                <c:pt idx="16">
                  <c:v>1.3766124740000001</c:v>
                </c:pt>
                <c:pt idx="17">
                  <c:v>1.3766124740000001</c:v>
                </c:pt>
                <c:pt idx="18">
                  <c:v>1.3766124740000001</c:v>
                </c:pt>
                <c:pt idx="19">
                  <c:v>1.3766124740000001</c:v>
                </c:pt>
                <c:pt idx="20">
                  <c:v>1.3766124740000001</c:v>
                </c:pt>
                <c:pt idx="21">
                  <c:v>1.3766124740000001</c:v>
                </c:pt>
                <c:pt idx="22">
                  <c:v>1.3766124740000001</c:v>
                </c:pt>
                <c:pt idx="23">
                  <c:v>1.3766124740000001</c:v>
                </c:pt>
                <c:pt idx="24">
                  <c:v>1.3766124740000001</c:v>
                </c:pt>
                <c:pt idx="25">
                  <c:v>1.3766124740000001</c:v>
                </c:pt>
                <c:pt idx="26">
                  <c:v>1.3766124740000001</c:v>
                </c:pt>
                <c:pt idx="27">
                  <c:v>1.3766124740000001</c:v>
                </c:pt>
                <c:pt idx="28">
                  <c:v>1.3766124740000001</c:v>
                </c:pt>
                <c:pt idx="29">
                  <c:v>1.3766124740000001</c:v>
                </c:pt>
                <c:pt idx="30">
                  <c:v>1.3766124740000001</c:v>
                </c:pt>
                <c:pt idx="31">
                  <c:v>1.3766124740000001</c:v>
                </c:pt>
                <c:pt idx="32">
                  <c:v>1.3766124740000001</c:v>
                </c:pt>
                <c:pt idx="33">
                  <c:v>1.3766124740000001</c:v>
                </c:pt>
                <c:pt idx="34">
                  <c:v>1.3766124740000001</c:v>
                </c:pt>
                <c:pt idx="35">
                  <c:v>1.3766124740000001</c:v>
                </c:pt>
                <c:pt idx="36">
                  <c:v>1.3766124740000001</c:v>
                </c:pt>
                <c:pt idx="37">
                  <c:v>1.3766124740000001</c:v>
                </c:pt>
                <c:pt idx="38">
                  <c:v>1.3766124740000001</c:v>
                </c:pt>
                <c:pt idx="39">
                  <c:v>1.3766124740000001</c:v>
                </c:pt>
                <c:pt idx="40">
                  <c:v>1.3766124740000001</c:v>
                </c:pt>
                <c:pt idx="41">
                  <c:v>1.3766124740000001</c:v>
                </c:pt>
                <c:pt idx="42">
                  <c:v>1.3766124740000001</c:v>
                </c:pt>
                <c:pt idx="43">
                  <c:v>1.3766124740000001</c:v>
                </c:pt>
                <c:pt idx="44">
                  <c:v>1.3766124740000001</c:v>
                </c:pt>
                <c:pt idx="45">
                  <c:v>1.3766124740000001</c:v>
                </c:pt>
                <c:pt idx="46">
                  <c:v>1.3766124740000001</c:v>
                </c:pt>
                <c:pt idx="47">
                  <c:v>1.3766124740000001</c:v>
                </c:pt>
                <c:pt idx="48">
                  <c:v>1.3766124740000001</c:v>
                </c:pt>
                <c:pt idx="49">
                  <c:v>1.3766124740000001</c:v>
                </c:pt>
                <c:pt idx="50">
                  <c:v>1.3766124740000001</c:v>
                </c:pt>
                <c:pt idx="51">
                  <c:v>1.3766124740000001</c:v>
                </c:pt>
                <c:pt idx="52">
                  <c:v>1.3766124740000001</c:v>
                </c:pt>
                <c:pt idx="53">
                  <c:v>1.3766124740000001</c:v>
                </c:pt>
                <c:pt idx="54">
                  <c:v>1.3766124740000001</c:v>
                </c:pt>
                <c:pt idx="55">
                  <c:v>1.3766124740000001</c:v>
                </c:pt>
                <c:pt idx="56">
                  <c:v>1.3766124740000001</c:v>
                </c:pt>
                <c:pt idx="57">
                  <c:v>1.3766124740000001</c:v>
                </c:pt>
                <c:pt idx="58">
                  <c:v>1.3766124740000001</c:v>
                </c:pt>
                <c:pt idx="59">
                  <c:v>1.3766124740000001</c:v>
                </c:pt>
                <c:pt idx="60">
                  <c:v>1.3766124740000001</c:v>
                </c:pt>
                <c:pt idx="61">
                  <c:v>1.3766124740000001</c:v>
                </c:pt>
                <c:pt idx="62">
                  <c:v>1.3766124740000001</c:v>
                </c:pt>
                <c:pt idx="63">
                  <c:v>1.3766124740000001</c:v>
                </c:pt>
                <c:pt idx="64">
                  <c:v>1.3766124740000001</c:v>
                </c:pt>
                <c:pt idx="65">
                  <c:v>1.3766124740000001</c:v>
                </c:pt>
                <c:pt idx="66">
                  <c:v>1.3766124740000001</c:v>
                </c:pt>
                <c:pt idx="67">
                  <c:v>1.3766124740000001</c:v>
                </c:pt>
                <c:pt idx="68">
                  <c:v>1.3766124740000001</c:v>
                </c:pt>
                <c:pt idx="69">
                  <c:v>1.3766124740000001</c:v>
                </c:pt>
                <c:pt idx="70">
                  <c:v>1.3766124740000001</c:v>
                </c:pt>
                <c:pt idx="71">
                  <c:v>1.3766124740000001</c:v>
                </c:pt>
                <c:pt idx="72">
                  <c:v>1.3766124740000001</c:v>
                </c:pt>
                <c:pt idx="73">
                  <c:v>1.3766124740000001</c:v>
                </c:pt>
                <c:pt idx="74">
                  <c:v>1.3766124740000001</c:v>
                </c:pt>
                <c:pt idx="75">
                  <c:v>1.3766124740000001</c:v>
                </c:pt>
                <c:pt idx="76">
                  <c:v>1.3766124740000001</c:v>
                </c:pt>
                <c:pt idx="77">
                  <c:v>1.3766124740000001</c:v>
                </c:pt>
                <c:pt idx="78">
                  <c:v>1.3766124740000001</c:v>
                </c:pt>
                <c:pt idx="79">
                  <c:v>1.3766124740000001</c:v>
                </c:pt>
                <c:pt idx="80">
                  <c:v>1.3766124740000001</c:v>
                </c:pt>
                <c:pt idx="81">
                  <c:v>1.3766124740000001</c:v>
                </c:pt>
                <c:pt idx="82">
                  <c:v>1.3766124740000001</c:v>
                </c:pt>
                <c:pt idx="83">
                  <c:v>1.3766124740000001</c:v>
                </c:pt>
                <c:pt idx="84">
                  <c:v>1.3766124740000001</c:v>
                </c:pt>
                <c:pt idx="85">
                  <c:v>1.3766124740000001</c:v>
                </c:pt>
                <c:pt idx="86">
                  <c:v>1.3766124740000001</c:v>
                </c:pt>
                <c:pt idx="87">
                  <c:v>1.3766124740000001</c:v>
                </c:pt>
                <c:pt idx="88">
                  <c:v>1.3766124740000001</c:v>
                </c:pt>
                <c:pt idx="89">
                  <c:v>1.3766124740000001</c:v>
                </c:pt>
                <c:pt idx="90">
                  <c:v>1.3766124740000001</c:v>
                </c:pt>
                <c:pt idx="91">
                  <c:v>1.3766124740000001</c:v>
                </c:pt>
                <c:pt idx="92">
                  <c:v>1.3766124740000001</c:v>
                </c:pt>
                <c:pt idx="93">
                  <c:v>1.3766124740000001</c:v>
                </c:pt>
                <c:pt idx="94">
                  <c:v>1.3766124740000001</c:v>
                </c:pt>
                <c:pt idx="95">
                  <c:v>1.3766124740000001</c:v>
                </c:pt>
                <c:pt idx="96">
                  <c:v>1.3766124740000001</c:v>
                </c:pt>
                <c:pt idx="97">
                  <c:v>1.3766124740000001</c:v>
                </c:pt>
                <c:pt idx="98">
                  <c:v>1.3766124740000001</c:v>
                </c:pt>
                <c:pt idx="99">
                  <c:v>1.3766124740000001</c:v>
                </c:pt>
                <c:pt idx="100">
                  <c:v>1.3766124740000001</c:v>
                </c:pt>
              </c:numCache>
            </c:numRef>
          </c:val>
        </c:ser>
        <c:ser>
          <c:idx val="45"/>
          <c:order val="45"/>
          <c:val>
            <c:numRef>
              <c:f>'[OHDSI distribution of results for opening remarks.xlsx]Sheet1 (4)'!$A$46:$CW$46</c:f>
              <c:numCache>
                <c:formatCode>General</c:formatCode>
                <c:ptCount val="101"/>
                <c:pt idx="0">
                  <c:v>1.379941291</c:v>
                </c:pt>
                <c:pt idx="1">
                  <c:v>1.379941291</c:v>
                </c:pt>
                <c:pt idx="2">
                  <c:v>1.379941291</c:v>
                </c:pt>
                <c:pt idx="3">
                  <c:v>1.379941291</c:v>
                </c:pt>
                <c:pt idx="4">
                  <c:v>1.379941291</c:v>
                </c:pt>
                <c:pt idx="5">
                  <c:v>1.379941291</c:v>
                </c:pt>
                <c:pt idx="6">
                  <c:v>1.379941291</c:v>
                </c:pt>
                <c:pt idx="7">
                  <c:v>1.379941291</c:v>
                </c:pt>
                <c:pt idx="8">
                  <c:v>1.379941291</c:v>
                </c:pt>
                <c:pt idx="9">
                  <c:v>1.379941291</c:v>
                </c:pt>
                <c:pt idx="10">
                  <c:v>1.379941291</c:v>
                </c:pt>
                <c:pt idx="11">
                  <c:v>1.379941291</c:v>
                </c:pt>
                <c:pt idx="12">
                  <c:v>1.379941291</c:v>
                </c:pt>
                <c:pt idx="13">
                  <c:v>1.379941291</c:v>
                </c:pt>
                <c:pt idx="14">
                  <c:v>1.379941291</c:v>
                </c:pt>
                <c:pt idx="15">
                  <c:v>1.379941291</c:v>
                </c:pt>
                <c:pt idx="16">
                  <c:v>1.379941291</c:v>
                </c:pt>
                <c:pt idx="17">
                  <c:v>1.379941291</c:v>
                </c:pt>
                <c:pt idx="18">
                  <c:v>1.379941291</c:v>
                </c:pt>
                <c:pt idx="19">
                  <c:v>1.379941291</c:v>
                </c:pt>
                <c:pt idx="20">
                  <c:v>1.379941291</c:v>
                </c:pt>
                <c:pt idx="21">
                  <c:v>1.379941291</c:v>
                </c:pt>
                <c:pt idx="22">
                  <c:v>1.379941291</c:v>
                </c:pt>
                <c:pt idx="23">
                  <c:v>1.379941291</c:v>
                </c:pt>
                <c:pt idx="24">
                  <c:v>1.379941291</c:v>
                </c:pt>
                <c:pt idx="25">
                  <c:v>1.379941291</c:v>
                </c:pt>
                <c:pt idx="26">
                  <c:v>1.379941291</c:v>
                </c:pt>
                <c:pt idx="27">
                  <c:v>1.379941291</c:v>
                </c:pt>
                <c:pt idx="28">
                  <c:v>1.379941291</c:v>
                </c:pt>
                <c:pt idx="29">
                  <c:v>1.379941291</c:v>
                </c:pt>
                <c:pt idx="30">
                  <c:v>1.379941291</c:v>
                </c:pt>
                <c:pt idx="31">
                  <c:v>1.379941291</c:v>
                </c:pt>
                <c:pt idx="32">
                  <c:v>1.379941291</c:v>
                </c:pt>
                <c:pt idx="33">
                  <c:v>1.379941291</c:v>
                </c:pt>
                <c:pt idx="34">
                  <c:v>1.379941291</c:v>
                </c:pt>
                <c:pt idx="35">
                  <c:v>1.379941291</c:v>
                </c:pt>
                <c:pt idx="36">
                  <c:v>1.379941291</c:v>
                </c:pt>
                <c:pt idx="37">
                  <c:v>1.379941291</c:v>
                </c:pt>
                <c:pt idx="38">
                  <c:v>1.379941291</c:v>
                </c:pt>
                <c:pt idx="39">
                  <c:v>1.379941291</c:v>
                </c:pt>
                <c:pt idx="40">
                  <c:v>1.379941291</c:v>
                </c:pt>
                <c:pt idx="41">
                  <c:v>1.379941291</c:v>
                </c:pt>
                <c:pt idx="42">
                  <c:v>1.379941291</c:v>
                </c:pt>
                <c:pt idx="43">
                  <c:v>1.379941291</c:v>
                </c:pt>
                <c:pt idx="44">
                  <c:v>1.379941291</c:v>
                </c:pt>
                <c:pt idx="45">
                  <c:v>1.379941291</c:v>
                </c:pt>
                <c:pt idx="46">
                  <c:v>1.379941291</c:v>
                </c:pt>
                <c:pt idx="47">
                  <c:v>1.379941291</c:v>
                </c:pt>
                <c:pt idx="48">
                  <c:v>1.379941291</c:v>
                </c:pt>
                <c:pt idx="49">
                  <c:v>1.379941291</c:v>
                </c:pt>
                <c:pt idx="50">
                  <c:v>1.379941291</c:v>
                </c:pt>
                <c:pt idx="51">
                  <c:v>1.379941291</c:v>
                </c:pt>
                <c:pt idx="52">
                  <c:v>1.379941291</c:v>
                </c:pt>
                <c:pt idx="53">
                  <c:v>1.379941291</c:v>
                </c:pt>
                <c:pt idx="54">
                  <c:v>1.379941291</c:v>
                </c:pt>
                <c:pt idx="55">
                  <c:v>1.379941291</c:v>
                </c:pt>
                <c:pt idx="56">
                  <c:v>1.379941291</c:v>
                </c:pt>
                <c:pt idx="57">
                  <c:v>1.379941291</c:v>
                </c:pt>
                <c:pt idx="58">
                  <c:v>1.379941291</c:v>
                </c:pt>
                <c:pt idx="59">
                  <c:v>1.379941291</c:v>
                </c:pt>
                <c:pt idx="60">
                  <c:v>1.379941291</c:v>
                </c:pt>
                <c:pt idx="61">
                  <c:v>1.379941291</c:v>
                </c:pt>
                <c:pt idx="62">
                  <c:v>1.379941291</c:v>
                </c:pt>
                <c:pt idx="63">
                  <c:v>1.379941291</c:v>
                </c:pt>
                <c:pt idx="64">
                  <c:v>1.379941291</c:v>
                </c:pt>
                <c:pt idx="65">
                  <c:v>1.379941291</c:v>
                </c:pt>
                <c:pt idx="66">
                  <c:v>1.379941291</c:v>
                </c:pt>
                <c:pt idx="67">
                  <c:v>1.379941291</c:v>
                </c:pt>
                <c:pt idx="68">
                  <c:v>1.379941291</c:v>
                </c:pt>
                <c:pt idx="69">
                  <c:v>1.379941291</c:v>
                </c:pt>
                <c:pt idx="70">
                  <c:v>1.379941291</c:v>
                </c:pt>
                <c:pt idx="71">
                  <c:v>1.379941291</c:v>
                </c:pt>
                <c:pt idx="72">
                  <c:v>1.379941291</c:v>
                </c:pt>
                <c:pt idx="73">
                  <c:v>1.379941291</c:v>
                </c:pt>
                <c:pt idx="74">
                  <c:v>1.379941291</c:v>
                </c:pt>
                <c:pt idx="75">
                  <c:v>1.379941291</c:v>
                </c:pt>
                <c:pt idx="76">
                  <c:v>1.379941291</c:v>
                </c:pt>
                <c:pt idx="77">
                  <c:v>1.379941291</c:v>
                </c:pt>
                <c:pt idx="78">
                  <c:v>1.379941291</c:v>
                </c:pt>
                <c:pt idx="79">
                  <c:v>1.379941291</c:v>
                </c:pt>
                <c:pt idx="80">
                  <c:v>1.379941291</c:v>
                </c:pt>
                <c:pt idx="81">
                  <c:v>1.379941291</c:v>
                </c:pt>
                <c:pt idx="82">
                  <c:v>1.379941291</c:v>
                </c:pt>
                <c:pt idx="83">
                  <c:v>1.379941291</c:v>
                </c:pt>
                <c:pt idx="84">
                  <c:v>1.379941291</c:v>
                </c:pt>
                <c:pt idx="85">
                  <c:v>1.379941291</c:v>
                </c:pt>
                <c:pt idx="86">
                  <c:v>1.379941291</c:v>
                </c:pt>
                <c:pt idx="87">
                  <c:v>1.379941291</c:v>
                </c:pt>
                <c:pt idx="88">
                  <c:v>1.379941291</c:v>
                </c:pt>
                <c:pt idx="89">
                  <c:v>1.379941291</c:v>
                </c:pt>
                <c:pt idx="90">
                  <c:v>1.379941291</c:v>
                </c:pt>
                <c:pt idx="91">
                  <c:v>1.379941291</c:v>
                </c:pt>
                <c:pt idx="92">
                  <c:v>1.379941291</c:v>
                </c:pt>
                <c:pt idx="93">
                  <c:v>1.379941291</c:v>
                </c:pt>
                <c:pt idx="94">
                  <c:v>1.379941291</c:v>
                </c:pt>
                <c:pt idx="95">
                  <c:v>1.379941291</c:v>
                </c:pt>
                <c:pt idx="96">
                  <c:v>1.379941291</c:v>
                </c:pt>
                <c:pt idx="97">
                  <c:v>1.379941291</c:v>
                </c:pt>
                <c:pt idx="98">
                  <c:v>1.379941291</c:v>
                </c:pt>
                <c:pt idx="99">
                  <c:v>1.379941291</c:v>
                </c:pt>
                <c:pt idx="100">
                  <c:v>1.379941291</c:v>
                </c:pt>
              </c:numCache>
            </c:numRef>
          </c:val>
        </c:ser>
        <c:ser>
          <c:idx val="46"/>
          <c:order val="46"/>
          <c:val>
            <c:numRef>
              <c:f>'[OHDSI distribution of results for opening remarks.xlsx]Sheet1 (4)'!$A$47:$CW$47</c:f>
              <c:numCache>
                <c:formatCode>General</c:formatCode>
                <c:ptCount val="101"/>
                <c:pt idx="0">
                  <c:v>1.38268674</c:v>
                </c:pt>
                <c:pt idx="1">
                  <c:v>1.38268674</c:v>
                </c:pt>
                <c:pt idx="2">
                  <c:v>1.38268674</c:v>
                </c:pt>
                <c:pt idx="3">
                  <c:v>1.38268674</c:v>
                </c:pt>
                <c:pt idx="4">
                  <c:v>1.38268674</c:v>
                </c:pt>
                <c:pt idx="5">
                  <c:v>1.38268674</c:v>
                </c:pt>
                <c:pt idx="6">
                  <c:v>1.38268674</c:v>
                </c:pt>
                <c:pt idx="7">
                  <c:v>1.38268674</c:v>
                </c:pt>
                <c:pt idx="8">
                  <c:v>1.38268674</c:v>
                </c:pt>
                <c:pt idx="9">
                  <c:v>1.38268674</c:v>
                </c:pt>
                <c:pt idx="10">
                  <c:v>1.38268674</c:v>
                </c:pt>
                <c:pt idx="11">
                  <c:v>1.38268674</c:v>
                </c:pt>
                <c:pt idx="12">
                  <c:v>1.38268674</c:v>
                </c:pt>
                <c:pt idx="13">
                  <c:v>1.38268674</c:v>
                </c:pt>
                <c:pt idx="14">
                  <c:v>1.38268674</c:v>
                </c:pt>
                <c:pt idx="15">
                  <c:v>1.38268674</c:v>
                </c:pt>
                <c:pt idx="16">
                  <c:v>1.38268674</c:v>
                </c:pt>
                <c:pt idx="17">
                  <c:v>1.38268674</c:v>
                </c:pt>
                <c:pt idx="18">
                  <c:v>1.38268674</c:v>
                </c:pt>
                <c:pt idx="19">
                  <c:v>1.38268674</c:v>
                </c:pt>
                <c:pt idx="20">
                  <c:v>1.38268674</c:v>
                </c:pt>
                <c:pt idx="21">
                  <c:v>1.38268674</c:v>
                </c:pt>
                <c:pt idx="22">
                  <c:v>1.38268674</c:v>
                </c:pt>
                <c:pt idx="23">
                  <c:v>1.38268674</c:v>
                </c:pt>
                <c:pt idx="24">
                  <c:v>1.38268674</c:v>
                </c:pt>
                <c:pt idx="25">
                  <c:v>1.38268674</c:v>
                </c:pt>
                <c:pt idx="26">
                  <c:v>1.38268674</c:v>
                </c:pt>
                <c:pt idx="27">
                  <c:v>1.38268674</c:v>
                </c:pt>
                <c:pt idx="28">
                  <c:v>1.38268674</c:v>
                </c:pt>
                <c:pt idx="29">
                  <c:v>1.38268674</c:v>
                </c:pt>
                <c:pt idx="30">
                  <c:v>1.38268674</c:v>
                </c:pt>
                <c:pt idx="31">
                  <c:v>1.38268674</c:v>
                </c:pt>
                <c:pt idx="32">
                  <c:v>1.38268674</c:v>
                </c:pt>
                <c:pt idx="33">
                  <c:v>1.38268674</c:v>
                </c:pt>
                <c:pt idx="34">
                  <c:v>1.38268674</c:v>
                </c:pt>
                <c:pt idx="35">
                  <c:v>1.38268674</c:v>
                </c:pt>
                <c:pt idx="36">
                  <c:v>1.38268674</c:v>
                </c:pt>
                <c:pt idx="37">
                  <c:v>1.38268674</c:v>
                </c:pt>
                <c:pt idx="38">
                  <c:v>1.38268674</c:v>
                </c:pt>
                <c:pt idx="39">
                  <c:v>1.38268674</c:v>
                </c:pt>
                <c:pt idx="40">
                  <c:v>1.38268674</c:v>
                </c:pt>
                <c:pt idx="41">
                  <c:v>1.38268674</c:v>
                </c:pt>
                <c:pt idx="42">
                  <c:v>1.38268674</c:v>
                </c:pt>
                <c:pt idx="43">
                  <c:v>1.38268674</c:v>
                </c:pt>
                <c:pt idx="44">
                  <c:v>1.38268674</c:v>
                </c:pt>
                <c:pt idx="45">
                  <c:v>1.38268674</c:v>
                </c:pt>
                <c:pt idx="46">
                  <c:v>1.38268674</c:v>
                </c:pt>
                <c:pt idx="47">
                  <c:v>1.38268674</c:v>
                </c:pt>
                <c:pt idx="48">
                  <c:v>1.38268674</c:v>
                </c:pt>
                <c:pt idx="49">
                  <c:v>1.38268674</c:v>
                </c:pt>
                <c:pt idx="50">
                  <c:v>1.38268674</c:v>
                </c:pt>
                <c:pt idx="51">
                  <c:v>1.38268674</c:v>
                </c:pt>
                <c:pt idx="52">
                  <c:v>1.38268674</c:v>
                </c:pt>
                <c:pt idx="53">
                  <c:v>1.38268674</c:v>
                </c:pt>
                <c:pt idx="54">
                  <c:v>1.38268674</c:v>
                </c:pt>
                <c:pt idx="55">
                  <c:v>1.38268674</c:v>
                </c:pt>
                <c:pt idx="56">
                  <c:v>1.38268674</c:v>
                </c:pt>
                <c:pt idx="57">
                  <c:v>1.38268674</c:v>
                </c:pt>
                <c:pt idx="58">
                  <c:v>1.38268674</c:v>
                </c:pt>
                <c:pt idx="59">
                  <c:v>1.38268674</c:v>
                </c:pt>
                <c:pt idx="60">
                  <c:v>1.38268674</c:v>
                </c:pt>
                <c:pt idx="61">
                  <c:v>1.38268674</c:v>
                </c:pt>
                <c:pt idx="62">
                  <c:v>1.38268674</c:v>
                </c:pt>
                <c:pt idx="63">
                  <c:v>1.38268674</c:v>
                </c:pt>
                <c:pt idx="64">
                  <c:v>1.38268674</c:v>
                </c:pt>
                <c:pt idx="65">
                  <c:v>1.38268674</c:v>
                </c:pt>
                <c:pt idx="66">
                  <c:v>1.38268674</c:v>
                </c:pt>
                <c:pt idx="67">
                  <c:v>1.38268674</c:v>
                </c:pt>
                <c:pt idx="68">
                  <c:v>1.38268674</c:v>
                </c:pt>
                <c:pt idx="69">
                  <c:v>1.38268674</c:v>
                </c:pt>
                <c:pt idx="70">
                  <c:v>1.38268674</c:v>
                </c:pt>
                <c:pt idx="71">
                  <c:v>1.38268674</c:v>
                </c:pt>
                <c:pt idx="72">
                  <c:v>1.38268674</c:v>
                </c:pt>
                <c:pt idx="73">
                  <c:v>1.38268674</c:v>
                </c:pt>
                <c:pt idx="74">
                  <c:v>1.38268674</c:v>
                </c:pt>
                <c:pt idx="75">
                  <c:v>1.38268674</c:v>
                </c:pt>
                <c:pt idx="76">
                  <c:v>1.38268674</c:v>
                </c:pt>
                <c:pt idx="77">
                  <c:v>1.38268674</c:v>
                </c:pt>
                <c:pt idx="78">
                  <c:v>1.38268674</c:v>
                </c:pt>
                <c:pt idx="79">
                  <c:v>1.38268674</c:v>
                </c:pt>
                <c:pt idx="80">
                  <c:v>1.38268674</c:v>
                </c:pt>
                <c:pt idx="81">
                  <c:v>1.38268674</c:v>
                </c:pt>
                <c:pt idx="82">
                  <c:v>1.38268674</c:v>
                </c:pt>
                <c:pt idx="83">
                  <c:v>1.38268674</c:v>
                </c:pt>
                <c:pt idx="84">
                  <c:v>1.38268674</c:v>
                </c:pt>
                <c:pt idx="85">
                  <c:v>1.38268674</c:v>
                </c:pt>
                <c:pt idx="86">
                  <c:v>1.38268674</c:v>
                </c:pt>
                <c:pt idx="87">
                  <c:v>1.38268674</c:v>
                </c:pt>
                <c:pt idx="88">
                  <c:v>1.38268674</c:v>
                </c:pt>
                <c:pt idx="89">
                  <c:v>1.38268674</c:v>
                </c:pt>
                <c:pt idx="90">
                  <c:v>1.38268674</c:v>
                </c:pt>
                <c:pt idx="91">
                  <c:v>1.38268674</c:v>
                </c:pt>
                <c:pt idx="92">
                  <c:v>1.38268674</c:v>
                </c:pt>
                <c:pt idx="93">
                  <c:v>1.38268674</c:v>
                </c:pt>
                <c:pt idx="94">
                  <c:v>1.38268674</c:v>
                </c:pt>
                <c:pt idx="95">
                  <c:v>1.38268674</c:v>
                </c:pt>
                <c:pt idx="96">
                  <c:v>1.38268674</c:v>
                </c:pt>
                <c:pt idx="97">
                  <c:v>1.38268674</c:v>
                </c:pt>
                <c:pt idx="98">
                  <c:v>1.38268674</c:v>
                </c:pt>
                <c:pt idx="99">
                  <c:v>1.38268674</c:v>
                </c:pt>
                <c:pt idx="100">
                  <c:v>1.38268674</c:v>
                </c:pt>
              </c:numCache>
            </c:numRef>
          </c:val>
        </c:ser>
        <c:ser>
          <c:idx val="47"/>
          <c:order val="47"/>
          <c:val>
            <c:numRef>
              <c:f>'[OHDSI distribution of results for opening remarks.xlsx]Sheet1 (4)'!$A$48:$CW$48</c:f>
              <c:numCache>
                <c:formatCode>General</c:formatCode>
                <c:ptCount val="101"/>
                <c:pt idx="0">
                  <c:v>1.3848357979999999</c:v>
                </c:pt>
                <c:pt idx="1">
                  <c:v>1.3848357979999999</c:v>
                </c:pt>
                <c:pt idx="2">
                  <c:v>1.3848357979999999</c:v>
                </c:pt>
                <c:pt idx="3">
                  <c:v>1.3848357979999999</c:v>
                </c:pt>
                <c:pt idx="4">
                  <c:v>1.3848357979999999</c:v>
                </c:pt>
                <c:pt idx="5">
                  <c:v>1.3848357979999999</c:v>
                </c:pt>
                <c:pt idx="6">
                  <c:v>1.3848357979999999</c:v>
                </c:pt>
                <c:pt idx="7">
                  <c:v>1.3848357979999999</c:v>
                </c:pt>
                <c:pt idx="8">
                  <c:v>1.3848357979999999</c:v>
                </c:pt>
                <c:pt idx="9">
                  <c:v>1.3848357979999999</c:v>
                </c:pt>
                <c:pt idx="10">
                  <c:v>1.3848357979999999</c:v>
                </c:pt>
                <c:pt idx="11">
                  <c:v>1.3848357979999999</c:v>
                </c:pt>
                <c:pt idx="12">
                  <c:v>1.3848357979999999</c:v>
                </c:pt>
                <c:pt idx="13">
                  <c:v>1.3848357979999999</c:v>
                </c:pt>
                <c:pt idx="14">
                  <c:v>1.3848357979999999</c:v>
                </c:pt>
                <c:pt idx="15">
                  <c:v>1.3848357979999999</c:v>
                </c:pt>
                <c:pt idx="16">
                  <c:v>1.3848357979999999</c:v>
                </c:pt>
                <c:pt idx="17">
                  <c:v>1.3848357979999999</c:v>
                </c:pt>
                <c:pt idx="18">
                  <c:v>1.3848357979999999</c:v>
                </c:pt>
                <c:pt idx="19">
                  <c:v>1.3848357979999999</c:v>
                </c:pt>
                <c:pt idx="20">
                  <c:v>1.3848357979999999</c:v>
                </c:pt>
                <c:pt idx="21">
                  <c:v>1.3848357979999999</c:v>
                </c:pt>
                <c:pt idx="22">
                  <c:v>1.3848357979999999</c:v>
                </c:pt>
                <c:pt idx="23">
                  <c:v>1.3848357979999999</c:v>
                </c:pt>
                <c:pt idx="24">
                  <c:v>1.3848357979999999</c:v>
                </c:pt>
                <c:pt idx="25">
                  <c:v>1.3848357979999999</c:v>
                </c:pt>
                <c:pt idx="26">
                  <c:v>1.3848357979999999</c:v>
                </c:pt>
                <c:pt idx="27">
                  <c:v>1.3848357979999999</c:v>
                </c:pt>
                <c:pt idx="28">
                  <c:v>1.3848357979999999</c:v>
                </c:pt>
                <c:pt idx="29">
                  <c:v>1.3848357979999999</c:v>
                </c:pt>
                <c:pt idx="30">
                  <c:v>1.3848357979999999</c:v>
                </c:pt>
                <c:pt idx="31">
                  <c:v>1.3848357979999999</c:v>
                </c:pt>
                <c:pt idx="32">
                  <c:v>1.3848357979999999</c:v>
                </c:pt>
                <c:pt idx="33">
                  <c:v>1.3848357979999999</c:v>
                </c:pt>
                <c:pt idx="34">
                  <c:v>1.3848357979999999</c:v>
                </c:pt>
                <c:pt idx="35">
                  <c:v>1.3848357979999999</c:v>
                </c:pt>
                <c:pt idx="36">
                  <c:v>1.3848357979999999</c:v>
                </c:pt>
                <c:pt idx="37">
                  <c:v>1.3848357979999999</c:v>
                </c:pt>
                <c:pt idx="38">
                  <c:v>1.3848357979999999</c:v>
                </c:pt>
                <c:pt idx="39">
                  <c:v>1.3848357979999999</c:v>
                </c:pt>
                <c:pt idx="40">
                  <c:v>1.3848357979999999</c:v>
                </c:pt>
                <c:pt idx="41">
                  <c:v>1.3848357979999999</c:v>
                </c:pt>
                <c:pt idx="42">
                  <c:v>1.3848357979999999</c:v>
                </c:pt>
                <c:pt idx="43">
                  <c:v>1.3848357979999999</c:v>
                </c:pt>
                <c:pt idx="44">
                  <c:v>1.3848357979999999</c:v>
                </c:pt>
                <c:pt idx="45">
                  <c:v>1.3848357979999999</c:v>
                </c:pt>
                <c:pt idx="46">
                  <c:v>1.3848357979999999</c:v>
                </c:pt>
                <c:pt idx="47">
                  <c:v>1.3848357979999999</c:v>
                </c:pt>
                <c:pt idx="48">
                  <c:v>1.3848357979999999</c:v>
                </c:pt>
                <c:pt idx="49">
                  <c:v>1.3848357979999999</c:v>
                </c:pt>
                <c:pt idx="50">
                  <c:v>1.3848357979999999</c:v>
                </c:pt>
                <c:pt idx="51">
                  <c:v>1.3848357979999999</c:v>
                </c:pt>
                <c:pt idx="52">
                  <c:v>1.3848357979999999</c:v>
                </c:pt>
                <c:pt idx="53">
                  <c:v>1.3848357979999999</c:v>
                </c:pt>
                <c:pt idx="54">
                  <c:v>1.3848357979999999</c:v>
                </c:pt>
                <c:pt idx="55">
                  <c:v>1.3848357979999999</c:v>
                </c:pt>
                <c:pt idx="56">
                  <c:v>1.3848357979999999</c:v>
                </c:pt>
                <c:pt idx="57">
                  <c:v>1.3848357979999999</c:v>
                </c:pt>
                <c:pt idx="58">
                  <c:v>1.3848357979999999</c:v>
                </c:pt>
                <c:pt idx="59">
                  <c:v>1.3848357979999999</c:v>
                </c:pt>
                <c:pt idx="60">
                  <c:v>1.3848357979999999</c:v>
                </c:pt>
                <c:pt idx="61">
                  <c:v>1.3848357979999999</c:v>
                </c:pt>
                <c:pt idx="62">
                  <c:v>1.3848357979999999</c:v>
                </c:pt>
                <c:pt idx="63">
                  <c:v>1.3848357979999999</c:v>
                </c:pt>
                <c:pt idx="64">
                  <c:v>1.3848357979999999</c:v>
                </c:pt>
                <c:pt idx="65">
                  <c:v>1.3848357979999999</c:v>
                </c:pt>
                <c:pt idx="66">
                  <c:v>1.3848357979999999</c:v>
                </c:pt>
                <c:pt idx="67">
                  <c:v>1.3848357979999999</c:v>
                </c:pt>
                <c:pt idx="68">
                  <c:v>1.3848357979999999</c:v>
                </c:pt>
                <c:pt idx="69">
                  <c:v>1.3848357979999999</c:v>
                </c:pt>
                <c:pt idx="70">
                  <c:v>1.3848357979999999</c:v>
                </c:pt>
                <c:pt idx="71">
                  <c:v>1.3848357979999999</c:v>
                </c:pt>
                <c:pt idx="72">
                  <c:v>1.3848357979999999</c:v>
                </c:pt>
                <c:pt idx="73">
                  <c:v>1.3848357979999999</c:v>
                </c:pt>
                <c:pt idx="74">
                  <c:v>1.3848357979999999</c:v>
                </c:pt>
                <c:pt idx="75">
                  <c:v>1.3848357979999999</c:v>
                </c:pt>
                <c:pt idx="76">
                  <c:v>1.3848357979999999</c:v>
                </c:pt>
                <c:pt idx="77">
                  <c:v>1.3848357979999999</c:v>
                </c:pt>
                <c:pt idx="78">
                  <c:v>1.3848357979999999</c:v>
                </c:pt>
                <c:pt idx="79">
                  <c:v>1.3848357979999999</c:v>
                </c:pt>
                <c:pt idx="80">
                  <c:v>1.3848357979999999</c:v>
                </c:pt>
                <c:pt idx="81">
                  <c:v>1.3848357979999999</c:v>
                </c:pt>
                <c:pt idx="82">
                  <c:v>1.3848357979999999</c:v>
                </c:pt>
                <c:pt idx="83">
                  <c:v>1.3848357979999999</c:v>
                </c:pt>
                <c:pt idx="84">
                  <c:v>1.3848357979999999</c:v>
                </c:pt>
                <c:pt idx="85">
                  <c:v>1.3848357979999999</c:v>
                </c:pt>
                <c:pt idx="86">
                  <c:v>1.3848357979999999</c:v>
                </c:pt>
                <c:pt idx="87">
                  <c:v>1.3848357979999999</c:v>
                </c:pt>
                <c:pt idx="88">
                  <c:v>1.3848357979999999</c:v>
                </c:pt>
                <c:pt idx="89">
                  <c:v>1.3848357979999999</c:v>
                </c:pt>
                <c:pt idx="90">
                  <c:v>1.3848357979999999</c:v>
                </c:pt>
                <c:pt idx="91">
                  <c:v>1.3848357979999999</c:v>
                </c:pt>
                <c:pt idx="92">
                  <c:v>1.3848357979999999</c:v>
                </c:pt>
                <c:pt idx="93">
                  <c:v>1.3848357979999999</c:v>
                </c:pt>
                <c:pt idx="94">
                  <c:v>1.3848357979999999</c:v>
                </c:pt>
                <c:pt idx="95">
                  <c:v>1.3848357979999999</c:v>
                </c:pt>
                <c:pt idx="96">
                  <c:v>1.3848357979999999</c:v>
                </c:pt>
                <c:pt idx="97">
                  <c:v>1.3848357979999999</c:v>
                </c:pt>
                <c:pt idx="98">
                  <c:v>1.3848357979999999</c:v>
                </c:pt>
                <c:pt idx="99">
                  <c:v>1.3848357979999999</c:v>
                </c:pt>
                <c:pt idx="100">
                  <c:v>1.3848357979999999</c:v>
                </c:pt>
              </c:numCache>
            </c:numRef>
          </c:val>
        </c:ser>
        <c:ser>
          <c:idx val="48"/>
          <c:order val="48"/>
          <c:val>
            <c:numRef>
              <c:f>'[OHDSI distribution of results for opening remarks.xlsx]Sheet1 (4)'!$A$49:$CW$49</c:f>
              <c:numCache>
                <c:formatCode>General</c:formatCode>
                <c:ptCount val="101"/>
                <c:pt idx="0">
                  <c:v>1.386378224</c:v>
                </c:pt>
                <c:pt idx="1">
                  <c:v>1.386378224</c:v>
                </c:pt>
                <c:pt idx="2">
                  <c:v>1.386378224</c:v>
                </c:pt>
                <c:pt idx="3">
                  <c:v>1.386378224</c:v>
                </c:pt>
                <c:pt idx="4">
                  <c:v>1.386378224</c:v>
                </c:pt>
                <c:pt idx="5">
                  <c:v>1.386378224</c:v>
                </c:pt>
                <c:pt idx="6">
                  <c:v>1.386378224</c:v>
                </c:pt>
                <c:pt idx="7">
                  <c:v>1.386378224</c:v>
                </c:pt>
                <c:pt idx="8">
                  <c:v>1.386378224</c:v>
                </c:pt>
                <c:pt idx="9">
                  <c:v>1.386378224</c:v>
                </c:pt>
                <c:pt idx="10">
                  <c:v>1.386378224</c:v>
                </c:pt>
                <c:pt idx="11">
                  <c:v>1.386378224</c:v>
                </c:pt>
                <c:pt idx="12">
                  <c:v>1.386378224</c:v>
                </c:pt>
                <c:pt idx="13">
                  <c:v>1.386378224</c:v>
                </c:pt>
                <c:pt idx="14">
                  <c:v>1.386378224</c:v>
                </c:pt>
                <c:pt idx="15">
                  <c:v>1.386378224</c:v>
                </c:pt>
                <c:pt idx="16">
                  <c:v>1.386378224</c:v>
                </c:pt>
                <c:pt idx="17">
                  <c:v>1.386378224</c:v>
                </c:pt>
                <c:pt idx="18">
                  <c:v>1.386378224</c:v>
                </c:pt>
                <c:pt idx="19">
                  <c:v>1.386378224</c:v>
                </c:pt>
                <c:pt idx="20">
                  <c:v>1.386378224</c:v>
                </c:pt>
                <c:pt idx="21">
                  <c:v>1.386378224</c:v>
                </c:pt>
                <c:pt idx="22">
                  <c:v>1.386378224</c:v>
                </c:pt>
                <c:pt idx="23">
                  <c:v>1.386378224</c:v>
                </c:pt>
                <c:pt idx="24">
                  <c:v>1.386378224</c:v>
                </c:pt>
                <c:pt idx="25">
                  <c:v>1.386378224</c:v>
                </c:pt>
                <c:pt idx="26">
                  <c:v>1.386378224</c:v>
                </c:pt>
                <c:pt idx="27">
                  <c:v>1.386378224</c:v>
                </c:pt>
                <c:pt idx="28">
                  <c:v>1.386378224</c:v>
                </c:pt>
                <c:pt idx="29">
                  <c:v>1.386378224</c:v>
                </c:pt>
                <c:pt idx="30">
                  <c:v>1.386378224</c:v>
                </c:pt>
                <c:pt idx="31">
                  <c:v>1.386378224</c:v>
                </c:pt>
                <c:pt idx="32">
                  <c:v>1.386378224</c:v>
                </c:pt>
                <c:pt idx="33">
                  <c:v>1.386378224</c:v>
                </c:pt>
                <c:pt idx="34">
                  <c:v>1.386378224</c:v>
                </c:pt>
                <c:pt idx="35">
                  <c:v>1.386378224</c:v>
                </c:pt>
                <c:pt idx="36">
                  <c:v>1.386378224</c:v>
                </c:pt>
                <c:pt idx="37">
                  <c:v>1.386378224</c:v>
                </c:pt>
                <c:pt idx="38">
                  <c:v>1.386378224</c:v>
                </c:pt>
                <c:pt idx="39">
                  <c:v>1.386378224</c:v>
                </c:pt>
                <c:pt idx="40">
                  <c:v>1.386378224</c:v>
                </c:pt>
                <c:pt idx="41">
                  <c:v>1.386378224</c:v>
                </c:pt>
                <c:pt idx="42">
                  <c:v>1.386378224</c:v>
                </c:pt>
                <c:pt idx="43">
                  <c:v>1.386378224</c:v>
                </c:pt>
                <c:pt idx="44">
                  <c:v>1.386378224</c:v>
                </c:pt>
                <c:pt idx="45">
                  <c:v>1.386378224</c:v>
                </c:pt>
                <c:pt idx="46">
                  <c:v>1.386378224</c:v>
                </c:pt>
                <c:pt idx="47">
                  <c:v>1.386378224</c:v>
                </c:pt>
                <c:pt idx="48">
                  <c:v>1.386378224</c:v>
                </c:pt>
                <c:pt idx="49">
                  <c:v>1.386378224</c:v>
                </c:pt>
                <c:pt idx="50">
                  <c:v>1.386378224</c:v>
                </c:pt>
                <c:pt idx="51">
                  <c:v>1.386378224</c:v>
                </c:pt>
                <c:pt idx="52">
                  <c:v>1.386378224</c:v>
                </c:pt>
                <c:pt idx="53">
                  <c:v>1.386378224</c:v>
                </c:pt>
                <c:pt idx="54">
                  <c:v>1.386378224</c:v>
                </c:pt>
                <c:pt idx="55">
                  <c:v>1.386378224</c:v>
                </c:pt>
                <c:pt idx="56">
                  <c:v>1.386378224</c:v>
                </c:pt>
                <c:pt idx="57">
                  <c:v>1.386378224</c:v>
                </c:pt>
                <c:pt idx="58">
                  <c:v>1.386378224</c:v>
                </c:pt>
                <c:pt idx="59">
                  <c:v>1.386378224</c:v>
                </c:pt>
                <c:pt idx="60">
                  <c:v>1.386378224</c:v>
                </c:pt>
                <c:pt idx="61">
                  <c:v>1.386378224</c:v>
                </c:pt>
                <c:pt idx="62">
                  <c:v>1.386378224</c:v>
                </c:pt>
                <c:pt idx="63">
                  <c:v>1.386378224</c:v>
                </c:pt>
                <c:pt idx="64">
                  <c:v>1.386378224</c:v>
                </c:pt>
                <c:pt idx="65">
                  <c:v>1.386378224</c:v>
                </c:pt>
                <c:pt idx="66">
                  <c:v>1.386378224</c:v>
                </c:pt>
                <c:pt idx="67">
                  <c:v>1.386378224</c:v>
                </c:pt>
                <c:pt idx="68">
                  <c:v>1.386378224</c:v>
                </c:pt>
                <c:pt idx="69">
                  <c:v>1.386378224</c:v>
                </c:pt>
                <c:pt idx="70">
                  <c:v>1.386378224</c:v>
                </c:pt>
                <c:pt idx="71">
                  <c:v>1.386378224</c:v>
                </c:pt>
                <c:pt idx="72">
                  <c:v>1.386378224</c:v>
                </c:pt>
                <c:pt idx="73">
                  <c:v>1.386378224</c:v>
                </c:pt>
                <c:pt idx="74">
                  <c:v>1.386378224</c:v>
                </c:pt>
                <c:pt idx="75">
                  <c:v>1.386378224</c:v>
                </c:pt>
                <c:pt idx="76">
                  <c:v>1.386378224</c:v>
                </c:pt>
                <c:pt idx="77">
                  <c:v>1.386378224</c:v>
                </c:pt>
                <c:pt idx="78">
                  <c:v>1.386378224</c:v>
                </c:pt>
                <c:pt idx="79">
                  <c:v>1.386378224</c:v>
                </c:pt>
                <c:pt idx="80">
                  <c:v>1.386378224</c:v>
                </c:pt>
                <c:pt idx="81">
                  <c:v>1.386378224</c:v>
                </c:pt>
                <c:pt idx="82">
                  <c:v>1.386378224</c:v>
                </c:pt>
                <c:pt idx="83">
                  <c:v>1.386378224</c:v>
                </c:pt>
                <c:pt idx="84">
                  <c:v>1.386378224</c:v>
                </c:pt>
                <c:pt idx="85">
                  <c:v>1.386378224</c:v>
                </c:pt>
                <c:pt idx="86">
                  <c:v>1.386378224</c:v>
                </c:pt>
                <c:pt idx="87">
                  <c:v>1.386378224</c:v>
                </c:pt>
                <c:pt idx="88">
                  <c:v>1.386378224</c:v>
                </c:pt>
                <c:pt idx="89">
                  <c:v>1.386378224</c:v>
                </c:pt>
                <c:pt idx="90">
                  <c:v>1.386378224</c:v>
                </c:pt>
                <c:pt idx="91">
                  <c:v>1.386378224</c:v>
                </c:pt>
                <c:pt idx="92">
                  <c:v>1.386378224</c:v>
                </c:pt>
                <c:pt idx="93">
                  <c:v>1.386378224</c:v>
                </c:pt>
                <c:pt idx="94">
                  <c:v>1.386378224</c:v>
                </c:pt>
                <c:pt idx="95">
                  <c:v>1.386378224</c:v>
                </c:pt>
                <c:pt idx="96">
                  <c:v>1.386378224</c:v>
                </c:pt>
                <c:pt idx="97">
                  <c:v>1.386378224</c:v>
                </c:pt>
                <c:pt idx="98">
                  <c:v>1.386378224</c:v>
                </c:pt>
                <c:pt idx="99">
                  <c:v>1.386378224</c:v>
                </c:pt>
                <c:pt idx="100">
                  <c:v>1.386378224</c:v>
                </c:pt>
              </c:numCache>
            </c:numRef>
          </c:val>
        </c:ser>
        <c:ser>
          <c:idx val="49"/>
          <c:order val="49"/>
          <c:val>
            <c:numRef>
              <c:f>'[OHDSI distribution of results for opening remarks.xlsx]Sheet1 (4)'!$A$50:$CW$50</c:f>
              <c:numCache>
                <c:formatCode>General</c:formatCode>
                <c:ptCount val="101"/>
                <c:pt idx="0">
                  <c:v>1.3873066460000001</c:v>
                </c:pt>
                <c:pt idx="1">
                  <c:v>1.3873066460000001</c:v>
                </c:pt>
                <c:pt idx="2">
                  <c:v>1.3873066460000001</c:v>
                </c:pt>
                <c:pt idx="3">
                  <c:v>1.3873066460000001</c:v>
                </c:pt>
                <c:pt idx="4">
                  <c:v>1.3873066460000001</c:v>
                </c:pt>
                <c:pt idx="5">
                  <c:v>1.3873066460000001</c:v>
                </c:pt>
                <c:pt idx="6">
                  <c:v>1.3873066460000001</c:v>
                </c:pt>
                <c:pt idx="7">
                  <c:v>1.3873066460000001</c:v>
                </c:pt>
                <c:pt idx="8">
                  <c:v>1.3873066460000001</c:v>
                </c:pt>
                <c:pt idx="9">
                  <c:v>1.3873066460000001</c:v>
                </c:pt>
                <c:pt idx="10">
                  <c:v>1.3873066460000001</c:v>
                </c:pt>
                <c:pt idx="11">
                  <c:v>1.3873066460000001</c:v>
                </c:pt>
                <c:pt idx="12">
                  <c:v>1.3873066460000001</c:v>
                </c:pt>
                <c:pt idx="13">
                  <c:v>1.3873066460000001</c:v>
                </c:pt>
                <c:pt idx="14">
                  <c:v>1.3873066460000001</c:v>
                </c:pt>
                <c:pt idx="15">
                  <c:v>1.3873066460000001</c:v>
                </c:pt>
                <c:pt idx="16">
                  <c:v>1.3873066460000001</c:v>
                </c:pt>
                <c:pt idx="17">
                  <c:v>1.3873066460000001</c:v>
                </c:pt>
                <c:pt idx="18">
                  <c:v>1.3873066460000001</c:v>
                </c:pt>
                <c:pt idx="19">
                  <c:v>1.3873066460000001</c:v>
                </c:pt>
                <c:pt idx="20">
                  <c:v>1.3873066460000001</c:v>
                </c:pt>
                <c:pt idx="21">
                  <c:v>1.3873066460000001</c:v>
                </c:pt>
                <c:pt idx="22">
                  <c:v>1.3873066460000001</c:v>
                </c:pt>
                <c:pt idx="23">
                  <c:v>1.3873066460000001</c:v>
                </c:pt>
                <c:pt idx="24">
                  <c:v>1.3873066460000001</c:v>
                </c:pt>
                <c:pt idx="25">
                  <c:v>1.3873066460000001</c:v>
                </c:pt>
                <c:pt idx="26">
                  <c:v>1.3873066460000001</c:v>
                </c:pt>
                <c:pt idx="27">
                  <c:v>1.3873066460000001</c:v>
                </c:pt>
                <c:pt idx="28">
                  <c:v>1.3873066460000001</c:v>
                </c:pt>
                <c:pt idx="29">
                  <c:v>1.3873066460000001</c:v>
                </c:pt>
                <c:pt idx="30">
                  <c:v>1.3873066460000001</c:v>
                </c:pt>
                <c:pt idx="31">
                  <c:v>1.3873066460000001</c:v>
                </c:pt>
                <c:pt idx="32">
                  <c:v>1.3873066460000001</c:v>
                </c:pt>
                <c:pt idx="33">
                  <c:v>1.3873066460000001</c:v>
                </c:pt>
                <c:pt idx="34">
                  <c:v>1.3873066460000001</c:v>
                </c:pt>
                <c:pt idx="35">
                  <c:v>1.3873066460000001</c:v>
                </c:pt>
                <c:pt idx="36">
                  <c:v>1.3873066460000001</c:v>
                </c:pt>
                <c:pt idx="37">
                  <c:v>1.3873066460000001</c:v>
                </c:pt>
                <c:pt idx="38">
                  <c:v>1.3873066460000001</c:v>
                </c:pt>
                <c:pt idx="39">
                  <c:v>1.3873066460000001</c:v>
                </c:pt>
                <c:pt idx="40">
                  <c:v>1.3873066460000001</c:v>
                </c:pt>
                <c:pt idx="41">
                  <c:v>1.3873066460000001</c:v>
                </c:pt>
                <c:pt idx="42">
                  <c:v>1.3873066460000001</c:v>
                </c:pt>
                <c:pt idx="43">
                  <c:v>1.3873066460000001</c:v>
                </c:pt>
                <c:pt idx="44">
                  <c:v>1.3873066460000001</c:v>
                </c:pt>
                <c:pt idx="45">
                  <c:v>1.3873066460000001</c:v>
                </c:pt>
                <c:pt idx="46">
                  <c:v>1.3873066460000001</c:v>
                </c:pt>
                <c:pt idx="47">
                  <c:v>1.3873066460000001</c:v>
                </c:pt>
                <c:pt idx="48">
                  <c:v>1.3873066460000001</c:v>
                </c:pt>
                <c:pt idx="49">
                  <c:v>1.3873066460000001</c:v>
                </c:pt>
                <c:pt idx="50">
                  <c:v>1.3873066460000001</c:v>
                </c:pt>
                <c:pt idx="51">
                  <c:v>1.3873066460000001</c:v>
                </c:pt>
                <c:pt idx="52">
                  <c:v>1.3873066460000001</c:v>
                </c:pt>
                <c:pt idx="53">
                  <c:v>1.3873066460000001</c:v>
                </c:pt>
                <c:pt idx="54">
                  <c:v>1.3873066460000001</c:v>
                </c:pt>
                <c:pt idx="55">
                  <c:v>1.3873066460000001</c:v>
                </c:pt>
                <c:pt idx="56">
                  <c:v>1.3873066460000001</c:v>
                </c:pt>
                <c:pt idx="57">
                  <c:v>1.3873066460000001</c:v>
                </c:pt>
                <c:pt idx="58">
                  <c:v>1.3873066460000001</c:v>
                </c:pt>
                <c:pt idx="59">
                  <c:v>1.3873066460000001</c:v>
                </c:pt>
                <c:pt idx="60">
                  <c:v>1.3873066460000001</c:v>
                </c:pt>
                <c:pt idx="61">
                  <c:v>1.3873066460000001</c:v>
                </c:pt>
                <c:pt idx="62">
                  <c:v>1.3873066460000001</c:v>
                </c:pt>
                <c:pt idx="63">
                  <c:v>1.3873066460000001</c:v>
                </c:pt>
                <c:pt idx="64">
                  <c:v>1.3873066460000001</c:v>
                </c:pt>
                <c:pt idx="65">
                  <c:v>1.3873066460000001</c:v>
                </c:pt>
                <c:pt idx="66">
                  <c:v>1.3873066460000001</c:v>
                </c:pt>
                <c:pt idx="67">
                  <c:v>1.3873066460000001</c:v>
                </c:pt>
                <c:pt idx="68">
                  <c:v>1.3873066460000001</c:v>
                </c:pt>
                <c:pt idx="69">
                  <c:v>1.3873066460000001</c:v>
                </c:pt>
                <c:pt idx="70">
                  <c:v>1.3873066460000001</c:v>
                </c:pt>
                <c:pt idx="71">
                  <c:v>1.3873066460000001</c:v>
                </c:pt>
                <c:pt idx="72">
                  <c:v>1.3873066460000001</c:v>
                </c:pt>
                <c:pt idx="73">
                  <c:v>1.3873066460000001</c:v>
                </c:pt>
                <c:pt idx="74">
                  <c:v>1.3873066460000001</c:v>
                </c:pt>
                <c:pt idx="75">
                  <c:v>1.3873066460000001</c:v>
                </c:pt>
                <c:pt idx="76">
                  <c:v>1.3873066460000001</c:v>
                </c:pt>
                <c:pt idx="77">
                  <c:v>1.3873066460000001</c:v>
                </c:pt>
                <c:pt idx="78">
                  <c:v>1.3873066460000001</c:v>
                </c:pt>
                <c:pt idx="79">
                  <c:v>1.3873066460000001</c:v>
                </c:pt>
                <c:pt idx="80">
                  <c:v>1.3873066460000001</c:v>
                </c:pt>
                <c:pt idx="81">
                  <c:v>1.3873066460000001</c:v>
                </c:pt>
                <c:pt idx="82">
                  <c:v>1.3873066460000001</c:v>
                </c:pt>
                <c:pt idx="83">
                  <c:v>1.3873066460000001</c:v>
                </c:pt>
                <c:pt idx="84">
                  <c:v>1.3873066460000001</c:v>
                </c:pt>
                <c:pt idx="85">
                  <c:v>1.3873066460000001</c:v>
                </c:pt>
                <c:pt idx="86">
                  <c:v>1.3873066460000001</c:v>
                </c:pt>
                <c:pt idx="87">
                  <c:v>1.3873066460000001</c:v>
                </c:pt>
                <c:pt idx="88">
                  <c:v>1.3873066460000001</c:v>
                </c:pt>
                <c:pt idx="89">
                  <c:v>1.3873066460000001</c:v>
                </c:pt>
                <c:pt idx="90">
                  <c:v>1.3873066460000001</c:v>
                </c:pt>
                <c:pt idx="91">
                  <c:v>1.3873066460000001</c:v>
                </c:pt>
                <c:pt idx="92">
                  <c:v>1.3873066460000001</c:v>
                </c:pt>
                <c:pt idx="93">
                  <c:v>1.3873066460000001</c:v>
                </c:pt>
                <c:pt idx="94">
                  <c:v>1.3873066460000001</c:v>
                </c:pt>
                <c:pt idx="95">
                  <c:v>1.3873066460000001</c:v>
                </c:pt>
                <c:pt idx="96">
                  <c:v>1.3873066460000001</c:v>
                </c:pt>
                <c:pt idx="97">
                  <c:v>1.3873066460000001</c:v>
                </c:pt>
                <c:pt idx="98">
                  <c:v>1.3873066460000001</c:v>
                </c:pt>
                <c:pt idx="99">
                  <c:v>1.3873066460000001</c:v>
                </c:pt>
                <c:pt idx="100">
                  <c:v>1.3873066460000001</c:v>
                </c:pt>
              </c:numCache>
            </c:numRef>
          </c:val>
        </c:ser>
        <c:ser>
          <c:idx val="50"/>
          <c:order val="50"/>
          <c:val>
            <c:numRef>
              <c:f>'[OHDSI distribution of results for opening remarks.xlsx]Sheet1 (4)'!$A$51:$CW$51</c:f>
              <c:numCache>
                <c:formatCode>General</c:formatCode>
                <c:ptCount val="101"/>
                <c:pt idx="0">
                  <c:v>1.387616615</c:v>
                </c:pt>
                <c:pt idx="1">
                  <c:v>1.387616615</c:v>
                </c:pt>
                <c:pt idx="2">
                  <c:v>1.387616615</c:v>
                </c:pt>
                <c:pt idx="3">
                  <c:v>1.387616615</c:v>
                </c:pt>
                <c:pt idx="4">
                  <c:v>1.387616615</c:v>
                </c:pt>
                <c:pt idx="5">
                  <c:v>1.387616615</c:v>
                </c:pt>
                <c:pt idx="6">
                  <c:v>1.387616615</c:v>
                </c:pt>
                <c:pt idx="7">
                  <c:v>1.387616615</c:v>
                </c:pt>
                <c:pt idx="8">
                  <c:v>1.387616615</c:v>
                </c:pt>
                <c:pt idx="9">
                  <c:v>1.387616615</c:v>
                </c:pt>
                <c:pt idx="10">
                  <c:v>1.387616615</c:v>
                </c:pt>
                <c:pt idx="11">
                  <c:v>1.387616615</c:v>
                </c:pt>
                <c:pt idx="12">
                  <c:v>1.387616615</c:v>
                </c:pt>
                <c:pt idx="13">
                  <c:v>1.387616615</c:v>
                </c:pt>
                <c:pt idx="14">
                  <c:v>1.387616615</c:v>
                </c:pt>
                <c:pt idx="15">
                  <c:v>1.387616615</c:v>
                </c:pt>
                <c:pt idx="16">
                  <c:v>1.387616615</c:v>
                </c:pt>
                <c:pt idx="17">
                  <c:v>1.387616615</c:v>
                </c:pt>
                <c:pt idx="18">
                  <c:v>1.387616615</c:v>
                </c:pt>
                <c:pt idx="19">
                  <c:v>1.387616615</c:v>
                </c:pt>
                <c:pt idx="20">
                  <c:v>1.387616615</c:v>
                </c:pt>
                <c:pt idx="21">
                  <c:v>1.387616615</c:v>
                </c:pt>
                <c:pt idx="22">
                  <c:v>1.387616615</c:v>
                </c:pt>
                <c:pt idx="23">
                  <c:v>1.387616615</c:v>
                </c:pt>
                <c:pt idx="24">
                  <c:v>1.387616615</c:v>
                </c:pt>
                <c:pt idx="25">
                  <c:v>1.387616615</c:v>
                </c:pt>
                <c:pt idx="26">
                  <c:v>1.387616615</c:v>
                </c:pt>
                <c:pt idx="27">
                  <c:v>1.387616615</c:v>
                </c:pt>
                <c:pt idx="28">
                  <c:v>1.387616615</c:v>
                </c:pt>
                <c:pt idx="29">
                  <c:v>1.387616615</c:v>
                </c:pt>
                <c:pt idx="30">
                  <c:v>1.387616615</c:v>
                </c:pt>
                <c:pt idx="31">
                  <c:v>1.387616615</c:v>
                </c:pt>
                <c:pt idx="32">
                  <c:v>1.387616615</c:v>
                </c:pt>
                <c:pt idx="33">
                  <c:v>1.387616615</c:v>
                </c:pt>
                <c:pt idx="34">
                  <c:v>1.387616615</c:v>
                </c:pt>
                <c:pt idx="35">
                  <c:v>1.387616615</c:v>
                </c:pt>
                <c:pt idx="36">
                  <c:v>1.387616615</c:v>
                </c:pt>
                <c:pt idx="37">
                  <c:v>1.387616615</c:v>
                </c:pt>
                <c:pt idx="38">
                  <c:v>1.387616615</c:v>
                </c:pt>
                <c:pt idx="39">
                  <c:v>1.387616615</c:v>
                </c:pt>
                <c:pt idx="40">
                  <c:v>1.387616615</c:v>
                </c:pt>
                <c:pt idx="41">
                  <c:v>1.387616615</c:v>
                </c:pt>
                <c:pt idx="42">
                  <c:v>1.387616615</c:v>
                </c:pt>
                <c:pt idx="43">
                  <c:v>1.387616615</c:v>
                </c:pt>
                <c:pt idx="44">
                  <c:v>1.387616615</c:v>
                </c:pt>
                <c:pt idx="45">
                  <c:v>1.387616615</c:v>
                </c:pt>
                <c:pt idx="46">
                  <c:v>1.387616615</c:v>
                </c:pt>
                <c:pt idx="47">
                  <c:v>1.387616615</c:v>
                </c:pt>
                <c:pt idx="48">
                  <c:v>1.387616615</c:v>
                </c:pt>
                <c:pt idx="49">
                  <c:v>1.387616615</c:v>
                </c:pt>
                <c:pt idx="50">
                  <c:v>1.387616615</c:v>
                </c:pt>
                <c:pt idx="51">
                  <c:v>1.387616615</c:v>
                </c:pt>
                <c:pt idx="52">
                  <c:v>1.387616615</c:v>
                </c:pt>
                <c:pt idx="53">
                  <c:v>1.387616615</c:v>
                </c:pt>
                <c:pt idx="54">
                  <c:v>1.387616615</c:v>
                </c:pt>
                <c:pt idx="55">
                  <c:v>1.387616615</c:v>
                </c:pt>
                <c:pt idx="56">
                  <c:v>1.387616615</c:v>
                </c:pt>
                <c:pt idx="57">
                  <c:v>1.387616615</c:v>
                </c:pt>
                <c:pt idx="58">
                  <c:v>1.387616615</c:v>
                </c:pt>
                <c:pt idx="59">
                  <c:v>1.387616615</c:v>
                </c:pt>
                <c:pt idx="60">
                  <c:v>1.387616615</c:v>
                </c:pt>
                <c:pt idx="61">
                  <c:v>1.387616615</c:v>
                </c:pt>
                <c:pt idx="62">
                  <c:v>1.387616615</c:v>
                </c:pt>
                <c:pt idx="63">
                  <c:v>1.387616615</c:v>
                </c:pt>
                <c:pt idx="64">
                  <c:v>1.387616615</c:v>
                </c:pt>
                <c:pt idx="65">
                  <c:v>1.387616615</c:v>
                </c:pt>
                <c:pt idx="66">
                  <c:v>1.387616615</c:v>
                </c:pt>
                <c:pt idx="67">
                  <c:v>1.387616615</c:v>
                </c:pt>
                <c:pt idx="68">
                  <c:v>1.387616615</c:v>
                </c:pt>
                <c:pt idx="69">
                  <c:v>1.387616615</c:v>
                </c:pt>
                <c:pt idx="70">
                  <c:v>1.387616615</c:v>
                </c:pt>
                <c:pt idx="71">
                  <c:v>1.387616615</c:v>
                </c:pt>
                <c:pt idx="72">
                  <c:v>1.387616615</c:v>
                </c:pt>
                <c:pt idx="73">
                  <c:v>1.387616615</c:v>
                </c:pt>
                <c:pt idx="74">
                  <c:v>1.387616615</c:v>
                </c:pt>
                <c:pt idx="75">
                  <c:v>1.387616615</c:v>
                </c:pt>
                <c:pt idx="76">
                  <c:v>1.387616615</c:v>
                </c:pt>
                <c:pt idx="77">
                  <c:v>1.387616615</c:v>
                </c:pt>
                <c:pt idx="78">
                  <c:v>1.387616615</c:v>
                </c:pt>
                <c:pt idx="79">
                  <c:v>1.387616615</c:v>
                </c:pt>
                <c:pt idx="80">
                  <c:v>1.387616615</c:v>
                </c:pt>
                <c:pt idx="81">
                  <c:v>1.387616615</c:v>
                </c:pt>
                <c:pt idx="82">
                  <c:v>1.387616615</c:v>
                </c:pt>
                <c:pt idx="83">
                  <c:v>1.387616615</c:v>
                </c:pt>
                <c:pt idx="84">
                  <c:v>1.387616615</c:v>
                </c:pt>
                <c:pt idx="85">
                  <c:v>1.387616615</c:v>
                </c:pt>
                <c:pt idx="86">
                  <c:v>1.387616615</c:v>
                </c:pt>
                <c:pt idx="87">
                  <c:v>1.387616615</c:v>
                </c:pt>
                <c:pt idx="88">
                  <c:v>1.387616615</c:v>
                </c:pt>
                <c:pt idx="89">
                  <c:v>1.387616615</c:v>
                </c:pt>
                <c:pt idx="90">
                  <c:v>1.387616615</c:v>
                </c:pt>
                <c:pt idx="91">
                  <c:v>1.387616615</c:v>
                </c:pt>
                <c:pt idx="92">
                  <c:v>1.387616615</c:v>
                </c:pt>
                <c:pt idx="93">
                  <c:v>1.387616615</c:v>
                </c:pt>
                <c:pt idx="94">
                  <c:v>1.387616615</c:v>
                </c:pt>
                <c:pt idx="95">
                  <c:v>1.387616615</c:v>
                </c:pt>
                <c:pt idx="96">
                  <c:v>1.387616615</c:v>
                </c:pt>
                <c:pt idx="97">
                  <c:v>1.387616615</c:v>
                </c:pt>
                <c:pt idx="98">
                  <c:v>1.387616615</c:v>
                </c:pt>
                <c:pt idx="99">
                  <c:v>1.387616615</c:v>
                </c:pt>
                <c:pt idx="100">
                  <c:v>1.387616615</c:v>
                </c:pt>
              </c:numCache>
            </c:numRef>
          </c:val>
        </c:ser>
        <c:ser>
          <c:idx val="51"/>
          <c:order val="51"/>
          <c:val>
            <c:numRef>
              <c:f>'[OHDSI distribution of results for opening remarks.xlsx]Sheet1 (4)'!$A$52:$CW$52</c:f>
              <c:numCache>
                <c:formatCode>General</c:formatCode>
                <c:ptCount val="101"/>
                <c:pt idx="0">
                  <c:v>1.3873066460000001</c:v>
                </c:pt>
                <c:pt idx="1">
                  <c:v>1.3873066460000001</c:v>
                </c:pt>
                <c:pt idx="2">
                  <c:v>1.3873066460000001</c:v>
                </c:pt>
                <c:pt idx="3">
                  <c:v>1.3873066460000001</c:v>
                </c:pt>
                <c:pt idx="4">
                  <c:v>1.3873066460000001</c:v>
                </c:pt>
                <c:pt idx="5">
                  <c:v>1.3873066460000001</c:v>
                </c:pt>
                <c:pt idx="6">
                  <c:v>1.3873066460000001</c:v>
                </c:pt>
                <c:pt idx="7">
                  <c:v>1.3873066460000001</c:v>
                </c:pt>
                <c:pt idx="8">
                  <c:v>1.3873066460000001</c:v>
                </c:pt>
                <c:pt idx="9">
                  <c:v>1.3873066460000001</c:v>
                </c:pt>
                <c:pt idx="10">
                  <c:v>1.3873066460000001</c:v>
                </c:pt>
                <c:pt idx="11">
                  <c:v>1.3873066460000001</c:v>
                </c:pt>
                <c:pt idx="12">
                  <c:v>1.3873066460000001</c:v>
                </c:pt>
                <c:pt idx="13">
                  <c:v>1.3873066460000001</c:v>
                </c:pt>
                <c:pt idx="14">
                  <c:v>1.3873066460000001</c:v>
                </c:pt>
                <c:pt idx="15">
                  <c:v>1.3873066460000001</c:v>
                </c:pt>
                <c:pt idx="16">
                  <c:v>1.3873066460000001</c:v>
                </c:pt>
                <c:pt idx="17">
                  <c:v>1.3873066460000001</c:v>
                </c:pt>
                <c:pt idx="18">
                  <c:v>1.3873066460000001</c:v>
                </c:pt>
                <c:pt idx="19">
                  <c:v>1.3873066460000001</c:v>
                </c:pt>
                <c:pt idx="20">
                  <c:v>1.3873066460000001</c:v>
                </c:pt>
                <c:pt idx="21">
                  <c:v>1.3873066460000001</c:v>
                </c:pt>
                <c:pt idx="22">
                  <c:v>1.3873066460000001</c:v>
                </c:pt>
                <c:pt idx="23">
                  <c:v>1.3873066460000001</c:v>
                </c:pt>
                <c:pt idx="24">
                  <c:v>1.3873066460000001</c:v>
                </c:pt>
                <c:pt idx="25">
                  <c:v>1.3873066460000001</c:v>
                </c:pt>
                <c:pt idx="26">
                  <c:v>1.3873066460000001</c:v>
                </c:pt>
                <c:pt idx="27">
                  <c:v>1.3873066460000001</c:v>
                </c:pt>
                <c:pt idx="28">
                  <c:v>1.3873066460000001</c:v>
                </c:pt>
                <c:pt idx="29">
                  <c:v>1.3873066460000001</c:v>
                </c:pt>
                <c:pt idx="30">
                  <c:v>1.3873066460000001</c:v>
                </c:pt>
                <c:pt idx="31">
                  <c:v>1.3873066460000001</c:v>
                </c:pt>
                <c:pt idx="32">
                  <c:v>1.3873066460000001</c:v>
                </c:pt>
                <c:pt idx="33">
                  <c:v>1.3873066460000001</c:v>
                </c:pt>
                <c:pt idx="34">
                  <c:v>1.3873066460000001</c:v>
                </c:pt>
                <c:pt idx="35">
                  <c:v>1.3873066460000001</c:v>
                </c:pt>
                <c:pt idx="36">
                  <c:v>1.3873066460000001</c:v>
                </c:pt>
                <c:pt idx="37">
                  <c:v>1.3873066460000001</c:v>
                </c:pt>
                <c:pt idx="38">
                  <c:v>1.3873066460000001</c:v>
                </c:pt>
                <c:pt idx="39">
                  <c:v>1.3873066460000001</c:v>
                </c:pt>
                <c:pt idx="40">
                  <c:v>1.3873066460000001</c:v>
                </c:pt>
                <c:pt idx="41">
                  <c:v>1.3873066460000001</c:v>
                </c:pt>
                <c:pt idx="42">
                  <c:v>1.3873066460000001</c:v>
                </c:pt>
                <c:pt idx="43">
                  <c:v>1.3873066460000001</c:v>
                </c:pt>
                <c:pt idx="44">
                  <c:v>1.3873066460000001</c:v>
                </c:pt>
                <c:pt idx="45">
                  <c:v>1.3873066460000001</c:v>
                </c:pt>
                <c:pt idx="46">
                  <c:v>1.3873066460000001</c:v>
                </c:pt>
                <c:pt idx="47">
                  <c:v>1.3873066460000001</c:v>
                </c:pt>
                <c:pt idx="48">
                  <c:v>1.3873066460000001</c:v>
                </c:pt>
                <c:pt idx="49">
                  <c:v>1.3873066460000001</c:v>
                </c:pt>
                <c:pt idx="50">
                  <c:v>1.3873066460000001</c:v>
                </c:pt>
                <c:pt idx="51">
                  <c:v>1.3873066460000001</c:v>
                </c:pt>
                <c:pt idx="52">
                  <c:v>1.3873066460000001</c:v>
                </c:pt>
                <c:pt idx="53">
                  <c:v>1.3873066460000001</c:v>
                </c:pt>
                <c:pt idx="54">
                  <c:v>1.3873066460000001</c:v>
                </c:pt>
                <c:pt idx="55">
                  <c:v>1.3873066460000001</c:v>
                </c:pt>
                <c:pt idx="56">
                  <c:v>1.3873066460000001</c:v>
                </c:pt>
                <c:pt idx="57">
                  <c:v>1.3873066460000001</c:v>
                </c:pt>
                <c:pt idx="58">
                  <c:v>1.3873066460000001</c:v>
                </c:pt>
                <c:pt idx="59">
                  <c:v>1.3873066460000001</c:v>
                </c:pt>
                <c:pt idx="60">
                  <c:v>1.3873066460000001</c:v>
                </c:pt>
                <c:pt idx="61">
                  <c:v>1.3873066460000001</c:v>
                </c:pt>
                <c:pt idx="62">
                  <c:v>1.3873066460000001</c:v>
                </c:pt>
                <c:pt idx="63">
                  <c:v>1.3873066460000001</c:v>
                </c:pt>
                <c:pt idx="64">
                  <c:v>1.3873066460000001</c:v>
                </c:pt>
                <c:pt idx="65">
                  <c:v>1.3873066460000001</c:v>
                </c:pt>
                <c:pt idx="66">
                  <c:v>1.3873066460000001</c:v>
                </c:pt>
                <c:pt idx="67">
                  <c:v>1.3873066460000001</c:v>
                </c:pt>
                <c:pt idx="68">
                  <c:v>1.3873066460000001</c:v>
                </c:pt>
                <c:pt idx="69">
                  <c:v>1.3873066460000001</c:v>
                </c:pt>
                <c:pt idx="70">
                  <c:v>1.3873066460000001</c:v>
                </c:pt>
                <c:pt idx="71">
                  <c:v>1.3873066460000001</c:v>
                </c:pt>
                <c:pt idx="72">
                  <c:v>1.3873066460000001</c:v>
                </c:pt>
                <c:pt idx="73">
                  <c:v>1.3873066460000001</c:v>
                </c:pt>
                <c:pt idx="74">
                  <c:v>1.3873066460000001</c:v>
                </c:pt>
                <c:pt idx="75">
                  <c:v>1.3873066460000001</c:v>
                </c:pt>
                <c:pt idx="76">
                  <c:v>1.3873066460000001</c:v>
                </c:pt>
                <c:pt idx="77">
                  <c:v>1.3873066460000001</c:v>
                </c:pt>
                <c:pt idx="78">
                  <c:v>1.3873066460000001</c:v>
                </c:pt>
                <c:pt idx="79">
                  <c:v>1.3873066460000001</c:v>
                </c:pt>
                <c:pt idx="80">
                  <c:v>1.3873066460000001</c:v>
                </c:pt>
                <c:pt idx="81">
                  <c:v>1.3873066460000001</c:v>
                </c:pt>
                <c:pt idx="82">
                  <c:v>1.3873066460000001</c:v>
                </c:pt>
                <c:pt idx="83">
                  <c:v>1.3873066460000001</c:v>
                </c:pt>
                <c:pt idx="84">
                  <c:v>1.3873066460000001</c:v>
                </c:pt>
                <c:pt idx="85">
                  <c:v>1.3873066460000001</c:v>
                </c:pt>
                <c:pt idx="86">
                  <c:v>1.3873066460000001</c:v>
                </c:pt>
                <c:pt idx="87">
                  <c:v>1.3873066460000001</c:v>
                </c:pt>
                <c:pt idx="88">
                  <c:v>1.3873066460000001</c:v>
                </c:pt>
                <c:pt idx="89">
                  <c:v>1.3873066460000001</c:v>
                </c:pt>
                <c:pt idx="90">
                  <c:v>1.3873066460000001</c:v>
                </c:pt>
                <c:pt idx="91">
                  <c:v>1.3873066460000001</c:v>
                </c:pt>
                <c:pt idx="92">
                  <c:v>1.3873066460000001</c:v>
                </c:pt>
                <c:pt idx="93">
                  <c:v>1.3873066460000001</c:v>
                </c:pt>
                <c:pt idx="94">
                  <c:v>1.3873066460000001</c:v>
                </c:pt>
                <c:pt idx="95">
                  <c:v>1.3873066460000001</c:v>
                </c:pt>
                <c:pt idx="96">
                  <c:v>1.3873066460000001</c:v>
                </c:pt>
                <c:pt idx="97">
                  <c:v>1.3873066460000001</c:v>
                </c:pt>
                <c:pt idx="98">
                  <c:v>1.3873066460000001</c:v>
                </c:pt>
                <c:pt idx="99">
                  <c:v>1.3873066460000001</c:v>
                </c:pt>
                <c:pt idx="100">
                  <c:v>1.3873066460000001</c:v>
                </c:pt>
              </c:numCache>
            </c:numRef>
          </c:val>
        </c:ser>
        <c:ser>
          <c:idx val="52"/>
          <c:order val="52"/>
          <c:val>
            <c:numRef>
              <c:f>'[OHDSI distribution of results for opening remarks.xlsx]Sheet1 (4)'!$A$53:$CW$53</c:f>
              <c:numCache>
                <c:formatCode>General</c:formatCode>
                <c:ptCount val="101"/>
                <c:pt idx="0">
                  <c:v>1.386378224</c:v>
                </c:pt>
                <c:pt idx="1">
                  <c:v>1.386378224</c:v>
                </c:pt>
                <c:pt idx="2">
                  <c:v>1.386378224</c:v>
                </c:pt>
                <c:pt idx="3">
                  <c:v>1.386378224</c:v>
                </c:pt>
                <c:pt idx="4">
                  <c:v>1.386378224</c:v>
                </c:pt>
                <c:pt idx="5">
                  <c:v>1.386378224</c:v>
                </c:pt>
                <c:pt idx="6">
                  <c:v>1.386378224</c:v>
                </c:pt>
                <c:pt idx="7">
                  <c:v>1.386378224</c:v>
                </c:pt>
                <c:pt idx="8">
                  <c:v>1.386378224</c:v>
                </c:pt>
                <c:pt idx="9">
                  <c:v>1.386378224</c:v>
                </c:pt>
                <c:pt idx="10">
                  <c:v>1.386378224</c:v>
                </c:pt>
                <c:pt idx="11">
                  <c:v>1.386378224</c:v>
                </c:pt>
                <c:pt idx="12">
                  <c:v>1.386378224</c:v>
                </c:pt>
                <c:pt idx="13">
                  <c:v>1.386378224</c:v>
                </c:pt>
                <c:pt idx="14">
                  <c:v>1.386378224</c:v>
                </c:pt>
                <c:pt idx="15">
                  <c:v>1.386378224</c:v>
                </c:pt>
                <c:pt idx="16">
                  <c:v>1.386378224</c:v>
                </c:pt>
                <c:pt idx="17">
                  <c:v>1.386378224</c:v>
                </c:pt>
                <c:pt idx="18">
                  <c:v>1.386378224</c:v>
                </c:pt>
                <c:pt idx="19">
                  <c:v>1.386378224</c:v>
                </c:pt>
                <c:pt idx="20">
                  <c:v>1.386378224</c:v>
                </c:pt>
                <c:pt idx="21">
                  <c:v>1.386378224</c:v>
                </c:pt>
                <c:pt idx="22">
                  <c:v>1.386378224</c:v>
                </c:pt>
                <c:pt idx="23">
                  <c:v>1.386378224</c:v>
                </c:pt>
                <c:pt idx="24">
                  <c:v>1.386378224</c:v>
                </c:pt>
                <c:pt idx="25">
                  <c:v>1.386378224</c:v>
                </c:pt>
                <c:pt idx="26">
                  <c:v>1.386378224</c:v>
                </c:pt>
                <c:pt idx="27">
                  <c:v>1.386378224</c:v>
                </c:pt>
                <c:pt idx="28">
                  <c:v>1.386378224</c:v>
                </c:pt>
                <c:pt idx="29">
                  <c:v>1.386378224</c:v>
                </c:pt>
                <c:pt idx="30">
                  <c:v>1.386378224</c:v>
                </c:pt>
                <c:pt idx="31">
                  <c:v>1.386378224</c:v>
                </c:pt>
                <c:pt idx="32">
                  <c:v>1.386378224</c:v>
                </c:pt>
                <c:pt idx="33">
                  <c:v>1.386378224</c:v>
                </c:pt>
                <c:pt idx="34">
                  <c:v>1.386378224</c:v>
                </c:pt>
                <c:pt idx="35">
                  <c:v>1.386378224</c:v>
                </c:pt>
                <c:pt idx="36">
                  <c:v>1.386378224</c:v>
                </c:pt>
                <c:pt idx="37">
                  <c:v>1.386378224</c:v>
                </c:pt>
                <c:pt idx="38">
                  <c:v>1.386378224</c:v>
                </c:pt>
                <c:pt idx="39">
                  <c:v>1.386378224</c:v>
                </c:pt>
                <c:pt idx="40">
                  <c:v>1.386378224</c:v>
                </c:pt>
                <c:pt idx="41">
                  <c:v>1.386378224</c:v>
                </c:pt>
                <c:pt idx="42">
                  <c:v>1.386378224</c:v>
                </c:pt>
                <c:pt idx="43">
                  <c:v>1.386378224</c:v>
                </c:pt>
                <c:pt idx="44">
                  <c:v>1.386378224</c:v>
                </c:pt>
                <c:pt idx="45">
                  <c:v>1.386378224</c:v>
                </c:pt>
                <c:pt idx="46">
                  <c:v>1.386378224</c:v>
                </c:pt>
                <c:pt idx="47">
                  <c:v>1.386378224</c:v>
                </c:pt>
                <c:pt idx="48">
                  <c:v>1.386378224</c:v>
                </c:pt>
                <c:pt idx="49">
                  <c:v>1.386378224</c:v>
                </c:pt>
                <c:pt idx="50">
                  <c:v>1.386378224</c:v>
                </c:pt>
                <c:pt idx="51">
                  <c:v>1.386378224</c:v>
                </c:pt>
                <c:pt idx="52">
                  <c:v>1.386378224</c:v>
                </c:pt>
                <c:pt idx="53">
                  <c:v>1.386378224</c:v>
                </c:pt>
                <c:pt idx="54">
                  <c:v>1.386378224</c:v>
                </c:pt>
                <c:pt idx="55">
                  <c:v>1.386378224</c:v>
                </c:pt>
                <c:pt idx="56">
                  <c:v>1.386378224</c:v>
                </c:pt>
                <c:pt idx="57">
                  <c:v>1.386378224</c:v>
                </c:pt>
                <c:pt idx="58">
                  <c:v>1.386378224</c:v>
                </c:pt>
                <c:pt idx="59">
                  <c:v>1.386378224</c:v>
                </c:pt>
                <c:pt idx="60">
                  <c:v>1.386378224</c:v>
                </c:pt>
                <c:pt idx="61">
                  <c:v>1.386378224</c:v>
                </c:pt>
                <c:pt idx="62">
                  <c:v>1.386378224</c:v>
                </c:pt>
                <c:pt idx="63">
                  <c:v>1.386378224</c:v>
                </c:pt>
                <c:pt idx="64">
                  <c:v>1.386378224</c:v>
                </c:pt>
                <c:pt idx="65">
                  <c:v>1.386378224</c:v>
                </c:pt>
                <c:pt idx="66">
                  <c:v>1.386378224</c:v>
                </c:pt>
                <c:pt idx="67">
                  <c:v>1.386378224</c:v>
                </c:pt>
                <c:pt idx="68">
                  <c:v>1.386378224</c:v>
                </c:pt>
                <c:pt idx="69">
                  <c:v>1.386378224</c:v>
                </c:pt>
                <c:pt idx="70">
                  <c:v>1.386378224</c:v>
                </c:pt>
                <c:pt idx="71">
                  <c:v>1.386378224</c:v>
                </c:pt>
                <c:pt idx="72">
                  <c:v>1.386378224</c:v>
                </c:pt>
                <c:pt idx="73">
                  <c:v>1.386378224</c:v>
                </c:pt>
                <c:pt idx="74">
                  <c:v>1.386378224</c:v>
                </c:pt>
                <c:pt idx="75">
                  <c:v>1.386378224</c:v>
                </c:pt>
                <c:pt idx="76">
                  <c:v>1.386378224</c:v>
                </c:pt>
                <c:pt idx="77">
                  <c:v>1.386378224</c:v>
                </c:pt>
                <c:pt idx="78">
                  <c:v>1.386378224</c:v>
                </c:pt>
                <c:pt idx="79">
                  <c:v>1.386378224</c:v>
                </c:pt>
                <c:pt idx="80">
                  <c:v>1.386378224</c:v>
                </c:pt>
                <c:pt idx="81">
                  <c:v>1.386378224</c:v>
                </c:pt>
                <c:pt idx="82">
                  <c:v>1.386378224</c:v>
                </c:pt>
                <c:pt idx="83">
                  <c:v>1.386378224</c:v>
                </c:pt>
                <c:pt idx="84">
                  <c:v>1.386378224</c:v>
                </c:pt>
                <c:pt idx="85">
                  <c:v>1.386378224</c:v>
                </c:pt>
                <c:pt idx="86">
                  <c:v>1.386378224</c:v>
                </c:pt>
                <c:pt idx="87">
                  <c:v>1.386378224</c:v>
                </c:pt>
                <c:pt idx="88">
                  <c:v>1.386378224</c:v>
                </c:pt>
                <c:pt idx="89">
                  <c:v>1.386378224</c:v>
                </c:pt>
                <c:pt idx="90">
                  <c:v>1.386378224</c:v>
                </c:pt>
                <c:pt idx="91">
                  <c:v>1.386378224</c:v>
                </c:pt>
                <c:pt idx="92">
                  <c:v>1.386378224</c:v>
                </c:pt>
                <c:pt idx="93">
                  <c:v>1.386378224</c:v>
                </c:pt>
                <c:pt idx="94">
                  <c:v>1.386378224</c:v>
                </c:pt>
                <c:pt idx="95">
                  <c:v>1.386378224</c:v>
                </c:pt>
                <c:pt idx="96">
                  <c:v>1.386378224</c:v>
                </c:pt>
                <c:pt idx="97">
                  <c:v>1.386378224</c:v>
                </c:pt>
                <c:pt idx="98">
                  <c:v>1.386378224</c:v>
                </c:pt>
                <c:pt idx="99">
                  <c:v>1.386378224</c:v>
                </c:pt>
                <c:pt idx="100">
                  <c:v>1.386378224</c:v>
                </c:pt>
              </c:numCache>
            </c:numRef>
          </c:val>
        </c:ser>
        <c:ser>
          <c:idx val="53"/>
          <c:order val="53"/>
          <c:val>
            <c:numRef>
              <c:f>'[OHDSI distribution of results for opening remarks.xlsx]Sheet1 (4)'!$A$54:$CW$54</c:f>
              <c:numCache>
                <c:formatCode>General</c:formatCode>
                <c:ptCount val="101"/>
                <c:pt idx="0">
                  <c:v>1.3848357979999999</c:v>
                </c:pt>
                <c:pt idx="1">
                  <c:v>1.3848357979999999</c:v>
                </c:pt>
                <c:pt idx="2">
                  <c:v>1.3848357979999999</c:v>
                </c:pt>
                <c:pt idx="3">
                  <c:v>1.3848357979999999</c:v>
                </c:pt>
                <c:pt idx="4">
                  <c:v>1.3848357979999999</c:v>
                </c:pt>
                <c:pt idx="5">
                  <c:v>1.3848357979999999</c:v>
                </c:pt>
                <c:pt idx="6">
                  <c:v>1.3848357979999999</c:v>
                </c:pt>
                <c:pt idx="7">
                  <c:v>1.3848357979999999</c:v>
                </c:pt>
                <c:pt idx="8">
                  <c:v>1.3848357979999999</c:v>
                </c:pt>
                <c:pt idx="9">
                  <c:v>1.3848357979999999</c:v>
                </c:pt>
                <c:pt idx="10">
                  <c:v>1.3848357979999999</c:v>
                </c:pt>
                <c:pt idx="11">
                  <c:v>1.3848357979999999</c:v>
                </c:pt>
                <c:pt idx="12">
                  <c:v>1.3848357979999999</c:v>
                </c:pt>
                <c:pt idx="13">
                  <c:v>1.3848357979999999</c:v>
                </c:pt>
                <c:pt idx="14">
                  <c:v>1.3848357979999999</c:v>
                </c:pt>
                <c:pt idx="15">
                  <c:v>1.3848357979999999</c:v>
                </c:pt>
                <c:pt idx="16">
                  <c:v>1.3848357979999999</c:v>
                </c:pt>
                <c:pt idx="17">
                  <c:v>1.3848357979999999</c:v>
                </c:pt>
                <c:pt idx="18">
                  <c:v>1.3848357979999999</c:v>
                </c:pt>
                <c:pt idx="19">
                  <c:v>1.3848357979999999</c:v>
                </c:pt>
                <c:pt idx="20">
                  <c:v>1.3848357979999999</c:v>
                </c:pt>
                <c:pt idx="21">
                  <c:v>1.3848357979999999</c:v>
                </c:pt>
                <c:pt idx="22">
                  <c:v>1.3848357979999999</c:v>
                </c:pt>
                <c:pt idx="23">
                  <c:v>1.3848357979999999</c:v>
                </c:pt>
                <c:pt idx="24">
                  <c:v>1.3848357979999999</c:v>
                </c:pt>
                <c:pt idx="25">
                  <c:v>1.3848357979999999</c:v>
                </c:pt>
                <c:pt idx="26">
                  <c:v>1.3848357979999999</c:v>
                </c:pt>
                <c:pt idx="27">
                  <c:v>1.3848357979999999</c:v>
                </c:pt>
                <c:pt idx="28">
                  <c:v>1.3848357979999999</c:v>
                </c:pt>
                <c:pt idx="29">
                  <c:v>1.3848357979999999</c:v>
                </c:pt>
                <c:pt idx="30">
                  <c:v>1.3848357979999999</c:v>
                </c:pt>
                <c:pt idx="31">
                  <c:v>1.3848357979999999</c:v>
                </c:pt>
                <c:pt idx="32">
                  <c:v>1.3848357979999999</c:v>
                </c:pt>
                <c:pt idx="33">
                  <c:v>1.3848357979999999</c:v>
                </c:pt>
                <c:pt idx="34">
                  <c:v>1.3848357979999999</c:v>
                </c:pt>
                <c:pt idx="35">
                  <c:v>1.3848357979999999</c:v>
                </c:pt>
                <c:pt idx="36">
                  <c:v>1.3848357979999999</c:v>
                </c:pt>
                <c:pt idx="37">
                  <c:v>1.3848357979999999</c:v>
                </c:pt>
                <c:pt idx="38">
                  <c:v>1.3848357979999999</c:v>
                </c:pt>
                <c:pt idx="39">
                  <c:v>1.3848357979999999</c:v>
                </c:pt>
                <c:pt idx="40">
                  <c:v>1.3848357979999999</c:v>
                </c:pt>
                <c:pt idx="41">
                  <c:v>1.3848357979999999</c:v>
                </c:pt>
                <c:pt idx="42">
                  <c:v>1.3848357979999999</c:v>
                </c:pt>
                <c:pt idx="43">
                  <c:v>1.3848357979999999</c:v>
                </c:pt>
                <c:pt idx="44">
                  <c:v>1.3848357979999999</c:v>
                </c:pt>
                <c:pt idx="45">
                  <c:v>1.3848357979999999</c:v>
                </c:pt>
                <c:pt idx="46">
                  <c:v>1.3848357979999999</c:v>
                </c:pt>
                <c:pt idx="47">
                  <c:v>1.3848357979999999</c:v>
                </c:pt>
                <c:pt idx="48">
                  <c:v>1.3848357979999999</c:v>
                </c:pt>
                <c:pt idx="49">
                  <c:v>1.3848357979999999</c:v>
                </c:pt>
                <c:pt idx="50">
                  <c:v>1.3848357979999999</c:v>
                </c:pt>
                <c:pt idx="51">
                  <c:v>1.3848357979999999</c:v>
                </c:pt>
                <c:pt idx="52">
                  <c:v>1.3848357979999999</c:v>
                </c:pt>
                <c:pt idx="53">
                  <c:v>1.3848357979999999</c:v>
                </c:pt>
                <c:pt idx="54">
                  <c:v>1.3848357979999999</c:v>
                </c:pt>
                <c:pt idx="55">
                  <c:v>1.3848357979999999</c:v>
                </c:pt>
                <c:pt idx="56">
                  <c:v>1.3848357979999999</c:v>
                </c:pt>
                <c:pt idx="57">
                  <c:v>1.3848357979999999</c:v>
                </c:pt>
                <c:pt idx="58">
                  <c:v>1.3848357979999999</c:v>
                </c:pt>
                <c:pt idx="59">
                  <c:v>1.3848357979999999</c:v>
                </c:pt>
                <c:pt idx="60">
                  <c:v>1.3848357979999999</c:v>
                </c:pt>
                <c:pt idx="61">
                  <c:v>1.3848357979999999</c:v>
                </c:pt>
                <c:pt idx="62">
                  <c:v>1.3848357979999999</c:v>
                </c:pt>
                <c:pt idx="63">
                  <c:v>1.3848357979999999</c:v>
                </c:pt>
                <c:pt idx="64">
                  <c:v>1.3848357979999999</c:v>
                </c:pt>
                <c:pt idx="65">
                  <c:v>1.3848357979999999</c:v>
                </c:pt>
                <c:pt idx="66">
                  <c:v>1.3848357979999999</c:v>
                </c:pt>
                <c:pt idx="67">
                  <c:v>1.3848357979999999</c:v>
                </c:pt>
                <c:pt idx="68">
                  <c:v>1.3848357979999999</c:v>
                </c:pt>
                <c:pt idx="69">
                  <c:v>1.3848357979999999</c:v>
                </c:pt>
                <c:pt idx="70">
                  <c:v>1.3848357979999999</c:v>
                </c:pt>
                <c:pt idx="71">
                  <c:v>1.3848357979999999</c:v>
                </c:pt>
                <c:pt idx="72">
                  <c:v>1.3848357979999999</c:v>
                </c:pt>
                <c:pt idx="73">
                  <c:v>1.3848357979999999</c:v>
                </c:pt>
                <c:pt idx="74">
                  <c:v>1.3848357979999999</c:v>
                </c:pt>
                <c:pt idx="75">
                  <c:v>1.3848357979999999</c:v>
                </c:pt>
                <c:pt idx="76">
                  <c:v>1.3848357979999999</c:v>
                </c:pt>
                <c:pt idx="77">
                  <c:v>1.3848357979999999</c:v>
                </c:pt>
                <c:pt idx="78">
                  <c:v>1.3848357979999999</c:v>
                </c:pt>
                <c:pt idx="79">
                  <c:v>1.3848357979999999</c:v>
                </c:pt>
                <c:pt idx="80">
                  <c:v>1.3848357979999999</c:v>
                </c:pt>
                <c:pt idx="81">
                  <c:v>1.3848357979999999</c:v>
                </c:pt>
                <c:pt idx="82">
                  <c:v>1.3848357979999999</c:v>
                </c:pt>
                <c:pt idx="83">
                  <c:v>1.3848357979999999</c:v>
                </c:pt>
                <c:pt idx="84">
                  <c:v>1.3848357979999999</c:v>
                </c:pt>
                <c:pt idx="85">
                  <c:v>1.3848357979999999</c:v>
                </c:pt>
                <c:pt idx="86">
                  <c:v>1.3848357979999999</c:v>
                </c:pt>
                <c:pt idx="87">
                  <c:v>1.3848357979999999</c:v>
                </c:pt>
                <c:pt idx="88">
                  <c:v>1.3848357979999999</c:v>
                </c:pt>
                <c:pt idx="89">
                  <c:v>1.3848357979999999</c:v>
                </c:pt>
                <c:pt idx="90">
                  <c:v>1.3848357979999999</c:v>
                </c:pt>
                <c:pt idx="91">
                  <c:v>1.3848357979999999</c:v>
                </c:pt>
                <c:pt idx="92">
                  <c:v>1.3848357979999999</c:v>
                </c:pt>
                <c:pt idx="93">
                  <c:v>1.3848357979999999</c:v>
                </c:pt>
                <c:pt idx="94">
                  <c:v>1.3848357979999999</c:v>
                </c:pt>
                <c:pt idx="95">
                  <c:v>1.3848357979999999</c:v>
                </c:pt>
                <c:pt idx="96">
                  <c:v>1.3848357979999999</c:v>
                </c:pt>
                <c:pt idx="97">
                  <c:v>1.3848357979999999</c:v>
                </c:pt>
                <c:pt idx="98">
                  <c:v>1.3848357979999999</c:v>
                </c:pt>
                <c:pt idx="99">
                  <c:v>1.3848357979999999</c:v>
                </c:pt>
                <c:pt idx="100">
                  <c:v>1.3848357979999999</c:v>
                </c:pt>
              </c:numCache>
            </c:numRef>
          </c:val>
        </c:ser>
        <c:ser>
          <c:idx val="54"/>
          <c:order val="54"/>
          <c:val>
            <c:numRef>
              <c:f>'[OHDSI distribution of results for opening remarks.xlsx]Sheet1 (4)'!$A$55:$CW$55</c:f>
              <c:numCache>
                <c:formatCode>General</c:formatCode>
                <c:ptCount val="101"/>
                <c:pt idx="0">
                  <c:v>1.3826867410000001</c:v>
                </c:pt>
                <c:pt idx="1">
                  <c:v>1.3826867410000001</c:v>
                </c:pt>
                <c:pt idx="2">
                  <c:v>1.3826867410000001</c:v>
                </c:pt>
                <c:pt idx="3">
                  <c:v>1.3826867410000001</c:v>
                </c:pt>
                <c:pt idx="4">
                  <c:v>1.3826867410000001</c:v>
                </c:pt>
                <c:pt idx="5">
                  <c:v>1.3826867410000001</c:v>
                </c:pt>
                <c:pt idx="6">
                  <c:v>1.3826867410000001</c:v>
                </c:pt>
                <c:pt idx="7">
                  <c:v>1.3826867410000001</c:v>
                </c:pt>
                <c:pt idx="8">
                  <c:v>1.3826867410000001</c:v>
                </c:pt>
                <c:pt idx="9">
                  <c:v>1.3826867410000001</c:v>
                </c:pt>
                <c:pt idx="10">
                  <c:v>1.3826867410000001</c:v>
                </c:pt>
                <c:pt idx="11">
                  <c:v>1.3826867410000001</c:v>
                </c:pt>
                <c:pt idx="12">
                  <c:v>1.3826867410000001</c:v>
                </c:pt>
                <c:pt idx="13">
                  <c:v>1.3826867410000001</c:v>
                </c:pt>
                <c:pt idx="14">
                  <c:v>1.3826867410000001</c:v>
                </c:pt>
                <c:pt idx="15">
                  <c:v>1.3826867410000001</c:v>
                </c:pt>
                <c:pt idx="16">
                  <c:v>1.3826867410000001</c:v>
                </c:pt>
                <c:pt idx="17">
                  <c:v>1.3826867410000001</c:v>
                </c:pt>
                <c:pt idx="18">
                  <c:v>1.3826867410000001</c:v>
                </c:pt>
                <c:pt idx="19">
                  <c:v>1.3826867410000001</c:v>
                </c:pt>
                <c:pt idx="20">
                  <c:v>1.3826867410000001</c:v>
                </c:pt>
                <c:pt idx="21">
                  <c:v>1.3826867410000001</c:v>
                </c:pt>
                <c:pt idx="22">
                  <c:v>1.3826867410000001</c:v>
                </c:pt>
                <c:pt idx="23">
                  <c:v>1.3826867410000001</c:v>
                </c:pt>
                <c:pt idx="24">
                  <c:v>1.3826867410000001</c:v>
                </c:pt>
                <c:pt idx="25">
                  <c:v>1.3826867410000001</c:v>
                </c:pt>
                <c:pt idx="26">
                  <c:v>1.3826867410000001</c:v>
                </c:pt>
                <c:pt idx="27">
                  <c:v>1.3826867410000001</c:v>
                </c:pt>
                <c:pt idx="28">
                  <c:v>1.3826867410000001</c:v>
                </c:pt>
                <c:pt idx="29">
                  <c:v>1.3826867410000001</c:v>
                </c:pt>
                <c:pt idx="30">
                  <c:v>1.3826867410000001</c:v>
                </c:pt>
                <c:pt idx="31">
                  <c:v>1.3826867410000001</c:v>
                </c:pt>
                <c:pt idx="32">
                  <c:v>1.3826867410000001</c:v>
                </c:pt>
                <c:pt idx="33">
                  <c:v>1.3826867410000001</c:v>
                </c:pt>
                <c:pt idx="34">
                  <c:v>1.3826867410000001</c:v>
                </c:pt>
                <c:pt idx="35">
                  <c:v>1.3826867410000001</c:v>
                </c:pt>
                <c:pt idx="36">
                  <c:v>1.3826867410000001</c:v>
                </c:pt>
                <c:pt idx="37">
                  <c:v>1.3826867410000001</c:v>
                </c:pt>
                <c:pt idx="38">
                  <c:v>1.3826867410000001</c:v>
                </c:pt>
                <c:pt idx="39">
                  <c:v>1.3826867410000001</c:v>
                </c:pt>
                <c:pt idx="40">
                  <c:v>1.3826867410000001</c:v>
                </c:pt>
                <c:pt idx="41">
                  <c:v>1.3826867410000001</c:v>
                </c:pt>
                <c:pt idx="42">
                  <c:v>1.3826867410000001</c:v>
                </c:pt>
                <c:pt idx="43">
                  <c:v>1.3826867410000001</c:v>
                </c:pt>
                <c:pt idx="44">
                  <c:v>1.3826867410000001</c:v>
                </c:pt>
                <c:pt idx="45">
                  <c:v>1.3826867410000001</c:v>
                </c:pt>
                <c:pt idx="46">
                  <c:v>1.3826867410000001</c:v>
                </c:pt>
                <c:pt idx="47">
                  <c:v>1.3826867410000001</c:v>
                </c:pt>
                <c:pt idx="48">
                  <c:v>1.3826867410000001</c:v>
                </c:pt>
                <c:pt idx="49">
                  <c:v>1.3826867410000001</c:v>
                </c:pt>
                <c:pt idx="50">
                  <c:v>1.3826867410000001</c:v>
                </c:pt>
                <c:pt idx="51">
                  <c:v>1.3826867410000001</c:v>
                </c:pt>
                <c:pt idx="52">
                  <c:v>1.3826867410000001</c:v>
                </c:pt>
                <c:pt idx="53">
                  <c:v>1.3826867410000001</c:v>
                </c:pt>
                <c:pt idx="54">
                  <c:v>1.3826867410000001</c:v>
                </c:pt>
                <c:pt idx="55">
                  <c:v>1.3826867410000001</c:v>
                </c:pt>
                <c:pt idx="56">
                  <c:v>1.3826867410000001</c:v>
                </c:pt>
                <c:pt idx="57">
                  <c:v>1.3826867410000001</c:v>
                </c:pt>
                <c:pt idx="58">
                  <c:v>1.3826867410000001</c:v>
                </c:pt>
                <c:pt idx="59">
                  <c:v>1.3826867410000001</c:v>
                </c:pt>
                <c:pt idx="60">
                  <c:v>1.3826867410000001</c:v>
                </c:pt>
                <c:pt idx="61">
                  <c:v>1.3826867410000001</c:v>
                </c:pt>
                <c:pt idx="62">
                  <c:v>1.3826867410000001</c:v>
                </c:pt>
                <c:pt idx="63">
                  <c:v>1.3826867410000001</c:v>
                </c:pt>
                <c:pt idx="64">
                  <c:v>1.3826867410000001</c:v>
                </c:pt>
                <c:pt idx="65">
                  <c:v>1.3826867410000001</c:v>
                </c:pt>
                <c:pt idx="66">
                  <c:v>1.3826867410000001</c:v>
                </c:pt>
                <c:pt idx="67">
                  <c:v>1.3826867410000001</c:v>
                </c:pt>
                <c:pt idx="68">
                  <c:v>1.3826867410000001</c:v>
                </c:pt>
                <c:pt idx="69">
                  <c:v>1.3826867410000001</c:v>
                </c:pt>
                <c:pt idx="70">
                  <c:v>1.3826867410000001</c:v>
                </c:pt>
                <c:pt idx="71">
                  <c:v>1.3826867410000001</c:v>
                </c:pt>
                <c:pt idx="72">
                  <c:v>1.3826867410000001</c:v>
                </c:pt>
                <c:pt idx="73">
                  <c:v>1.3826867410000001</c:v>
                </c:pt>
                <c:pt idx="74">
                  <c:v>1.3826867410000001</c:v>
                </c:pt>
                <c:pt idx="75">
                  <c:v>1.3826867410000001</c:v>
                </c:pt>
                <c:pt idx="76">
                  <c:v>1.3826867410000001</c:v>
                </c:pt>
                <c:pt idx="77">
                  <c:v>1.3826867410000001</c:v>
                </c:pt>
                <c:pt idx="78">
                  <c:v>1.3826867410000001</c:v>
                </c:pt>
                <c:pt idx="79">
                  <c:v>1.3826867410000001</c:v>
                </c:pt>
                <c:pt idx="80">
                  <c:v>1.3826867410000001</c:v>
                </c:pt>
                <c:pt idx="81">
                  <c:v>1.3826867410000001</c:v>
                </c:pt>
                <c:pt idx="82">
                  <c:v>1.3826867410000001</c:v>
                </c:pt>
                <c:pt idx="83">
                  <c:v>1.3826867410000001</c:v>
                </c:pt>
                <c:pt idx="84">
                  <c:v>1.3826867410000001</c:v>
                </c:pt>
                <c:pt idx="85">
                  <c:v>1.3826867410000001</c:v>
                </c:pt>
                <c:pt idx="86">
                  <c:v>1.3826867410000001</c:v>
                </c:pt>
                <c:pt idx="87">
                  <c:v>1.3826867410000001</c:v>
                </c:pt>
                <c:pt idx="88">
                  <c:v>1.3826867410000001</c:v>
                </c:pt>
                <c:pt idx="89">
                  <c:v>1.3826867410000001</c:v>
                </c:pt>
                <c:pt idx="90">
                  <c:v>1.3826867410000001</c:v>
                </c:pt>
                <c:pt idx="91">
                  <c:v>1.3826867410000001</c:v>
                </c:pt>
                <c:pt idx="92">
                  <c:v>1.3826867410000001</c:v>
                </c:pt>
                <c:pt idx="93">
                  <c:v>1.3826867410000001</c:v>
                </c:pt>
                <c:pt idx="94">
                  <c:v>1.3826867410000001</c:v>
                </c:pt>
                <c:pt idx="95">
                  <c:v>1.3826867410000001</c:v>
                </c:pt>
                <c:pt idx="96">
                  <c:v>1.3826867410000001</c:v>
                </c:pt>
                <c:pt idx="97">
                  <c:v>1.3826867410000001</c:v>
                </c:pt>
                <c:pt idx="98">
                  <c:v>1.3826867410000001</c:v>
                </c:pt>
                <c:pt idx="99">
                  <c:v>1.3826867410000001</c:v>
                </c:pt>
                <c:pt idx="100">
                  <c:v>1.3826867410000001</c:v>
                </c:pt>
              </c:numCache>
            </c:numRef>
          </c:val>
        </c:ser>
        <c:ser>
          <c:idx val="55"/>
          <c:order val="55"/>
          <c:val>
            <c:numRef>
              <c:f>'[OHDSI distribution of results for opening remarks.xlsx]Sheet1 (4)'!$A$56:$CW$56</c:f>
              <c:numCache>
                <c:formatCode>General</c:formatCode>
                <c:ptCount val="101"/>
                <c:pt idx="0">
                  <c:v>1.379941292</c:v>
                </c:pt>
                <c:pt idx="1">
                  <c:v>1.379941292</c:v>
                </c:pt>
                <c:pt idx="2">
                  <c:v>1.379941292</c:v>
                </c:pt>
                <c:pt idx="3">
                  <c:v>1.379941292</c:v>
                </c:pt>
                <c:pt idx="4">
                  <c:v>1.379941292</c:v>
                </c:pt>
                <c:pt idx="5">
                  <c:v>1.379941292</c:v>
                </c:pt>
                <c:pt idx="6">
                  <c:v>1.379941292</c:v>
                </c:pt>
                <c:pt idx="7">
                  <c:v>1.379941292</c:v>
                </c:pt>
                <c:pt idx="8">
                  <c:v>1.379941292</c:v>
                </c:pt>
                <c:pt idx="9">
                  <c:v>1.379941292</c:v>
                </c:pt>
                <c:pt idx="10">
                  <c:v>1.379941292</c:v>
                </c:pt>
                <c:pt idx="11">
                  <c:v>1.379941292</c:v>
                </c:pt>
                <c:pt idx="12">
                  <c:v>1.379941292</c:v>
                </c:pt>
                <c:pt idx="13">
                  <c:v>1.379941292</c:v>
                </c:pt>
                <c:pt idx="14">
                  <c:v>1.379941292</c:v>
                </c:pt>
                <c:pt idx="15">
                  <c:v>1.379941292</c:v>
                </c:pt>
                <c:pt idx="16">
                  <c:v>1.379941292</c:v>
                </c:pt>
                <c:pt idx="17">
                  <c:v>1.379941292</c:v>
                </c:pt>
                <c:pt idx="18">
                  <c:v>1.379941292</c:v>
                </c:pt>
                <c:pt idx="19">
                  <c:v>1.379941292</c:v>
                </c:pt>
                <c:pt idx="20">
                  <c:v>1.379941292</c:v>
                </c:pt>
                <c:pt idx="21">
                  <c:v>1.379941292</c:v>
                </c:pt>
                <c:pt idx="22">
                  <c:v>1.379941292</c:v>
                </c:pt>
                <c:pt idx="23">
                  <c:v>1.379941292</c:v>
                </c:pt>
                <c:pt idx="24">
                  <c:v>1.379941292</c:v>
                </c:pt>
                <c:pt idx="25">
                  <c:v>1.379941292</c:v>
                </c:pt>
                <c:pt idx="26">
                  <c:v>1.379941292</c:v>
                </c:pt>
                <c:pt idx="27">
                  <c:v>1.379941292</c:v>
                </c:pt>
                <c:pt idx="28">
                  <c:v>1.379941292</c:v>
                </c:pt>
                <c:pt idx="29">
                  <c:v>1.379941292</c:v>
                </c:pt>
                <c:pt idx="30">
                  <c:v>1.379941292</c:v>
                </c:pt>
                <c:pt idx="31">
                  <c:v>1.379941292</c:v>
                </c:pt>
                <c:pt idx="32">
                  <c:v>1.379941292</c:v>
                </c:pt>
                <c:pt idx="33">
                  <c:v>1.379941292</c:v>
                </c:pt>
                <c:pt idx="34">
                  <c:v>1.379941292</c:v>
                </c:pt>
                <c:pt idx="35">
                  <c:v>1.379941292</c:v>
                </c:pt>
                <c:pt idx="36">
                  <c:v>1.379941292</c:v>
                </c:pt>
                <c:pt idx="37">
                  <c:v>1.379941292</c:v>
                </c:pt>
                <c:pt idx="38">
                  <c:v>1.379941292</c:v>
                </c:pt>
                <c:pt idx="39">
                  <c:v>1.379941292</c:v>
                </c:pt>
                <c:pt idx="40">
                  <c:v>1.379941292</c:v>
                </c:pt>
                <c:pt idx="41">
                  <c:v>1.379941292</c:v>
                </c:pt>
                <c:pt idx="42">
                  <c:v>1.379941292</c:v>
                </c:pt>
                <c:pt idx="43">
                  <c:v>1.379941292</c:v>
                </c:pt>
                <c:pt idx="44">
                  <c:v>1.379941292</c:v>
                </c:pt>
                <c:pt idx="45">
                  <c:v>1.379941292</c:v>
                </c:pt>
                <c:pt idx="46">
                  <c:v>1.379941292</c:v>
                </c:pt>
                <c:pt idx="47">
                  <c:v>1.379941292</c:v>
                </c:pt>
                <c:pt idx="48">
                  <c:v>1.379941292</c:v>
                </c:pt>
                <c:pt idx="49">
                  <c:v>1.379941292</c:v>
                </c:pt>
                <c:pt idx="50">
                  <c:v>1.379941292</c:v>
                </c:pt>
                <c:pt idx="51">
                  <c:v>1.379941292</c:v>
                </c:pt>
                <c:pt idx="52">
                  <c:v>1.379941292</c:v>
                </c:pt>
                <c:pt idx="53">
                  <c:v>1.379941292</c:v>
                </c:pt>
                <c:pt idx="54">
                  <c:v>1.379941292</c:v>
                </c:pt>
                <c:pt idx="55">
                  <c:v>1.379941292</c:v>
                </c:pt>
                <c:pt idx="56">
                  <c:v>1.379941292</c:v>
                </c:pt>
                <c:pt idx="57">
                  <c:v>1.379941292</c:v>
                </c:pt>
                <c:pt idx="58">
                  <c:v>1.379941292</c:v>
                </c:pt>
                <c:pt idx="59">
                  <c:v>1.379941292</c:v>
                </c:pt>
                <c:pt idx="60">
                  <c:v>1.379941292</c:v>
                </c:pt>
                <c:pt idx="61">
                  <c:v>1.379941292</c:v>
                </c:pt>
                <c:pt idx="62">
                  <c:v>1.379941292</c:v>
                </c:pt>
                <c:pt idx="63">
                  <c:v>1.379941292</c:v>
                </c:pt>
                <c:pt idx="64">
                  <c:v>1.379941292</c:v>
                </c:pt>
                <c:pt idx="65">
                  <c:v>1.379941292</c:v>
                </c:pt>
                <c:pt idx="66">
                  <c:v>1.379941292</c:v>
                </c:pt>
                <c:pt idx="67">
                  <c:v>1.379941292</c:v>
                </c:pt>
                <c:pt idx="68">
                  <c:v>1.379941292</c:v>
                </c:pt>
                <c:pt idx="69">
                  <c:v>1.379941292</c:v>
                </c:pt>
                <c:pt idx="70">
                  <c:v>1.379941292</c:v>
                </c:pt>
                <c:pt idx="71">
                  <c:v>1.379941292</c:v>
                </c:pt>
                <c:pt idx="72">
                  <c:v>1.379941292</c:v>
                </c:pt>
                <c:pt idx="73">
                  <c:v>1.379941292</c:v>
                </c:pt>
                <c:pt idx="74">
                  <c:v>1.379941292</c:v>
                </c:pt>
                <c:pt idx="75">
                  <c:v>1.379941292</c:v>
                </c:pt>
                <c:pt idx="76">
                  <c:v>1.379941292</c:v>
                </c:pt>
                <c:pt idx="77">
                  <c:v>1.379941292</c:v>
                </c:pt>
                <c:pt idx="78">
                  <c:v>1.379941292</c:v>
                </c:pt>
                <c:pt idx="79">
                  <c:v>1.379941292</c:v>
                </c:pt>
                <c:pt idx="80">
                  <c:v>1.379941292</c:v>
                </c:pt>
                <c:pt idx="81">
                  <c:v>1.379941292</c:v>
                </c:pt>
                <c:pt idx="82">
                  <c:v>1.379941292</c:v>
                </c:pt>
                <c:pt idx="83">
                  <c:v>1.379941292</c:v>
                </c:pt>
                <c:pt idx="84">
                  <c:v>1.379941292</c:v>
                </c:pt>
                <c:pt idx="85">
                  <c:v>1.379941292</c:v>
                </c:pt>
                <c:pt idx="86">
                  <c:v>1.379941292</c:v>
                </c:pt>
                <c:pt idx="87">
                  <c:v>1.379941292</c:v>
                </c:pt>
                <c:pt idx="88">
                  <c:v>1.379941292</c:v>
                </c:pt>
                <c:pt idx="89">
                  <c:v>1.379941292</c:v>
                </c:pt>
                <c:pt idx="90">
                  <c:v>1.379941292</c:v>
                </c:pt>
                <c:pt idx="91">
                  <c:v>1.379941292</c:v>
                </c:pt>
                <c:pt idx="92">
                  <c:v>1.379941292</c:v>
                </c:pt>
                <c:pt idx="93">
                  <c:v>1.379941292</c:v>
                </c:pt>
                <c:pt idx="94">
                  <c:v>1.379941292</c:v>
                </c:pt>
                <c:pt idx="95">
                  <c:v>1.379941292</c:v>
                </c:pt>
                <c:pt idx="96">
                  <c:v>1.379941292</c:v>
                </c:pt>
                <c:pt idx="97">
                  <c:v>1.379941292</c:v>
                </c:pt>
                <c:pt idx="98">
                  <c:v>1.379941292</c:v>
                </c:pt>
                <c:pt idx="99">
                  <c:v>1.379941292</c:v>
                </c:pt>
                <c:pt idx="100">
                  <c:v>1.379941292</c:v>
                </c:pt>
              </c:numCache>
            </c:numRef>
          </c:val>
        </c:ser>
        <c:ser>
          <c:idx val="56"/>
          <c:order val="56"/>
          <c:val>
            <c:numRef>
              <c:f>'[OHDSI distribution of results for opening remarks.xlsx]Sheet1 (4)'!$A$57:$CW$57</c:f>
              <c:numCache>
                <c:formatCode>General</c:formatCode>
                <c:ptCount val="101"/>
                <c:pt idx="0">
                  <c:v>1.3766124769999999</c:v>
                </c:pt>
                <c:pt idx="1">
                  <c:v>1.3766124769999999</c:v>
                </c:pt>
                <c:pt idx="2">
                  <c:v>1.3766124769999999</c:v>
                </c:pt>
                <c:pt idx="3">
                  <c:v>1.3766124769999999</c:v>
                </c:pt>
                <c:pt idx="4">
                  <c:v>1.3766124769999999</c:v>
                </c:pt>
                <c:pt idx="5">
                  <c:v>1.3766124769999999</c:v>
                </c:pt>
                <c:pt idx="6">
                  <c:v>1.3766124769999999</c:v>
                </c:pt>
                <c:pt idx="7">
                  <c:v>1.3766124769999999</c:v>
                </c:pt>
                <c:pt idx="8">
                  <c:v>1.3766124769999999</c:v>
                </c:pt>
                <c:pt idx="9">
                  <c:v>1.3766124769999999</c:v>
                </c:pt>
                <c:pt idx="10">
                  <c:v>1.3766124769999999</c:v>
                </c:pt>
                <c:pt idx="11">
                  <c:v>1.3766124769999999</c:v>
                </c:pt>
                <c:pt idx="12">
                  <c:v>1.3766124769999999</c:v>
                </c:pt>
                <c:pt idx="13">
                  <c:v>1.3766124769999999</c:v>
                </c:pt>
                <c:pt idx="14">
                  <c:v>1.3766124769999999</c:v>
                </c:pt>
                <c:pt idx="15">
                  <c:v>1.3766124769999999</c:v>
                </c:pt>
                <c:pt idx="16">
                  <c:v>1.3766124769999999</c:v>
                </c:pt>
                <c:pt idx="17">
                  <c:v>1.3766124769999999</c:v>
                </c:pt>
                <c:pt idx="18">
                  <c:v>1.3766124769999999</c:v>
                </c:pt>
                <c:pt idx="19">
                  <c:v>1.3766124769999999</c:v>
                </c:pt>
                <c:pt idx="20">
                  <c:v>1.3766124769999999</c:v>
                </c:pt>
                <c:pt idx="21">
                  <c:v>1.3766124769999999</c:v>
                </c:pt>
                <c:pt idx="22">
                  <c:v>1.3766124769999999</c:v>
                </c:pt>
                <c:pt idx="23">
                  <c:v>1.3766124769999999</c:v>
                </c:pt>
                <c:pt idx="24">
                  <c:v>1.3766124769999999</c:v>
                </c:pt>
                <c:pt idx="25">
                  <c:v>1.3766124769999999</c:v>
                </c:pt>
                <c:pt idx="26">
                  <c:v>1.3766124769999999</c:v>
                </c:pt>
                <c:pt idx="27">
                  <c:v>1.3766124769999999</c:v>
                </c:pt>
                <c:pt idx="28">
                  <c:v>1.3766124769999999</c:v>
                </c:pt>
                <c:pt idx="29">
                  <c:v>1.3766124769999999</c:v>
                </c:pt>
                <c:pt idx="30">
                  <c:v>1.3766124769999999</c:v>
                </c:pt>
                <c:pt idx="31">
                  <c:v>1.3766124769999999</c:v>
                </c:pt>
                <c:pt idx="32">
                  <c:v>1.3766124769999999</c:v>
                </c:pt>
                <c:pt idx="33">
                  <c:v>1.3766124769999999</c:v>
                </c:pt>
                <c:pt idx="34">
                  <c:v>1.3766124769999999</c:v>
                </c:pt>
                <c:pt idx="35">
                  <c:v>1.3766124769999999</c:v>
                </c:pt>
                <c:pt idx="36">
                  <c:v>1.3766124769999999</c:v>
                </c:pt>
                <c:pt idx="37">
                  <c:v>1.3766124769999999</c:v>
                </c:pt>
                <c:pt idx="38">
                  <c:v>1.3766124769999999</c:v>
                </c:pt>
                <c:pt idx="39">
                  <c:v>1.3766124769999999</c:v>
                </c:pt>
                <c:pt idx="40">
                  <c:v>1.3766124769999999</c:v>
                </c:pt>
                <c:pt idx="41">
                  <c:v>1.3766124769999999</c:v>
                </c:pt>
                <c:pt idx="42">
                  <c:v>1.3766124769999999</c:v>
                </c:pt>
                <c:pt idx="43">
                  <c:v>1.3766124769999999</c:v>
                </c:pt>
                <c:pt idx="44">
                  <c:v>1.3766124769999999</c:v>
                </c:pt>
                <c:pt idx="45">
                  <c:v>1.3766124769999999</c:v>
                </c:pt>
                <c:pt idx="46">
                  <c:v>1.3766124769999999</c:v>
                </c:pt>
                <c:pt idx="47">
                  <c:v>1.3766124769999999</c:v>
                </c:pt>
                <c:pt idx="48">
                  <c:v>1.3766124769999999</c:v>
                </c:pt>
                <c:pt idx="49">
                  <c:v>1.3766124769999999</c:v>
                </c:pt>
                <c:pt idx="50">
                  <c:v>1.3766124769999999</c:v>
                </c:pt>
                <c:pt idx="51">
                  <c:v>1.3766124769999999</c:v>
                </c:pt>
                <c:pt idx="52">
                  <c:v>1.3766124769999999</c:v>
                </c:pt>
                <c:pt idx="53">
                  <c:v>1.3766124769999999</c:v>
                </c:pt>
                <c:pt idx="54">
                  <c:v>1.3766124769999999</c:v>
                </c:pt>
                <c:pt idx="55">
                  <c:v>1.3766124769999999</c:v>
                </c:pt>
                <c:pt idx="56">
                  <c:v>1.3766124769999999</c:v>
                </c:pt>
                <c:pt idx="57">
                  <c:v>1.3766124769999999</c:v>
                </c:pt>
                <c:pt idx="58">
                  <c:v>1.3766124769999999</c:v>
                </c:pt>
                <c:pt idx="59">
                  <c:v>1.3766124769999999</c:v>
                </c:pt>
                <c:pt idx="60">
                  <c:v>1.3766124769999999</c:v>
                </c:pt>
                <c:pt idx="61">
                  <c:v>1.3766124769999999</c:v>
                </c:pt>
                <c:pt idx="62">
                  <c:v>1.3766124769999999</c:v>
                </c:pt>
                <c:pt idx="63">
                  <c:v>1.3766124769999999</c:v>
                </c:pt>
                <c:pt idx="64">
                  <c:v>1.3766124769999999</c:v>
                </c:pt>
                <c:pt idx="65">
                  <c:v>1.3766124769999999</c:v>
                </c:pt>
                <c:pt idx="66">
                  <c:v>1.3766124769999999</c:v>
                </c:pt>
                <c:pt idx="67">
                  <c:v>1.3766124769999999</c:v>
                </c:pt>
                <c:pt idx="68">
                  <c:v>1.3766124769999999</c:v>
                </c:pt>
                <c:pt idx="69">
                  <c:v>1.3766124769999999</c:v>
                </c:pt>
                <c:pt idx="70">
                  <c:v>1.3766124769999999</c:v>
                </c:pt>
                <c:pt idx="71">
                  <c:v>1.3766124769999999</c:v>
                </c:pt>
                <c:pt idx="72">
                  <c:v>1.3766124769999999</c:v>
                </c:pt>
                <c:pt idx="73">
                  <c:v>1.3766124769999999</c:v>
                </c:pt>
                <c:pt idx="74">
                  <c:v>1.3766124769999999</c:v>
                </c:pt>
                <c:pt idx="75">
                  <c:v>1.3766124769999999</c:v>
                </c:pt>
                <c:pt idx="76">
                  <c:v>1.3766124769999999</c:v>
                </c:pt>
                <c:pt idx="77">
                  <c:v>1.3766124769999999</c:v>
                </c:pt>
                <c:pt idx="78">
                  <c:v>1.3766124769999999</c:v>
                </c:pt>
                <c:pt idx="79">
                  <c:v>1.3766124769999999</c:v>
                </c:pt>
                <c:pt idx="80">
                  <c:v>1.3766124769999999</c:v>
                </c:pt>
                <c:pt idx="81">
                  <c:v>1.3766124769999999</c:v>
                </c:pt>
                <c:pt idx="82">
                  <c:v>1.3766124769999999</c:v>
                </c:pt>
                <c:pt idx="83">
                  <c:v>1.3766124769999999</c:v>
                </c:pt>
                <c:pt idx="84">
                  <c:v>1.3766124769999999</c:v>
                </c:pt>
                <c:pt idx="85">
                  <c:v>1.3766124769999999</c:v>
                </c:pt>
                <c:pt idx="86">
                  <c:v>1.3766124769999999</c:v>
                </c:pt>
                <c:pt idx="87">
                  <c:v>1.3766124769999999</c:v>
                </c:pt>
                <c:pt idx="88">
                  <c:v>1.3766124769999999</c:v>
                </c:pt>
                <c:pt idx="89">
                  <c:v>1.3766124769999999</c:v>
                </c:pt>
                <c:pt idx="90">
                  <c:v>1.3766124769999999</c:v>
                </c:pt>
                <c:pt idx="91">
                  <c:v>1.3766124769999999</c:v>
                </c:pt>
                <c:pt idx="92">
                  <c:v>1.3766124769999999</c:v>
                </c:pt>
                <c:pt idx="93">
                  <c:v>1.3766124769999999</c:v>
                </c:pt>
                <c:pt idx="94">
                  <c:v>1.3766124769999999</c:v>
                </c:pt>
                <c:pt idx="95">
                  <c:v>1.3766124769999999</c:v>
                </c:pt>
                <c:pt idx="96">
                  <c:v>1.3766124769999999</c:v>
                </c:pt>
                <c:pt idx="97">
                  <c:v>1.3766124769999999</c:v>
                </c:pt>
                <c:pt idx="98">
                  <c:v>1.3766124769999999</c:v>
                </c:pt>
                <c:pt idx="99">
                  <c:v>1.3766124769999999</c:v>
                </c:pt>
                <c:pt idx="100">
                  <c:v>1.3766124769999999</c:v>
                </c:pt>
              </c:numCache>
            </c:numRef>
          </c:val>
        </c:ser>
        <c:ser>
          <c:idx val="57"/>
          <c:order val="57"/>
          <c:val>
            <c:numRef>
              <c:f>'[OHDSI distribution of results for opening remarks.xlsx]Sheet1 (4)'!$A$58:$CW$58</c:f>
              <c:numCache>
                <c:formatCode>General</c:formatCode>
                <c:ptCount val="101"/>
                <c:pt idx="0">
                  <c:v>1.3727160039999999</c:v>
                </c:pt>
                <c:pt idx="1">
                  <c:v>1.3727160039999999</c:v>
                </c:pt>
                <c:pt idx="2">
                  <c:v>1.3727160039999999</c:v>
                </c:pt>
                <c:pt idx="3">
                  <c:v>1.3727160039999999</c:v>
                </c:pt>
                <c:pt idx="4">
                  <c:v>1.3727160039999999</c:v>
                </c:pt>
                <c:pt idx="5">
                  <c:v>1.3727160039999999</c:v>
                </c:pt>
                <c:pt idx="6">
                  <c:v>1.3727160039999999</c:v>
                </c:pt>
                <c:pt idx="7">
                  <c:v>1.3727160039999999</c:v>
                </c:pt>
                <c:pt idx="8">
                  <c:v>1.3727160039999999</c:v>
                </c:pt>
                <c:pt idx="9">
                  <c:v>1.3727160039999999</c:v>
                </c:pt>
                <c:pt idx="10">
                  <c:v>1.3727160039999999</c:v>
                </c:pt>
                <c:pt idx="11">
                  <c:v>1.3727160039999999</c:v>
                </c:pt>
                <c:pt idx="12">
                  <c:v>1.3727160039999999</c:v>
                </c:pt>
                <c:pt idx="13">
                  <c:v>1.3727160039999999</c:v>
                </c:pt>
                <c:pt idx="14">
                  <c:v>1.3727160039999999</c:v>
                </c:pt>
                <c:pt idx="15">
                  <c:v>1.3727160039999999</c:v>
                </c:pt>
                <c:pt idx="16">
                  <c:v>1.3727160039999999</c:v>
                </c:pt>
                <c:pt idx="17">
                  <c:v>1.3727160039999999</c:v>
                </c:pt>
                <c:pt idx="18">
                  <c:v>1.3727160039999999</c:v>
                </c:pt>
                <c:pt idx="19">
                  <c:v>1.3727160039999999</c:v>
                </c:pt>
                <c:pt idx="20">
                  <c:v>1.3727160039999999</c:v>
                </c:pt>
                <c:pt idx="21">
                  <c:v>1.3727160039999999</c:v>
                </c:pt>
                <c:pt idx="22">
                  <c:v>1.3727160039999999</c:v>
                </c:pt>
                <c:pt idx="23">
                  <c:v>1.3727160039999999</c:v>
                </c:pt>
                <c:pt idx="24">
                  <c:v>1.3727160039999999</c:v>
                </c:pt>
                <c:pt idx="25">
                  <c:v>1.3727160039999999</c:v>
                </c:pt>
                <c:pt idx="26">
                  <c:v>1.3727160039999999</c:v>
                </c:pt>
                <c:pt idx="27">
                  <c:v>1.3727160039999999</c:v>
                </c:pt>
                <c:pt idx="28">
                  <c:v>1.3727160039999999</c:v>
                </c:pt>
                <c:pt idx="29">
                  <c:v>1.3727160039999999</c:v>
                </c:pt>
                <c:pt idx="30">
                  <c:v>1.3727160039999999</c:v>
                </c:pt>
                <c:pt idx="31">
                  <c:v>1.3727160039999999</c:v>
                </c:pt>
                <c:pt idx="32">
                  <c:v>1.3727160039999999</c:v>
                </c:pt>
                <c:pt idx="33">
                  <c:v>1.3727160039999999</c:v>
                </c:pt>
                <c:pt idx="34">
                  <c:v>1.3727160039999999</c:v>
                </c:pt>
                <c:pt idx="35">
                  <c:v>1.3727160039999999</c:v>
                </c:pt>
                <c:pt idx="36">
                  <c:v>1.3727160039999999</c:v>
                </c:pt>
                <c:pt idx="37">
                  <c:v>1.3727160039999999</c:v>
                </c:pt>
                <c:pt idx="38">
                  <c:v>1.3727160039999999</c:v>
                </c:pt>
                <c:pt idx="39">
                  <c:v>1.3727160039999999</c:v>
                </c:pt>
                <c:pt idx="40">
                  <c:v>1.3727160039999999</c:v>
                </c:pt>
                <c:pt idx="41">
                  <c:v>1.3727160039999999</c:v>
                </c:pt>
                <c:pt idx="42">
                  <c:v>1.3727160039999999</c:v>
                </c:pt>
                <c:pt idx="43">
                  <c:v>1.3727160039999999</c:v>
                </c:pt>
                <c:pt idx="44">
                  <c:v>1.3727160039999999</c:v>
                </c:pt>
                <c:pt idx="45">
                  <c:v>1.3727160039999999</c:v>
                </c:pt>
                <c:pt idx="46">
                  <c:v>1.3727160039999999</c:v>
                </c:pt>
                <c:pt idx="47">
                  <c:v>1.3727160039999999</c:v>
                </c:pt>
                <c:pt idx="48">
                  <c:v>1.3727160039999999</c:v>
                </c:pt>
                <c:pt idx="49">
                  <c:v>1.3727160039999999</c:v>
                </c:pt>
                <c:pt idx="50">
                  <c:v>1.3727160039999999</c:v>
                </c:pt>
                <c:pt idx="51">
                  <c:v>1.3727160039999999</c:v>
                </c:pt>
                <c:pt idx="52">
                  <c:v>1.3727160039999999</c:v>
                </c:pt>
                <c:pt idx="53">
                  <c:v>1.3727160039999999</c:v>
                </c:pt>
                <c:pt idx="54">
                  <c:v>1.3727160039999999</c:v>
                </c:pt>
                <c:pt idx="55">
                  <c:v>1.3727160039999999</c:v>
                </c:pt>
                <c:pt idx="56">
                  <c:v>1.3727160039999999</c:v>
                </c:pt>
                <c:pt idx="57">
                  <c:v>1.3727160039999999</c:v>
                </c:pt>
                <c:pt idx="58">
                  <c:v>1.3727160039999999</c:v>
                </c:pt>
                <c:pt idx="59">
                  <c:v>1.3727160039999999</c:v>
                </c:pt>
                <c:pt idx="60">
                  <c:v>1.3727160039999999</c:v>
                </c:pt>
                <c:pt idx="61">
                  <c:v>1.3727160039999999</c:v>
                </c:pt>
                <c:pt idx="62">
                  <c:v>1.3727160039999999</c:v>
                </c:pt>
                <c:pt idx="63">
                  <c:v>1.3727160039999999</c:v>
                </c:pt>
                <c:pt idx="64">
                  <c:v>1.3727160039999999</c:v>
                </c:pt>
                <c:pt idx="65">
                  <c:v>1.3727160039999999</c:v>
                </c:pt>
                <c:pt idx="66">
                  <c:v>1.3727160039999999</c:v>
                </c:pt>
                <c:pt idx="67">
                  <c:v>1.3727160039999999</c:v>
                </c:pt>
                <c:pt idx="68">
                  <c:v>1.3727160039999999</c:v>
                </c:pt>
                <c:pt idx="69">
                  <c:v>1.3727160039999999</c:v>
                </c:pt>
                <c:pt idx="70">
                  <c:v>1.3727160039999999</c:v>
                </c:pt>
                <c:pt idx="71">
                  <c:v>1.3727160039999999</c:v>
                </c:pt>
                <c:pt idx="72">
                  <c:v>1.3727160039999999</c:v>
                </c:pt>
                <c:pt idx="73">
                  <c:v>1.3727160039999999</c:v>
                </c:pt>
                <c:pt idx="74">
                  <c:v>1.3727160039999999</c:v>
                </c:pt>
                <c:pt idx="75">
                  <c:v>1.3727160039999999</c:v>
                </c:pt>
                <c:pt idx="76">
                  <c:v>1.3727160039999999</c:v>
                </c:pt>
                <c:pt idx="77">
                  <c:v>1.3727160039999999</c:v>
                </c:pt>
                <c:pt idx="78">
                  <c:v>1.3727160039999999</c:v>
                </c:pt>
                <c:pt idx="79">
                  <c:v>1.3727160039999999</c:v>
                </c:pt>
                <c:pt idx="80">
                  <c:v>1.3727160039999999</c:v>
                </c:pt>
                <c:pt idx="81">
                  <c:v>1.3727160039999999</c:v>
                </c:pt>
                <c:pt idx="82">
                  <c:v>1.3727160039999999</c:v>
                </c:pt>
                <c:pt idx="83">
                  <c:v>1.3727160039999999</c:v>
                </c:pt>
                <c:pt idx="84">
                  <c:v>1.3727160039999999</c:v>
                </c:pt>
                <c:pt idx="85">
                  <c:v>1.3727160039999999</c:v>
                </c:pt>
                <c:pt idx="86">
                  <c:v>1.3727160039999999</c:v>
                </c:pt>
                <c:pt idx="87">
                  <c:v>1.3727160039999999</c:v>
                </c:pt>
                <c:pt idx="88">
                  <c:v>1.3727160039999999</c:v>
                </c:pt>
                <c:pt idx="89">
                  <c:v>1.3727160039999999</c:v>
                </c:pt>
                <c:pt idx="90">
                  <c:v>1.3727160039999999</c:v>
                </c:pt>
                <c:pt idx="91">
                  <c:v>1.3727160039999999</c:v>
                </c:pt>
                <c:pt idx="92">
                  <c:v>1.3727160039999999</c:v>
                </c:pt>
                <c:pt idx="93">
                  <c:v>1.3727160039999999</c:v>
                </c:pt>
                <c:pt idx="94">
                  <c:v>1.3727160039999999</c:v>
                </c:pt>
                <c:pt idx="95">
                  <c:v>1.3727160039999999</c:v>
                </c:pt>
                <c:pt idx="96">
                  <c:v>1.3727160039999999</c:v>
                </c:pt>
                <c:pt idx="97">
                  <c:v>1.3727160039999999</c:v>
                </c:pt>
                <c:pt idx="98">
                  <c:v>1.3727160039999999</c:v>
                </c:pt>
                <c:pt idx="99">
                  <c:v>1.3727160039999999</c:v>
                </c:pt>
                <c:pt idx="100">
                  <c:v>1.3727160039999999</c:v>
                </c:pt>
              </c:numCache>
            </c:numRef>
          </c:val>
        </c:ser>
        <c:ser>
          <c:idx val="58"/>
          <c:order val="58"/>
          <c:val>
            <c:numRef>
              <c:f>'[OHDSI distribution of results for opening remarks.xlsx]Sheet1 (4)'!$A$59:$CW$59</c:f>
              <c:numCache>
                <c:formatCode>General</c:formatCode>
                <c:ptCount val="101"/>
                <c:pt idx="0">
                  <c:v>1.3682701399999999</c:v>
                </c:pt>
                <c:pt idx="1">
                  <c:v>1.3682701399999999</c:v>
                </c:pt>
                <c:pt idx="2">
                  <c:v>1.3682701399999999</c:v>
                </c:pt>
                <c:pt idx="3">
                  <c:v>1.3682701399999999</c:v>
                </c:pt>
                <c:pt idx="4">
                  <c:v>1.3682701399999999</c:v>
                </c:pt>
                <c:pt idx="5">
                  <c:v>1.3682701399999999</c:v>
                </c:pt>
                <c:pt idx="6">
                  <c:v>1.3682701399999999</c:v>
                </c:pt>
                <c:pt idx="7">
                  <c:v>1.3682701399999999</c:v>
                </c:pt>
                <c:pt idx="8">
                  <c:v>1.3682701399999999</c:v>
                </c:pt>
                <c:pt idx="9">
                  <c:v>1.3682701399999999</c:v>
                </c:pt>
                <c:pt idx="10">
                  <c:v>1.3682701399999999</c:v>
                </c:pt>
                <c:pt idx="11">
                  <c:v>1.3682701399999999</c:v>
                </c:pt>
                <c:pt idx="12">
                  <c:v>1.3682701399999999</c:v>
                </c:pt>
                <c:pt idx="13">
                  <c:v>1.3682701399999999</c:v>
                </c:pt>
                <c:pt idx="14">
                  <c:v>1.3682701399999999</c:v>
                </c:pt>
                <c:pt idx="15">
                  <c:v>1.3682701399999999</c:v>
                </c:pt>
                <c:pt idx="16">
                  <c:v>1.3682701399999999</c:v>
                </c:pt>
                <c:pt idx="17">
                  <c:v>1.3682701399999999</c:v>
                </c:pt>
                <c:pt idx="18">
                  <c:v>1.3682701399999999</c:v>
                </c:pt>
                <c:pt idx="19">
                  <c:v>1.3682701399999999</c:v>
                </c:pt>
                <c:pt idx="20">
                  <c:v>1.3682701399999999</c:v>
                </c:pt>
                <c:pt idx="21">
                  <c:v>1.3682701399999999</c:v>
                </c:pt>
                <c:pt idx="22">
                  <c:v>1.3682701399999999</c:v>
                </c:pt>
                <c:pt idx="23">
                  <c:v>1.3682701399999999</c:v>
                </c:pt>
                <c:pt idx="24">
                  <c:v>1.3682701399999999</c:v>
                </c:pt>
                <c:pt idx="25">
                  <c:v>1.3682701399999999</c:v>
                </c:pt>
                <c:pt idx="26">
                  <c:v>1.3682701399999999</c:v>
                </c:pt>
                <c:pt idx="27">
                  <c:v>1.3682701399999999</c:v>
                </c:pt>
                <c:pt idx="28">
                  <c:v>1.3682701399999999</c:v>
                </c:pt>
                <c:pt idx="29">
                  <c:v>1.3682701399999999</c:v>
                </c:pt>
                <c:pt idx="30">
                  <c:v>1.3682701399999999</c:v>
                </c:pt>
                <c:pt idx="31">
                  <c:v>1.3682701399999999</c:v>
                </c:pt>
                <c:pt idx="32">
                  <c:v>1.3682701399999999</c:v>
                </c:pt>
                <c:pt idx="33">
                  <c:v>1.3682701399999999</c:v>
                </c:pt>
                <c:pt idx="34">
                  <c:v>1.3682701399999999</c:v>
                </c:pt>
                <c:pt idx="35">
                  <c:v>1.3682701399999999</c:v>
                </c:pt>
                <c:pt idx="36">
                  <c:v>1.3682701399999999</c:v>
                </c:pt>
                <c:pt idx="37">
                  <c:v>1.3682701399999999</c:v>
                </c:pt>
                <c:pt idx="38">
                  <c:v>1.3682701399999999</c:v>
                </c:pt>
                <c:pt idx="39">
                  <c:v>1.3682701399999999</c:v>
                </c:pt>
                <c:pt idx="40">
                  <c:v>1.3682701399999999</c:v>
                </c:pt>
                <c:pt idx="41">
                  <c:v>1.3682701399999999</c:v>
                </c:pt>
                <c:pt idx="42">
                  <c:v>1.3682701399999999</c:v>
                </c:pt>
                <c:pt idx="43">
                  <c:v>1.3682701399999999</c:v>
                </c:pt>
                <c:pt idx="44">
                  <c:v>1.3682701399999999</c:v>
                </c:pt>
                <c:pt idx="45">
                  <c:v>1.3682701399999999</c:v>
                </c:pt>
                <c:pt idx="46">
                  <c:v>1.3682701399999999</c:v>
                </c:pt>
                <c:pt idx="47">
                  <c:v>1.3682701399999999</c:v>
                </c:pt>
                <c:pt idx="48">
                  <c:v>1.3682701399999999</c:v>
                </c:pt>
                <c:pt idx="49">
                  <c:v>1.3682701399999999</c:v>
                </c:pt>
                <c:pt idx="50">
                  <c:v>1.3682701399999999</c:v>
                </c:pt>
                <c:pt idx="51">
                  <c:v>1.3682701399999999</c:v>
                </c:pt>
                <c:pt idx="52">
                  <c:v>1.3682701399999999</c:v>
                </c:pt>
                <c:pt idx="53">
                  <c:v>1.3682701399999999</c:v>
                </c:pt>
                <c:pt idx="54">
                  <c:v>1.3682701399999999</c:v>
                </c:pt>
                <c:pt idx="55">
                  <c:v>1.3682701399999999</c:v>
                </c:pt>
                <c:pt idx="56">
                  <c:v>1.3682701399999999</c:v>
                </c:pt>
                <c:pt idx="57">
                  <c:v>1.3682701399999999</c:v>
                </c:pt>
                <c:pt idx="58">
                  <c:v>1.3682701399999999</c:v>
                </c:pt>
                <c:pt idx="59">
                  <c:v>1.3682701399999999</c:v>
                </c:pt>
                <c:pt idx="60">
                  <c:v>1.3682701399999999</c:v>
                </c:pt>
                <c:pt idx="61">
                  <c:v>1.3682701399999999</c:v>
                </c:pt>
                <c:pt idx="62">
                  <c:v>1.3682701399999999</c:v>
                </c:pt>
                <c:pt idx="63">
                  <c:v>1.3682701399999999</c:v>
                </c:pt>
                <c:pt idx="64">
                  <c:v>1.3682701399999999</c:v>
                </c:pt>
                <c:pt idx="65">
                  <c:v>1.3682701399999999</c:v>
                </c:pt>
                <c:pt idx="66">
                  <c:v>1.3682701399999999</c:v>
                </c:pt>
                <c:pt idx="67">
                  <c:v>1.3682701399999999</c:v>
                </c:pt>
                <c:pt idx="68">
                  <c:v>1.3682701399999999</c:v>
                </c:pt>
                <c:pt idx="69">
                  <c:v>1.3682701399999999</c:v>
                </c:pt>
                <c:pt idx="70">
                  <c:v>1.3682701399999999</c:v>
                </c:pt>
                <c:pt idx="71">
                  <c:v>1.3682701399999999</c:v>
                </c:pt>
                <c:pt idx="72">
                  <c:v>1.3682701399999999</c:v>
                </c:pt>
                <c:pt idx="73">
                  <c:v>1.3682701399999999</c:v>
                </c:pt>
                <c:pt idx="74">
                  <c:v>1.3682701399999999</c:v>
                </c:pt>
                <c:pt idx="75">
                  <c:v>1.3682701399999999</c:v>
                </c:pt>
                <c:pt idx="76">
                  <c:v>1.3682701399999999</c:v>
                </c:pt>
                <c:pt idx="77">
                  <c:v>1.3682701399999999</c:v>
                </c:pt>
                <c:pt idx="78">
                  <c:v>1.3682701399999999</c:v>
                </c:pt>
                <c:pt idx="79">
                  <c:v>1.3682701399999999</c:v>
                </c:pt>
                <c:pt idx="80">
                  <c:v>1.3682701399999999</c:v>
                </c:pt>
                <c:pt idx="81">
                  <c:v>1.3682701399999999</c:v>
                </c:pt>
                <c:pt idx="82">
                  <c:v>1.3682701399999999</c:v>
                </c:pt>
                <c:pt idx="83">
                  <c:v>1.3682701399999999</c:v>
                </c:pt>
                <c:pt idx="84">
                  <c:v>1.3682701399999999</c:v>
                </c:pt>
                <c:pt idx="85">
                  <c:v>1.3682701399999999</c:v>
                </c:pt>
                <c:pt idx="86">
                  <c:v>1.3682701399999999</c:v>
                </c:pt>
                <c:pt idx="87">
                  <c:v>1.3682701399999999</c:v>
                </c:pt>
                <c:pt idx="88">
                  <c:v>1.3682701399999999</c:v>
                </c:pt>
                <c:pt idx="89">
                  <c:v>1.3682701399999999</c:v>
                </c:pt>
                <c:pt idx="90">
                  <c:v>1.3682701399999999</c:v>
                </c:pt>
                <c:pt idx="91">
                  <c:v>1.3682701399999999</c:v>
                </c:pt>
                <c:pt idx="92">
                  <c:v>1.3682701399999999</c:v>
                </c:pt>
                <c:pt idx="93">
                  <c:v>1.3682701399999999</c:v>
                </c:pt>
                <c:pt idx="94">
                  <c:v>1.3682701399999999</c:v>
                </c:pt>
                <c:pt idx="95">
                  <c:v>1.3682701399999999</c:v>
                </c:pt>
                <c:pt idx="96">
                  <c:v>1.3682701399999999</c:v>
                </c:pt>
                <c:pt idx="97">
                  <c:v>1.3682701399999999</c:v>
                </c:pt>
                <c:pt idx="98">
                  <c:v>1.3682701399999999</c:v>
                </c:pt>
                <c:pt idx="99">
                  <c:v>1.3682701399999999</c:v>
                </c:pt>
                <c:pt idx="100">
                  <c:v>1.3682701399999999</c:v>
                </c:pt>
              </c:numCache>
            </c:numRef>
          </c:val>
        </c:ser>
        <c:ser>
          <c:idx val="59"/>
          <c:order val="59"/>
          <c:val>
            <c:numRef>
              <c:f>'[OHDSI distribution of results for opening remarks.xlsx]Sheet1 (4)'!$A$60:$CW$60</c:f>
              <c:numCache>
                <c:formatCode>General</c:formatCode>
                <c:ptCount val="101"/>
                <c:pt idx="0">
                  <c:v>1.36329557</c:v>
                </c:pt>
                <c:pt idx="1">
                  <c:v>1.36329557</c:v>
                </c:pt>
                <c:pt idx="2">
                  <c:v>1.36329557</c:v>
                </c:pt>
                <c:pt idx="3">
                  <c:v>1.36329557</c:v>
                </c:pt>
                <c:pt idx="4">
                  <c:v>1.36329557</c:v>
                </c:pt>
                <c:pt idx="5">
                  <c:v>1.36329557</c:v>
                </c:pt>
                <c:pt idx="6">
                  <c:v>1.36329557</c:v>
                </c:pt>
                <c:pt idx="7">
                  <c:v>1.36329557</c:v>
                </c:pt>
                <c:pt idx="8">
                  <c:v>1.36329557</c:v>
                </c:pt>
                <c:pt idx="9">
                  <c:v>1.36329557</c:v>
                </c:pt>
                <c:pt idx="10">
                  <c:v>1.36329557</c:v>
                </c:pt>
                <c:pt idx="11">
                  <c:v>1.36329557</c:v>
                </c:pt>
                <c:pt idx="12">
                  <c:v>1.36329557</c:v>
                </c:pt>
                <c:pt idx="13">
                  <c:v>1.36329557</c:v>
                </c:pt>
                <c:pt idx="14">
                  <c:v>1.36329557</c:v>
                </c:pt>
                <c:pt idx="15">
                  <c:v>1.36329557</c:v>
                </c:pt>
                <c:pt idx="16">
                  <c:v>1.36329557</c:v>
                </c:pt>
                <c:pt idx="17">
                  <c:v>1.36329557</c:v>
                </c:pt>
                <c:pt idx="18">
                  <c:v>1.36329557</c:v>
                </c:pt>
                <c:pt idx="19">
                  <c:v>1.36329557</c:v>
                </c:pt>
                <c:pt idx="20">
                  <c:v>1.36329557</c:v>
                </c:pt>
                <c:pt idx="21">
                  <c:v>1.36329557</c:v>
                </c:pt>
                <c:pt idx="22">
                  <c:v>1.36329557</c:v>
                </c:pt>
                <c:pt idx="23">
                  <c:v>1.36329557</c:v>
                </c:pt>
                <c:pt idx="24">
                  <c:v>1.36329557</c:v>
                </c:pt>
                <c:pt idx="25">
                  <c:v>1.36329557</c:v>
                </c:pt>
                <c:pt idx="26">
                  <c:v>1.36329557</c:v>
                </c:pt>
                <c:pt idx="27">
                  <c:v>1.36329557</c:v>
                </c:pt>
                <c:pt idx="28">
                  <c:v>1.36329557</c:v>
                </c:pt>
                <c:pt idx="29">
                  <c:v>1.36329557</c:v>
                </c:pt>
                <c:pt idx="30">
                  <c:v>1.36329557</c:v>
                </c:pt>
                <c:pt idx="31">
                  <c:v>1.36329557</c:v>
                </c:pt>
                <c:pt idx="32">
                  <c:v>1.36329557</c:v>
                </c:pt>
                <c:pt idx="33">
                  <c:v>1.36329557</c:v>
                </c:pt>
                <c:pt idx="34">
                  <c:v>1.36329557</c:v>
                </c:pt>
                <c:pt idx="35">
                  <c:v>1.36329557</c:v>
                </c:pt>
                <c:pt idx="36">
                  <c:v>1.36329557</c:v>
                </c:pt>
                <c:pt idx="37">
                  <c:v>1.36329557</c:v>
                </c:pt>
                <c:pt idx="38">
                  <c:v>1.36329557</c:v>
                </c:pt>
                <c:pt idx="39">
                  <c:v>1.36329557</c:v>
                </c:pt>
                <c:pt idx="40">
                  <c:v>1.36329557</c:v>
                </c:pt>
                <c:pt idx="41">
                  <c:v>1.36329557</c:v>
                </c:pt>
                <c:pt idx="42">
                  <c:v>1.36329557</c:v>
                </c:pt>
                <c:pt idx="43">
                  <c:v>1.36329557</c:v>
                </c:pt>
                <c:pt idx="44">
                  <c:v>1.36329557</c:v>
                </c:pt>
                <c:pt idx="45">
                  <c:v>1.36329557</c:v>
                </c:pt>
                <c:pt idx="46">
                  <c:v>1.36329557</c:v>
                </c:pt>
                <c:pt idx="47">
                  <c:v>1.36329557</c:v>
                </c:pt>
                <c:pt idx="48">
                  <c:v>1.36329557</c:v>
                </c:pt>
                <c:pt idx="49">
                  <c:v>1.36329557</c:v>
                </c:pt>
                <c:pt idx="50">
                  <c:v>1.36329557</c:v>
                </c:pt>
                <c:pt idx="51">
                  <c:v>1.36329557</c:v>
                </c:pt>
                <c:pt idx="52">
                  <c:v>1.36329557</c:v>
                </c:pt>
                <c:pt idx="53">
                  <c:v>1.36329557</c:v>
                </c:pt>
                <c:pt idx="54">
                  <c:v>1.36329557</c:v>
                </c:pt>
                <c:pt idx="55">
                  <c:v>1.36329557</c:v>
                </c:pt>
                <c:pt idx="56">
                  <c:v>1.36329557</c:v>
                </c:pt>
                <c:pt idx="57">
                  <c:v>1.36329557</c:v>
                </c:pt>
                <c:pt idx="58">
                  <c:v>1.36329557</c:v>
                </c:pt>
                <c:pt idx="59">
                  <c:v>1.36329557</c:v>
                </c:pt>
                <c:pt idx="60">
                  <c:v>1.36329557</c:v>
                </c:pt>
                <c:pt idx="61">
                  <c:v>1.36329557</c:v>
                </c:pt>
                <c:pt idx="62">
                  <c:v>1.36329557</c:v>
                </c:pt>
                <c:pt idx="63">
                  <c:v>1.36329557</c:v>
                </c:pt>
                <c:pt idx="64">
                  <c:v>1.36329557</c:v>
                </c:pt>
                <c:pt idx="65">
                  <c:v>1.36329557</c:v>
                </c:pt>
                <c:pt idx="66">
                  <c:v>1.36329557</c:v>
                </c:pt>
                <c:pt idx="67">
                  <c:v>1.36329557</c:v>
                </c:pt>
                <c:pt idx="68">
                  <c:v>1.36329557</c:v>
                </c:pt>
                <c:pt idx="69">
                  <c:v>1.36329557</c:v>
                </c:pt>
                <c:pt idx="70">
                  <c:v>1.36329557</c:v>
                </c:pt>
                <c:pt idx="71">
                  <c:v>1.36329557</c:v>
                </c:pt>
                <c:pt idx="72">
                  <c:v>1.36329557</c:v>
                </c:pt>
                <c:pt idx="73">
                  <c:v>1.36329557</c:v>
                </c:pt>
                <c:pt idx="74">
                  <c:v>1.36329557</c:v>
                </c:pt>
                <c:pt idx="75">
                  <c:v>1.36329557</c:v>
                </c:pt>
                <c:pt idx="76">
                  <c:v>1.36329557</c:v>
                </c:pt>
                <c:pt idx="77">
                  <c:v>1.36329557</c:v>
                </c:pt>
                <c:pt idx="78">
                  <c:v>1.36329557</c:v>
                </c:pt>
                <c:pt idx="79">
                  <c:v>1.36329557</c:v>
                </c:pt>
                <c:pt idx="80">
                  <c:v>1.36329557</c:v>
                </c:pt>
                <c:pt idx="81">
                  <c:v>1.36329557</c:v>
                </c:pt>
                <c:pt idx="82">
                  <c:v>1.36329557</c:v>
                </c:pt>
                <c:pt idx="83">
                  <c:v>1.36329557</c:v>
                </c:pt>
                <c:pt idx="84">
                  <c:v>1.36329557</c:v>
                </c:pt>
                <c:pt idx="85">
                  <c:v>1.36329557</c:v>
                </c:pt>
                <c:pt idx="86">
                  <c:v>1.36329557</c:v>
                </c:pt>
                <c:pt idx="87">
                  <c:v>1.36329557</c:v>
                </c:pt>
                <c:pt idx="88">
                  <c:v>1.36329557</c:v>
                </c:pt>
                <c:pt idx="89">
                  <c:v>1.36329557</c:v>
                </c:pt>
                <c:pt idx="90">
                  <c:v>1.36329557</c:v>
                </c:pt>
                <c:pt idx="91">
                  <c:v>1.36329557</c:v>
                </c:pt>
                <c:pt idx="92">
                  <c:v>1.36329557</c:v>
                </c:pt>
                <c:pt idx="93">
                  <c:v>1.36329557</c:v>
                </c:pt>
                <c:pt idx="94">
                  <c:v>1.36329557</c:v>
                </c:pt>
                <c:pt idx="95">
                  <c:v>1.36329557</c:v>
                </c:pt>
                <c:pt idx="96">
                  <c:v>1.36329557</c:v>
                </c:pt>
                <c:pt idx="97">
                  <c:v>1.36329557</c:v>
                </c:pt>
                <c:pt idx="98">
                  <c:v>1.36329557</c:v>
                </c:pt>
                <c:pt idx="99">
                  <c:v>1.36329557</c:v>
                </c:pt>
                <c:pt idx="100">
                  <c:v>1.36329557</c:v>
                </c:pt>
              </c:numCache>
            </c:numRef>
          </c:val>
        </c:ser>
        <c:ser>
          <c:idx val="60"/>
          <c:order val="60"/>
          <c:val>
            <c:numRef>
              <c:f>'[OHDSI distribution of results for opening remarks.xlsx]Sheet1 (4)'!$A$61:$CW$61</c:f>
              <c:numCache>
                <c:formatCode>General</c:formatCode>
                <c:ptCount val="101"/>
                <c:pt idx="0">
                  <c:v>1.357815234</c:v>
                </c:pt>
                <c:pt idx="1">
                  <c:v>1.357815234</c:v>
                </c:pt>
                <c:pt idx="2">
                  <c:v>1.357815234</c:v>
                </c:pt>
                <c:pt idx="3">
                  <c:v>1.357815234</c:v>
                </c:pt>
                <c:pt idx="4">
                  <c:v>1.357815234</c:v>
                </c:pt>
                <c:pt idx="5">
                  <c:v>1.357815234</c:v>
                </c:pt>
                <c:pt idx="6">
                  <c:v>1.357815234</c:v>
                </c:pt>
                <c:pt idx="7">
                  <c:v>1.357815234</c:v>
                </c:pt>
                <c:pt idx="8">
                  <c:v>1.357815234</c:v>
                </c:pt>
                <c:pt idx="9">
                  <c:v>1.357815234</c:v>
                </c:pt>
                <c:pt idx="10">
                  <c:v>1.357815234</c:v>
                </c:pt>
                <c:pt idx="11">
                  <c:v>1.357815234</c:v>
                </c:pt>
                <c:pt idx="12">
                  <c:v>1.357815234</c:v>
                </c:pt>
                <c:pt idx="13">
                  <c:v>1.357815234</c:v>
                </c:pt>
                <c:pt idx="14">
                  <c:v>1.357815234</c:v>
                </c:pt>
                <c:pt idx="15">
                  <c:v>1.357815234</c:v>
                </c:pt>
                <c:pt idx="16">
                  <c:v>1.357815234</c:v>
                </c:pt>
                <c:pt idx="17">
                  <c:v>1.357815234</c:v>
                </c:pt>
                <c:pt idx="18">
                  <c:v>1.357815234</c:v>
                </c:pt>
                <c:pt idx="19">
                  <c:v>1.357815234</c:v>
                </c:pt>
                <c:pt idx="20">
                  <c:v>1.357815234</c:v>
                </c:pt>
                <c:pt idx="21">
                  <c:v>1.357815234</c:v>
                </c:pt>
                <c:pt idx="22">
                  <c:v>1.357815234</c:v>
                </c:pt>
                <c:pt idx="23">
                  <c:v>1.357815234</c:v>
                </c:pt>
                <c:pt idx="24">
                  <c:v>1.357815234</c:v>
                </c:pt>
                <c:pt idx="25">
                  <c:v>1.357815234</c:v>
                </c:pt>
                <c:pt idx="26">
                  <c:v>1.357815234</c:v>
                </c:pt>
                <c:pt idx="27">
                  <c:v>1.357815234</c:v>
                </c:pt>
                <c:pt idx="28">
                  <c:v>1.357815234</c:v>
                </c:pt>
                <c:pt idx="29">
                  <c:v>1.357815234</c:v>
                </c:pt>
                <c:pt idx="30">
                  <c:v>1.357815234</c:v>
                </c:pt>
                <c:pt idx="31">
                  <c:v>1.357815234</c:v>
                </c:pt>
                <c:pt idx="32">
                  <c:v>1.357815234</c:v>
                </c:pt>
                <c:pt idx="33">
                  <c:v>1.357815234</c:v>
                </c:pt>
                <c:pt idx="34">
                  <c:v>1.357815234</c:v>
                </c:pt>
                <c:pt idx="35">
                  <c:v>1.357815234</c:v>
                </c:pt>
                <c:pt idx="36">
                  <c:v>1.357815234</c:v>
                </c:pt>
                <c:pt idx="37">
                  <c:v>1.357815234</c:v>
                </c:pt>
                <c:pt idx="38">
                  <c:v>1.357815234</c:v>
                </c:pt>
                <c:pt idx="39">
                  <c:v>1.357815234</c:v>
                </c:pt>
                <c:pt idx="40">
                  <c:v>1.357815234</c:v>
                </c:pt>
                <c:pt idx="41">
                  <c:v>1.357815234</c:v>
                </c:pt>
                <c:pt idx="42">
                  <c:v>1.357815234</c:v>
                </c:pt>
                <c:pt idx="43">
                  <c:v>1.357815234</c:v>
                </c:pt>
                <c:pt idx="44">
                  <c:v>1.357815234</c:v>
                </c:pt>
                <c:pt idx="45">
                  <c:v>1.357815234</c:v>
                </c:pt>
                <c:pt idx="46">
                  <c:v>1.357815234</c:v>
                </c:pt>
                <c:pt idx="47">
                  <c:v>1.357815234</c:v>
                </c:pt>
                <c:pt idx="48">
                  <c:v>1.357815234</c:v>
                </c:pt>
                <c:pt idx="49">
                  <c:v>1.357815234</c:v>
                </c:pt>
                <c:pt idx="50">
                  <c:v>1.357815234</c:v>
                </c:pt>
                <c:pt idx="51">
                  <c:v>1.357815234</c:v>
                </c:pt>
                <c:pt idx="52">
                  <c:v>1.357815234</c:v>
                </c:pt>
                <c:pt idx="53">
                  <c:v>1.357815234</c:v>
                </c:pt>
                <c:pt idx="54">
                  <c:v>1.357815234</c:v>
                </c:pt>
                <c:pt idx="55">
                  <c:v>1.357815234</c:v>
                </c:pt>
                <c:pt idx="56">
                  <c:v>1.357815234</c:v>
                </c:pt>
                <c:pt idx="57">
                  <c:v>1.357815234</c:v>
                </c:pt>
                <c:pt idx="58">
                  <c:v>1.357815234</c:v>
                </c:pt>
                <c:pt idx="59">
                  <c:v>1.357815234</c:v>
                </c:pt>
                <c:pt idx="60">
                  <c:v>1.357815234</c:v>
                </c:pt>
                <c:pt idx="61">
                  <c:v>1.357815234</c:v>
                </c:pt>
                <c:pt idx="62">
                  <c:v>1.357815234</c:v>
                </c:pt>
                <c:pt idx="63">
                  <c:v>1.357815234</c:v>
                </c:pt>
                <c:pt idx="64">
                  <c:v>1.357815234</c:v>
                </c:pt>
                <c:pt idx="65">
                  <c:v>1.357815234</c:v>
                </c:pt>
                <c:pt idx="66">
                  <c:v>1.357815234</c:v>
                </c:pt>
                <c:pt idx="67">
                  <c:v>1.357815234</c:v>
                </c:pt>
                <c:pt idx="68">
                  <c:v>1.357815234</c:v>
                </c:pt>
                <c:pt idx="69">
                  <c:v>1.357815234</c:v>
                </c:pt>
                <c:pt idx="70">
                  <c:v>1.357815234</c:v>
                </c:pt>
                <c:pt idx="71">
                  <c:v>1.357815234</c:v>
                </c:pt>
                <c:pt idx="72">
                  <c:v>1.357815234</c:v>
                </c:pt>
                <c:pt idx="73">
                  <c:v>1.357815234</c:v>
                </c:pt>
                <c:pt idx="74">
                  <c:v>1.357815234</c:v>
                </c:pt>
                <c:pt idx="75">
                  <c:v>1.357815234</c:v>
                </c:pt>
                <c:pt idx="76">
                  <c:v>1.357815234</c:v>
                </c:pt>
                <c:pt idx="77">
                  <c:v>1.357815234</c:v>
                </c:pt>
                <c:pt idx="78">
                  <c:v>1.357815234</c:v>
                </c:pt>
                <c:pt idx="79">
                  <c:v>1.357815234</c:v>
                </c:pt>
                <c:pt idx="80">
                  <c:v>1.357815234</c:v>
                </c:pt>
                <c:pt idx="81">
                  <c:v>1.357815234</c:v>
                </c:pt>
                <c:pt idx="82">
                  <c:v>1.357815234</c:v>
                </c:pt>
                <c:pt idx="83">
                  <c:v>1.357815234</c:v>
                </c:pt>
                <c:pt idx="84">
                  <c:v>1.357815234</c:v>
                </c:pt>
                <c:pt idx="85">
                  <c:v>1.357815234</c:v>
                </c:pt>
                <c:pt idx="86">
                  <c:v>1.357815234</c:v>
                </c:pt>
                <c:pt idx="87">
                  <c:v>1.357815234</c:v>
                </c:pt>
                <c:pt idx="88">
                  <c:v>1.357815234</c:v>
                </c:pt>
                <c:pt idx="89">
                  <c:v>1.357815234</c:v>
                </c:pt>
                <c:pt idx="90">
                  <c:v>1.357815234</c:v>
                </c:pt>
                <c:pt idx="91">
                  <c:v>1.357815234</c:v>
                </c:pt>
                <c:pt idx="92">
                  <c:v>1.357815234</c:v>
                </c:pt>
                <c:pt idx="93">
                  <c:v>1.357815234</c:v>
                </c:pt>
                <c:pt idx="94">
                  <c:v>1.357815234</c:v>
                </c:pt>
                <c:pt idx="95">
                  <c:v>1.357815234</c:v>
                </c:pt>
                <c:pt idx="96">
                  <c:v>1.357815234</c:v>
                </c:pt>
                <c:pt idx="97">
                  <c:v>1.357815234</c:v>
                </c:pt>
                <c:pt idx="98">
                  <c:v>1.357815234</c:v>
                </c:pt>
                <c:pt idx="99">
                  <c:v>1.357815234</c:v>
                </c:pt>
                <c:pt idx="100">
                  <c:v>1.357815234</c:v>
                </c:pt>
              </c:numCache>
            </c:numRef>
          </c:val>
        </c:ser>
        <c:ser>
          <c:idx val="61"/>
          <c:order val="61"/>
          <c:val>
            <c:numRef>
              <c:f>'[OHDSI distribution of results for opening remarks.xlsx]Sheet1 (4)'!$A$62:$CW$62</c:f>
              <c:numCache>
                <c:formatCode>General</c:formatCode>
                <c:ptCount val="101"/>
                <c:pt idx="0">
                  <c:v>1.3518541509999999</c:v>
                </c:pt>
                <c:pt idx="1">
                  <c:v>1.3518541509999999</c:v>
                </c:pt>
                <c:pt idx="2">
                  <c:v>1.3518541509999999</c:v>
                </c:pt>
                <c:pt idx="3">
                  <c:v>1.3518541509999999</c:v>
                </c:pt>
                <c:pt idx="4">
                  <c:v>1.3518541509999999</c:v>
                </c:pt>
                <c:pt idx="5">
                  <c:v>1.3518541509999999</c:v>
                </c:pt>
                <c:pt idx="6">
                  <c:v>1.3518541509999999</c:v>
                </c:pt>
                <c:pt idx="7">
                  <c:v>1.3518541509999999</c:v>
                </c:pt>
                <c:pt idx="8">
                  <c:v>1.3518541509999999</c:v>
                </c:pt>
                <c:pt idx="9">
                  <c:v>1.3518541509999999</c:v>
                </c:pt>
                <c:pt idx="10">
                  <c:v>1.3518541509999999</c:v>
                </c:pt>
                <c:pt idx="11">
                  <c:v>1.3518541509999999</c:v>
                </c:pt>
                <c:pt idx="12">
                  <c:v>1.3518541509999999</c:v>
                </c:pt>
                <c:pt idx="13">
                  <c:v>1.3518541509999999</c:v>
                </c:pt>
                <c:pt idx="14">
                  <c:v>1.3518541509999999</c:v>
                </c:pt>
                <c:pt idx="15">
                  <c:v>1.3518541509999999</c:v>
                </c:pt>
                <c:pt idx="16">
                  <c:v>1.3518541509999999</c:v>
                </c:pt>
                <c:pt idx="17">
                  <c:v>1.3518541509999999</c:v>
                </c:pt>
                <c:pt idx="18">
                  <c:v>1.3518541509999999</c:v>
                </c:pt>
                <c:pt idx="19">
                  <c:v>1.3518541509999999</c:v>
                </c:pt>
                <c:pt idx="20">
                  <c:v>1.3518541509999999</c:v>
                </c:pt>
                <c:pt idx="21">
                  <c:v>1.3518541509999999</c:v>
                </c:pt>
                <c:pt idx="22">
                  <c:v>1.3518541509999999</c:v>
                </c:pt>
                <c:pt idx="23">
                  <c:v>1.3518541509999999</c:v>
                </c:pt>
                <c:pt idx="24">
                  <c:v>1.3518541509999999</c:v>
                </c:pt>
                <c:pt idx="25">
                  <c:v>1.3518541509999999</c:v>
                </c:pt>
                <c:pt idx="26">
                  <c:v>1.3518541509999999</c:v>
                </c:pt>
                <c:pt idx="27">
                  <c:v>1.3518541509999999</c:v>
                </c:pt>
                <c:pt idx="28">
                  <c:v>1.3518541509999999</c:v>
                </c:pt>
                <c:pt idx="29">
                  <c:v>1.3518541509999999</c:v>
                </c:pt>
                <c:pt idx="30">
                  <c:v>1.3518541509999999</c:v>
                </c:pt>
                <c:pt idx="31">
                  <c:v>1.3518541509999999</c:v>
                </c:pt>
                <c:pt idx="32">
                  <c:v>1.3518541509999999</c:v>
                </c:pt>
                <c:pt idx="33">
                  <c:v>1.3518541509999999</c:v>
                </c:pt>
                <c:pt idx="34">
                  <c:v>1.3518541509999999</c:v>
                </c:pt>
                <c:pt idx="35">
                  <c:v>1.3518541509999999</c:v>
                </c:pt>
                <c:pt idx="36">
                  <c:v>1.3518541509999999</c:v>
                </c:pt>
                <c:pt idx="37">
                  <c:v>1.3518541509999999</c:v>
                </c:pt>
                <c:pt idx="38">
                  <c:v>1.3518541509999999</c:v>
                </c:pt>
                <c:pt idx="39">
                  <c:v>1.3518541509999999</c:v>
                </c:pt>
                <c:pt idx="40">
                  <c:v>1.3518541509999999</c:v>
                </c:pt>
                <c:pt idx="41">
                  <c:v>1.3518541509999999</c:v>
                </c:pt>
                <c:pt idx="42">
                  <c:v>1.3518541509999999</c:v>
                </c:pt>
                <c:pt idx="43">
                  <c:v>1.3518541509999999</c:v>
                </c:pt>
                <c:pt idx="44">
                  <c:v>1.3518541509999999</c:v>
                </c:pt>
                <c:pt idx="45">
                  <c:v>1.3518541509999999</c:v>
                </c:pt>
                <c:pt idx="46">
                  <c:v>1.3518541509999999</c:v>
                </c:pt>
                <c:pt idx="47">
                  <c:v>1.3518541509999999</c:v>
                </c:pt>
                <c:pt idx="48">
                  <c:v>1.3518541509999999</c:v>
                </c:pt>
                <c:pt idx="49">
                  <c:v>1.3518541509999999</c:v>
                </c:pt>
                <c:pt idx="50">
                  <c:v>1.3518541509999999</c:v>
                </c:pt>
                <c:pt idx="51">
                  <c:v>1.3518541509999999</c:v>
                </c:pt>
                <c:pt idx="52">
                  <c:v>1.3518541509999999</c:v>
                </c:pt>
                <c:pt idx="53">
                  <c:v>1.3518541509999999</c:v>
                </c:pt>
                <c:pt idx="54">
                  <c:v>1.3518541509999999</c:v>
                </c:pt>
                <c:pt idx="55">
                  <c:v>1.3518541509999999</c:v>
                </c:pt>
                <c:pt idx="56">
                  <c:v>1.3518541509999999</c:v>
                </c:pt>
                <c:pt idx="57">
                  <c:v>1.3518541509999999</c:v>
                </c:pt>
                <c:pt idx="58">
                  <c:v>1.3518541509999999</c:v>
                </c:pt>
                <c:pt idx="59">
                  <c:v>1.3518541509999999</c:v>
                </c:pt>
                <c:pt idx="60">
                  <c:v>1.3518541509999999</c:v>
                </c:pt>
                <c:pt idx="61">
                  <c:v>1.3518541509999999</c:v>
                </c:pt>
                <c:pt idx="62">
                  <c:v>1.3518541509999999</c:v>
                </c:pt>
                <c:pt idx="63">
                  <c:v>1.3518541509999999</c:v>
                </c:pt>
                <c:pt idx="64">
                  <c:v>1.3518541509999999</c:v>
                </c:pt>
                <c:pt idx="65">
                  <c:v>1.3518541509999999</c:v>
                </c:pt>
                <c:pt idx="66">
                  <c:v>1.3518541509999999</c:v>
                </c:pt>
                <c:pt idx="67">
                  <c:v>1.3518541509999999</c:v>
                </c:pt>
                <c:pt idx="68">
                  <c:v>1.3518541509999999</c:v>
                </c:pt>
                <c:pt idx="69">
                  <c:v>1.3518541509999999</c:v>
                </c:pt>
                <c:pt idx="70">
                  <c:v>1.3518541509999999</c:v>
                </c:pt>
                <c:pt idx="71">
                  <c:v>1.3518541509999999</c:v>
                </c:pt>
                <c:pt idx="72">
                  <c:v>1.3518541509999999</c:v>
                </c:pt>
                <c:pt idx="73">
                  <c:v>1.3518541509999999</c:v>
                </c:pt>
                <c:pt idx="74">
                  <c:v>1.3518541509999999</c:v>
                </c:pt>
                <c:pt idx="75">
                  <c:v>1.3518541509999999</c:v>
                </c:pt>
                <c:pt idx="76">
                  <c:v>1.3518541509999999</c:v>
                </c:pt>
                <c:pt idx="77">
                  <c:v>1.3518541509999999</c:v>
                </c:pt>
                <c:pt idx="78">
                  <c:v>1.3518541509999999</c:v>
                </c:pt>
                <c:pt idx="79">
                  <c:v>1.3518541509999999</c:v>
                </c:pt>
                <c:pt idx="80">
                  <c:v>1.3518541509999999</c:v>
                </c:pt>
                <c:pt idx="81">
                  <c:v>1.3518541509999999</c:v>
                </c:pt>
                <c:pt idx="82">
                  <c:v>1.3518541509999999</c:v>
                </c:pt>
                <c:pt idx="83">
                  <c:v>1.3518541509999999</c:v>
                </c:pt>
                <c:pt idx="84">
                  <c:v>1.3518541509999999</c:v>
                </c:pt>
                <c:pt idx="85">
                  <c:v>1.3518541509999999</c:v>
                </c:pt>
                <c:pt idx="86">
                  <c:v>1.3518541509999999</c:v>
                </c:pt>
                <c:pt idx="87">
                  <c:v>1.3518541509999999</c:v>
                </c:pt>
                <c:pt idx="88">
                  <c:v>1.3518541509999999</c:v>
                </c:pt>
                <c:pt idx="89">
                  <c:v>1.3518541509999999</c:v>
                </c:pt>
                <c:pt idx="90">
                  <c:v>1.3518541509999999</c:v>
                </c:pt>
                <c:pt idx="91">
                  <c:v>1.3518541509999999</c:v>
                </c:pt>
                <c:pt idx="92">
                  <c:v>1.3518541509999999</c:v>
                </c:pt>
                <c:pt idx="93">
                  <c:v>1.3518541509999999</c:v>
                </c:pt>
                <c:pt idx="94">
                  <c:v>1.3518541509999999</c:v>
                </c:pt>
                <c:pt idx="95">
                  <c:v>1.3518541509999999</c:v>
                </c:pt>
                <c:pt idx="96">
                  <c:v>1.3518541509999999</c:v>
                </c:pt>
                <c:pt idx="97">
                  <c:v>1.3518541509999999</c:v>
                </c:pt>
                <c:pt idx="98">
                  <c:v>1.3518541509999999</c:v>
                </c:pt>
                <c:pt idx="99">
                  <c:v>1.3518541509999999</c:v>
                </c:pt>
                <c:pt idx="100">
                  <c:v>1.3518541509999999</c:v>
                </c:pt>
              </c:numCache>
            </c:numRef>
          </c:val>
        </c:ser>
        <c:ser>
          <c:idx val="62"/>
          <c:order val="62"/>
          <c:val>
            <c:numRef>
              <c:f>'[OHDSI distribution of results for opening remarks.xlsx]Sheet1 (4)'!$A$63:$CW$63</c:f>
              <c:numCache>
                <c:formatCode>General</c:formatCode>
                <c:ptCount val="101"/>
                <c:pt idx="0">
                  <c:v>1.345439233</c:v>
                </c:pt>
                <c:pt idx="1">
                  <c:v>1.345439233</c:v>
                </c:pt>
                <c:pt idx="2">
                  <c:v>1.345439233</c:v>
                </c:pt>
                <c:pt idx="3">
                  <c:v>1.345439233</c:v>
                </c:pt>
                <c:pt idx="4">
                  <c:v>1.345439233</c:v>
                </c:pt>
                <c:pt idx="5">
                  <c:v>1.345439233</c:v>
                </c:pt>
                <c:pt idx="6">
                  <c:v>1.345439233</c:v>
                </c:pt>
                <c:pt idx="7">
                  <c:v>1.345439233</c:v>
                </c:pt>
                <c:pt idx="8">
                  <c:v>1.345439233</c:v>
                </c:pt>
                <c:pt idx="9">
                  <c:v>1.345439233</c:v>
                </c:pt>
                <c:pt idx="10">
                  <c:v>1.345439233</c:v>
                </c:pt>
                <c:pt idx="11">
                  <c:v>1.345439233</c:v>
                </c:pt>
                <c:pt idx="12">
                  <c:v>1.345439233</c:v>
                </c:pt>
                <c:pt idx="13">
                  <c:v>1.345439233</c:v>
                </c:pt>
                <c:pt idx="14">
                  <c:v>1.345439233</c:v>
                </c:pt>
                <c:pt idx="15">
                  <c:v>1.345439233</c:v>
                </c:pt>
                <c:pt idx="16">
                  <c:v>1.345439233</c:v>
                </c:pt>
                <c:pt idx="17">
                  <c:v>1.345439233</c:v>
                </c:pt>
                <c:pt idx="18">
                  <c:v>1.345439233</c:v>
                </c:pt>
                <c:pt idx="19">
                  <c:v>1.345439233</c:v>
                </c:pt>
                <c:pt idx="20">
                  <c:v>1.345439233</c:v>
                </c:pt>
                <c:pt idx="21">
                  <c:v>1.345439233</c:v>
                </c:pt>
                <c:pt idx="22">
                  <c:v>1.345439233</c:v>
                </c:pt>
                <c:pt idx="23">
                  <c:v>1.345439233</c:v>
                </c:pt>
                <c:pt idx="24">
                  <c:v>1.345439233</c:v>
                </c:pt>
                <c:pt idx="25">
                  <c:v>1.345439233</c:v>
                </c:pt>
                <c:pt idx="26">
                  <c:v>1.345439233</c:v>
                </c:pt>
                <c:pt idx="27">
                  <c:v>1.345439233</c:v>
                </c:pt>
                <c:pt idx="28">
                  <c:v>1.345439233</c:v>
                </c:pt>
                <c:pt idx="29">
                  <c:v>1.345439233</c:v>
                </c:pt>
                <c:pt idx="30">
                  <c:v>1.345439233</c:v>
                </c:pt>
                <c:pt idx="31">
                  <c:v>1.345439233</c:v>
                </c:pt>
                <c:pt idx="32">
                  <c:v>1.345439233</c:v>
                </c:pt>
                <c:pt idx="33">
                  <c:v>1.345439233</c:v>
                </c:pt>
                <c:pt idx="34">
                  <c:v>1.345439233</c:v>
                </c:pt>
                <c:pt idx="35">
                  <c:v>1.345439233</c:v>
                </c:pt>
                <c:pt idx="36">
                  <c:v>1.345439233</c:v>
                </c:pt>
                <c:pt idx="37">
                  <c:v>1.345439233</c:v>
                </c:pt>
                <c:pt idx="38">
                  <c:v>1.345439233</c:v>
                </c:pt>
                <c:pt idx="39">
                  <c:v>1.345439233</c:v>
                </c:pt>
                <c:pt idx="40">
                  <c:v>1.345439233</c:v>
                </c:pt>
                <c:pt idx="41">
                  <c:v>1.345439233</c:v>
                </c:pt>
                <c:pt idx="42">
                  <c:v>1.345439233</c:v>
                </c:pt>
                <c:pt idx="43">
                  <c:v>1.345439233</c:v>
                </c:pt>
                <c:pt idx="44">
                  <c:v>1.345439233</c:v>
                </c:pt>
                <c:pt idx="45">
                  <c:v>1.345439233</c:v>
                </c:pt>
                <c:pt idx="46">
                  <c:v>1.345439233</c:v>
                </c:pt>
                <c:pt idx="47">
                  <c:v>1.345439233</c:v>
                </c:pt>
                <c:pt idx="48">
                  <c:v>1.345439233</c:v>
                </c:pt>
                <c:pt idx="49">
                  <c:v>1.345439233</c:v>
                </c:pt>
                <c:pt idx="50">
                  <c:v>1.345439233</c:v>
                </c:pt>
                <c:pt idx="51">
                  <c:v>1.345439233</c:v>
                </c:pt>
                <c:pt idx="52">
                  <c:v>1.345439233</c:v>
                </c:pt>
                <c:pt idx="53">
                  <c:v>1.345439233</c:v>
                </c:pt>
                <c:pt idx="54">
                  <c:v>1.345439233</c:v>
                </c:pt>
                <c:pt idx="55">
                  <c:v>1.345439233</c:v>
                </c:pt>
                <c:pt idx="56">
                  <c:v>1.345439233</c:v>
                </c:pt>
                <c:pt idx="57">
                  <c:v>1.345439233</c:v>
                </c:pt>
                <c:pt idx="58">
                  <c:v>1.345439233</c:v>
                </c:pt>
                <c:pt idx="59">
                  <c:v>1.345439233</c:v>
                </c:pt>
                <c:pt idx="60">
                  <c:v>1.345439233</c:v>
                </c:pt>
                <c:pt idx="61">
                  <c:v>1.345439233</c:v>
                </c:pt>
                <c:pt idx="62">
                  <c:v>1.345439233</c:v>
                </c:pt>
                <c:pt idx="63">
                  <c:v>1.345439233</c:v>
                </c:pt>
                <c:pt idx="64">
                  <c:v>1.345439233</c:v>
                </c:pt>
                <c:pt idx="65">
                  <c:v>1.345439233</c:v>
                </c:pt>
                <c:pt idx="66">
                  <c:v>1.345439233</c:v>
                </c:pt>
                <c:pt idx="67">
                  <c:v>1.345439233</c:v>
                </c:pt>
                <c:pt idx="68">
                  <c:v>1.345439233</c:v>
                </c:pt>
                <c:pt idx="69">
                  <c:v>1.345439233</c:v>
                </c:pt>
                <c:pt idx="70">
                  <c:v>1.345439233</c:v>
                </c:pt>
                <c:pt idx="71">
                  <c:v>1.345439233</c:v>
                </c:pt>
                <c:pt idx="72">
                  <c:v>1.345439233</c:v>
                </c:pt>
                <c:pt idx="73">
                  <c:v>1.345439233</c:v>
                </c:pt>
                <c:pt idx="74">
                  <c:v>1.345439233</c:v>
                </c:pt>
                <c:pt idx="75">
                  <c:v>1.345439233</c:v>
                </c:pt>
                <c:pt idx="76">
                  <c:v>1.345439233</c:v>
                </c:pt>
                <c:pt idx="77">
                  <c:v>1.345439233</c:v>
                </c:pt>
                <c:pt idx="78">
                  <c:v>1.345439233</c:v>
                </c:pt>
                <c:pt idx="79">
                  <c:v>1.345439233</c:v>
                </c:pt>
                <c:pt idx="80">
                  <c:v>1.345439233</c:v>
                </c:pt>
                <c:pt idx="81">
                  <c:v>1.345439233</c:v>
                </c:pt>
                <c:pt idx="82">
                  <c:v>1.345439233</c:v>
                </c:pt>
                <c:pt idx="83">
                  <c:v>1.345439233</c:v>
                </c:pt>
                <c:pt idx="84">
                  <c:v>1.345439233</c:v>
                </c:pt>
                <c:pt idx="85">
                  <c:v>1.345439233</c:v>
                </c:pt>
                <c:pt idx="86">
                  <c:v>1.345439233</c:v>
                </c:pt>
                <c:pt idx="87">
                  <c:v>1.345439233</c:v>
                </c:pt>
                <c:pt idx="88">
                  <c:v>1.345439233</c:v>
                </c:pt>
                <c:pt idx="89">
                  <c:v>1.345439233</c:v>
                </c:pt>
                <c:pt idx="90">
                  <c:v>1.345439233</c:v>
                </c:pt>
                <c:pt idx="91">
                  <c:v>1.345439233</c:v>
                </c:pt>
                <c:pt idx="92">
                  <c:v>1.345439233</c:v>
                </c:pt>
                <c:pt idx="93">
                  <c:v>1.345439233</c:v>
                </c:pt>
                <c:pt idx="94">
                  <c:v>1.345439233</c:v>
                </c:pt>
                <c:pt idx="95">
                  <c:v>1.345439233</c:v>
                </c:pt>
                <c:pt idx="96">
                  <c:v>1.345439233</c:v>
                </c:pt>
                <c:pt idx="97">
                  <c:v>1.345439233</c:v>
                </c:pt>
                <c:pt idx="98">
                  <c:v>1.345439233</c:v>
                </c:pt>
                <c:pt idx="99">
                  <c:v>1.345439233</c:v>
                </c:pt>
                <c:pt idx="100">
                  <c:v>1.345439233</c:v>
                </c:pt>
              </c:numCache>
            </c:numRef>
          </c:val>
        </c:ser>
        <c:ser>
          <c:idx val="63"/>
          <c:order val="63"/>
          <c:val>
            <c:numRef>
              <c:f>'[OHDSI distribution of results for opening remarks.xlsx]Sheet1 (4)'!$A$64:$CW$64</c:f>
              <c:numCache>
                <c:formatCode>General</c:formatCode>
                <c:ptCount val="101"/>
                <c:pt idx="0">
                  <c:v>1.3385990780000001</c:v>
                </c:pt>
                <c:pt idx="1">
                  <c:v>1.3385990780000001</c:v>
                </c:pt>
                <c:pt idx="2">
                  <c:v>1.3385990780000001</c:v>
                </c:pt>
                <c:pt idx="3">
                  <c:v>1.3385990780000001</c:v>
                </c:pt>
                <c:pt idx="4">
                  <c:v>1.3385990780000001</c:v>
                </c:pt>
                <c:pt idx="5">
                  <c:v>1.3385990780000001</c:v>
                </c:pt>
                <c:pt idx="6">
                  <c:v>1.3385990780000001</c:v>
                </c:pt>
                <c:pt idx="7">
                  <c:v>1.3385990780000001</c:v>
                </c:pt>
                <c:pt idx="8">
                  <c:v>1.3385990780000001</c:v>
                </c:pt>
                <c:pt idx="9">
                  <c:v>1.3385990780000001</c:v>
                </c:pt>
                <c:pt idx="10">
                  <c:v>1.3385990780000001</c:v>
                </c:pt>
                <c:pt idx="11">
                  <c:v>1.3385990780000001</c:v>
                </c:pt>
                <c:pt idx="12">
                  <c:v>1.3385990780000001</c:v>
                </c:pt>
                <c:pt idx="13">
                  <c:v>1.3385990780000001</c:v>
                </c:pt>
                <c:pt idx="14">
                  <c:v>1.3385990780000001</c:v>
                </c:pt>
                <c:pt idx="15">
                  <c:v>1.3385990780000001</c:v>
                </c:pt>
                <c:pt idx="16">
                  <c:v>1.3385990780000001</c:v>
                </c:pt>
                <c:pt idx="17">
                  <c:v>1.3385990780000001</c:v>
                </c:pt>
                <c:pt idx="18">
                  <c:v>1.3385990780000001</c:v>
                </c:pt>
                <c:pt idx="19">
                  <c:v>1.3385990780000001</c:v>
                </c:pt>
                <c:pt idx="20">
                  <c:v>1.3385990780000001</c:v>
                </c:pt>
                <c:pt idx="21">
                  <c:v>1.3385990780000001</c:v>
                </c:pt>
                <c:pt idx="22">
                  <c:v>1.3385990780000001</c:v>
                </c:pt>
                <c:pt idx="23">
                  <c:v>1.3385990780000001</c:v>
                </c:pt>
                <c:pt idx="24">
                  <c:v>1.3385990780000001</c:v>
                </c:pt>
                <c:pt idx="25">
                  <c:v>1.3385990780000001</c:v>
                </c:pt>
                <c:pt idx="26">
                  <c:v>1.3385990780000001</c:v>
                </c:pt>
                <c:pt idx="27">
                  <c:v>1.3385990780000001</c:v>
                </c:pt>
                <c:pt idx="28">
                  <c:v>1.3385990780000001</c:v>
                </c:pt>
                <c:pt idx="29">
                  <c:v>1.3385990780000001</c:v>
                </c:pt>
                <c:pt idx="30">
                  <c:v>1.3385990780000001</c:v>
                </c:pt>
                <c:pt idx="31">
                  <c:v>1.3385990780000001</c:v>
                </c:pt>
                <c:pt idx="32">
                  <c:v>1.3385990780000001</c:v>
                </c:pt>
                <c:pt idx="33">
                  <c:v>1.3385990780000001</c:v>
                </c:pt>
                <c:pt idx="34">
                  <c:v>1.3385990780000001</c:v>
                </c:pt>
                <c:pt idx="35">
                  <c:v>1.3385990780000001</c:v>
                </c:pt>
                <c:pt idx="36">
                  <c:v>1.3385990780000001</c:v>
                </c:pt>
                <c:pt idx="37">
                  <c:v>1.3385990780000001</c:v>
                </c:pt>
                <c:pt idx="38">
                  <c:v>1.3385990780000001</c:v>
                </c:pt>
                <c:pt idx="39">
                  <c:v>1.3385990780000001</c:v>
                </c:pt>
                <c:pt idx="40">
                  <c:v>1.3385990780000001</c:v>
                </c:pt>
                <c:pt idx="41">
                  <c:v>1.3385990780000001</c:v>
                </c:pt>
                <c:pt idx="42">
                  <c:v>1.3385990780000001</c:v>
                </c:pt>
                <c:pt idx="43">
                  <c:v>1.3385990780000001</c:v>
                </c:pt>
                <c:pt idx="44">
                  <c:v>1.3385990780000001</c:v>
                </c:pt>
                <c:pt idx="45">
                  <c:v>1.3385990780000001</c:v>
                </c:pt>
                <c:pt idx="46">
                  <c:v>1.3385990780000001</c:v>
                </c:pt>
                <c:pt idx="47">
                  <c:v>1.3385990780000001</c:v>
                </c:pt>
                <c:pt idx="48">
                  <c:v>1.3385990780000001</c:v>
                </c:pt>
                <c:pt idx="49">
                  <c:v>1.3385990780000001</c:v>
                </c:pt>
                <c:pt idx="50">
                  <c:v>1.3385990780000001</c:v>
                </c:pt>
                <c:pt idx="51">
                  <c:v>1.3385990780000001</c:v>
                </c:pt>
                <c:pt idx="52">
                  <c:v>1.3385990780000001</c:v>
                </c:pt>
                <c:pt idx="53">
                  <c:v>1.3385990780000001</c:v>
                </c:pt>
                <c:pt idx="54">
                  <c:v>1.3385990780000001</c:v>
                </c:pt>
                <c:pt idx="55">
                  <c:v>1.3385990780000001</c:v>
                </c:pt>
                <c:pt idx="56">
                  <c:v>1.3385990780000001</c:v>
                </c:pt>
                <c:pt idx="57">
                  <c:v>1.3385990780000001</c:v>
                </c:pt>
                <c:pt idx="58">
                  <c:v>1.3385990780000001</c:v>
                </c:pt>
                <c:pt idx="59">
                  <c:v>1.3385990780000001</c:v>
                </c:pt>
                <c:pt idx="60">
                  <c:v>1.3385990780000001</c:v>
                </c:pt>
                <c:pt idx="61">
                  <c:v>1.3385990780000001</c:v>
                </c:pt>
                <c:pt idx="62">
                  <c:v>1.3385990780000001</c:v>
                </c:pt>
                <c:pt idx="63">
                  <c:v>1.3385990780000001</c:v>
                </c:pt>
                <c:pt idx="64">
                  <c:v>1.3385990780000001</c:v>
                </c:pt>
                <c:pt idx="65">
                  <c:v>1.3385990780000001</c:v>
                </c:pt>
                <c:pt idx="66">
                  <c:v>1.3385990780000001</c:v>
                </c:pt>
                <c:pt idx="67">
                  <c:v>1.3385990780000001</c:v>
                </c:pt>
                <c:pt idx="68">
                  <c:v>1.3385990780000001</c:v>
                </c:pt>
                <c:pt idx="69">
                  <c:v>1.3385990780000001</c:v>
                </c:pt>
                <c:pt idx="70">
                  <c:v>1.3385990780000001</c:v>
                </c:pt>
                <c:pt idx="71">
                  <c:v>1.3385990780000001</c:v>
                </c:pt>
                <c:pt idx="72">
                  <c:v>1.3385990780000001</c:v>
                </c:pt>
                <c:pt idx="73">
                  <c:v>1.3385990780000001</c:v>
                </c:pt>
                <c:pt idx="74">
                  <c:v>1.3385990780000001</c:v>
                </c:pt>
                <c:pt idx="75">
                  <c:v>1.3385990780000001</c:v>
                </c:pt>
                <c:pt idx="76">
                  <c:v>1.3385990780000001</c:v>
                </c:pt>
                <c:pt idx="77">
                  <c:v>1.3385990780000001</c:v>
                </c:pt>
                <c:pt idx="78">
                  <c:v>1.3385990780000001</c:v>
                </c:pt>
                <c:pt idx="79">
                  <c:v>1.3385990780000001</c:v>
                </c:pt>
                <c:pt idx="80">
                  <c:v>1.3385990780000001</c:v>
                </c:pt>
                <c:pt idx="81">
                  <c:v>1.3385990780000001</c:v>
                </c:pt>
                <c:pt idx="82">
                  <c:v>1.3385990780000001</c:v>
                </c:pt>
                <c:pt idx="83">
                  <c:v>1.3385990780000001</c:v>
                </c:pt>
                <c:pt idx="84">
                  <c:v>1.3385990780000001</c:v>
                </c:pt>
                <c:pt idx="85">
                  <c:v>1.3385990780000001</c:v>
                </c:pt>
                <c:pt idx="86">
                  <c:v>1.3385990780000001</c:v>
                </c:pt>
                <c:pt idx="87">
                  <c:v>1.3385990780000001</c:v>
                </c:pt>
                <c:pt idx="88">
                  <c:v>1.3385990780000001</c:v>
                </c:pt>
                <c:pt idx="89">
                  <c:v>1.3385990780000001</c:v>
                </c:pt>
                <c:pt idx="90">
                  <c:v>1.3385990780000001</c:v>
                </c:pt>
                <c:pt idx="91">
                  <c:v>1.3385990780000001</c:v>
                </c:pt>
                <c:pt idx="92">
                  <c:v>1.3385990780000001</c:v>
                </c:pt>
                <c:pt idx="93">
                  <c:v>1.3385990780000001</c:v>
                </c:pt>
                <c:pt idx="94">
                  <c:v>1.3385990780000001</c:v>
                </c:pt>
                <c:pt idx="95">
                  <c:v>1.3385990780000001</c:v>
                </c:pt>
                <c:pt idx="96">
                  <c:v>1.3385990780000001</c:v>
                </c:pt>
                <c:pt idx="97">
                  <c:v>1.3385990780000001</c:v>
                </c:pt>
                <c:pt idx="98">
                  <c:v>1.3385990780000001</c:v>
                </c:pt>
                <c:pt idx="99">
                  <c:v>1.3385990780000001</c:v>
                </c:pt>
                <c:pt idx="100">
                  <c:v>1.3385990780000001</c:v>
                </c:pt>
              </c:numCache>
            </c:numRef>
          </c:val>
        </c:ser>
        <c:ser>
          <c:idx val="64"/>
          <c:order val="64"/>
          <c:val>
            <c:numRef>
              <c:f>'[OHDSI distribution of results for opening remarks.xlsx]Sheet1 (4)'!$A$65:$CW$65</c:f>
              <c:numCache>
                <c:formatCode>General</c:formatCode>
                <c:ptCount val="101"/>
                <c:pt idx="0">
                  <c:v>1.3313637599999999</c:v>
                </c:pt>
                <c:pt idx="1">
                  <c:v>1.3313637599999999</c:v>
                </c:pt>
                <c:pt idx="2">
                  <c:v>1.3313637599999999</c:v>
                </c:pt>
                <c:pt idx="3">
                  <c:v>1.3313637599999999</c:v>
                </c:pt>
                <c:pt idx="4">
                  <c:v>1.3313637599999999</c:v>
                </c:pt>
                <c:pt idx="5">
                  <c:v>1.3313637599999999</c:v>
                </c:pt>
                <c:pt idx="6">
                  <c:v>1.3313637599999999</c:v>
                </c:pt>
                <c:pt idx="7">
                  <c:v>1.3313637599999999</c:v>
                </c:pt>
                <c:pt idx="8">
                  <c:v>1.3313637599999999</c:v>
                </c:pt>
                <c:pt idx="9">
                  <c:v>1.3313637599999999</c:v>
                </c:pt>
                <c:pt idx="10">
                  <c:v>1.3313637599999999</c:v>
                </c:pt>
                <c:pt idx="11">
                  <c:v>1.3313637599999999</c:v>
                </c:pt>
                <c:pt idx="12">
                  <c:v>1.3313637599999999</c:v>
                </c:pt>
                <c:pt idx="13">
                  <c:v>1.3313637599999999</c:v>
                </c:pt>
                <c:pt idx="14">
                  <c:v>1.3313637599999999</c:v>
                </c:pt>
                <c:pt idx="15">
                  <c:v>1.3313637599999999</c:v>
                </c:pt>
                <c:pt idx="16">
                  <c:v>1.3313637599999999</c:v>
                </c:pt>
                <c:pt idx="17">
                  <c:v>1.3313637599999999</c:v>
                </c:pt>
                <c:pt idx="18">
                  <c:v>1.3313637599999999</c:v>
                </c:pt>
                <c:pt idx="19">
                  <c:v>1.3313637599999999</c:v>
                </c:pt>
                <c:pt idx="20">
                  <c:v>1.3313637599999999</c:v>
                </c:pt>
                <c:pt idx="21">
                  <c:v>1.3313637599999999</c:v>
                </c:pt>
                <c:pt idx="22">
                  <c:v>1.3313637599999999</c:v>
                </c:pt>
                <c:pt idx="23">
                  <c:v>1.3313637599999999</c:v>
                </c:pt>
                <c:pt idx="24">
                  <c:v>1.3313637599999999</c:v>
                </c:pt>
                <c:pt idx="25">
                  <c:v>1.3313637599999999</c:v>
                </c:pt>
                <c:pt idx="26">
                  <c:v>1.3313637599999999</c:v>
                </c:pt>
                <c:pt idx="27">
                  <c:v>1.3313637599999999</c:v>
                </c:pt>
                <c:pt idx="28">
                  <c:v>1.3313637599999999</c:v>
                </c:pt>
                <c:pt idx="29">
                  <c:v>1.3313637599999999</c:v>
                </c:pt>
                <c:pt idx="30">
                  <c:v>1.3313637599999999</c:v>
                </c:pt>
                <c:pt idx="31">
                  <c:v>1.3313637599999999</c:v>
                </c:pt>
                <c:pt idx="32">
                  <c:v>1.3313637599999999</c:v>
                </c:pt>
                <c:pt idx="33">
                  <c:v>1.3313637599999999</c:v>
                </c:pt>
                <c:pt idx="34">
                  <c:v>1.3313637599999999</c:v>
                </c:pt>
                <c:pt idx="35">
                  <c:v>1.3313637599999999</c:v>
                </c:pt>
                <c:pt idx="36">
                  <c:v>1.3313637599999999</c:v>
                </c:pt>
                <c:pt idx="37">
                  <c:v>1.3313637599999999</c:v>
                </c:pt>
                <c:pt idx="38">
                  <c:v>1.3313637599999999</c:v>
                </c:pt>
                <c:pt idx="39">
                  <c:v>1.3313637599999999</c:v>
                </c:pt>
                <c:pt idx="40">
                  <c:v>1.3313637599999999</c:v>
                </c:pt>
                <c:pt idx="41">
                  <c:v>1.3313637599999999</c:v>
                </c:pt>
                <c:pt idx="42">
                  <c:v>1.3313637599999999</c:v>
                </c:pt>
                <c:pt idx="43">
                  <c:v>1.3313637599999999</c:v>
                </c:pt>
                <c:pt idx="44">
                  <c:v>1.3313637599999999</c:v>
                </c:pt>
                <c:pt idx="45">
                  <c:v>1.3313637599999999</c:v>
                </c:pt>
                <c:pt idx="46">
                  <c:v>1.3313637599999999</c:v>
                </c:pt>
                <c:pt idx="47">
                  <c:v>1.3313637599999999</c:v>
                </c:pt>
                <c:pt idx="48">
                  <c:v>1.3313637599999999</c:v>
                </c:pt>
                <c:pt idx="49">
                  <c:v>1.3313637599999999</c:v>
                </c:pt>
                <c:pt idx="50">
                  <c:v>1.3313637599999999</c:v>
                </c:pt>
                <c:pt idx="51">
                  <c:v>1.3313637599999999</c:v>
                </c:pt>
                <c:pt idx="52">
                  <c:v>1.3313637599999999</c:v>
                </c:pt>
                <c:pt idx="53">
                  <c:v>1.3313637599999999</c:v>
                </c:pt>
                <c:pt idx="54">
                  <c:v>1.3313637599999999</c:v>
                </c:pt>
                <c:pt idx="55">
                  <c:v>1.3313637599999999</c:v>
                </c:pt>
                <c:pt idx="56">
                  <c:v>1.3313637599999999</c:v>
                </c:pt>
                <c:pt idx="57">
                  <c:v>1.3313637599999999</c:v>
                </c:pt>
                <c:pt idx="58">
                  <c:v>1.3313637599999999</c:v>
                </c:pt>
                <c:pt idx="59">
                  <c:v>1.3313637599999999</c:v>
                </c:pt>
                <c:pt idx="60">
                  <c:v>1.3313637599999999</c:v>
                </c:pt>
                <c:pt idx="61">
                  <c:v>1.3313637599999999</c:v>
                </c:pt>
                <c:pt idx="62">
                  <c:v>1.3313637599999999</c:v>
                </c:pt>
                <c:pt idx="63">
                  <c:v>1.3313637599999999</c:v>
                </c:pt>
                <c:pt idx="64">
                  <c:v>1.3313637599999999</c:v>
                </c:pt>
                <c:pt idx="65">
                  <c:v>1.3313637599999999</c:v>
                </c:pt>
                <c:pt idx="66">
                  <c:v>1.3313637599999999</c:v>
                </c:pt>
                <c:pt idx="67">
                  <c:v>1.3313637599999999</c:v>
                </c:pt>
                <c:pt idx="68">
                  <c:v>1.3313637599999999</c:v>
                </c:pt>
                <c:pt idx="69">
                  <c:v>1.3313637599999999</c:v>
                </c:pt>
                <c:pt idx="70">
                  <c:v>1.3313637599999999</c:v>
                </c:pt>
                <c:pt idx="71">
                  <c:v>1.3313637599999999</c:v>
                </c:pt>
                <c:pt idx="72">
                  <c:v>1.3313637599999999</c:v>
                </c:pt>
                <c:pt idx="73">
                  <c:v>1.3313637599999999</c:v>
                </c:pt>
                <c:pt idx="74">
                  <c:v>1.3313637599999999</c:v>
                </c:pt>
                <c:pt idx="75">
                  <c:v>1.3313637599999999</c:v>
                </c:pt>
                <c:pt idx="76">
                  <c:v>1.3313637599999999</c:v>
                </c:pt>
                <c:pt idx="77">
                  <c:v>1.3313637599999999</c:v>
                </c:pt>
                <c:pt idx="78">
                  <c:v>1.3313637599999999</c:v>
                </c:pt>
                <c:pt idx="79">
                  <c:v>1.3313637599999999</c:v>
                </c:pt>
                <c:pt idx="80">
                  <c:v>1.3313637599999999</c:v>
                </c:pt>
                <c:pt idx="81">
                  <c:v>1.3313637599999999</c:v>
                </c:pt>
                <c:pt idx="82">
                  <c:v>1.3313637599999999</c:v>
                </c:pt>
                <c:pt idx="83">
                  <c:v>1.3313637599999999</c:v>
                </c:pt>
                <c:pt idx="84">
                  <c:v>1.3313637599999999</c:v>
                </c:pt>
                <c:pt idx="85">
                  <c:v>1.3313637599999999</c:v>
                </c:pt>
                <c:pt idx="86">
                  <c:v>1.3313637599999999</c:v>
                </c:pt>
                <c:pt idx="87">
                  <c:v>1.3313637599999999</c:v>
                </c:pt>
                <c:pt idx="88">
                  <c:v>1.3313637599999999</c:v>
                </c:pt>
                <c:pt idx="89">
                  <c:v>1.3313637599999999</c:v>
                </c:pt>
                <c:pt idx="90">
                  <c:v>1.3313637599999999</c:v>
                </c:pt>
                <c:pt idx="91">
                  <c:v>1.3313637599999999</c:v>
                </c:pt>
                <c:pt idx="92">
                  <c:v>1.3313637599999999</c:v>
                </c:pt>
                <c:pt idx="93">
                  <c:v>1.3313637599999999</c:v>
                </c:pt>
                <c:pt idx="94">
                  <c:v>1.3313637599999999</c:v>
                </c:pt>
                <c:pt idx="95">
                  <c:v>1.3313637599999999</c:v>
                </c:pt>
                <c:pt idx="96">
                  <c:v>1.3313637599999999</c:v>
                </c:pt>
                <c:pt idx="97">
                  <c:v>1.3313637599999999</c:v>
                </c:pt>
                <c:pt idx="98">
                  <c:v>1.3313637599999999</c:v>
                </c:pt>
                <c:pt idx="99">
                  <c:v>1.3313637599999999</c:v>
                </c:pt>
                <c:pt idx="100">
                  <c:v>1.3313637599999999</c:v>
                </c:pt>
              </c:numCache>
            </c:numRef>
          </c:val>
        </c:ser>
        <c:ser>
          <c:idx val="65"/>
          <c:order val="65"/>
          <c:val>
            <c:numRef>
              <c:f>'[OHDSI distribution of results for opening remarks.xlsx]Sheet1 (4)'!$A$66:$CW$66</c:f>
              <c:numCache>
                <c:formatCode>General</c:formatCode>
                <c:ptCount val="101"/>
                <c:pt idx="0">
                  <c:v>1.323764612</c:v>
                </c:pt>
                <c:pt idx="1">
                  <c:v>1.323764612</c:v>
                </c:pt>
                <c:pt idx="2">
                  <c:v>1.323764612</c:v>
                </c:pt>
                <c:pt idx="3">
                  <c:v>1.323764612</c:v>
                </c:pt>
                <c:pt idx="4">
                  <c:v>1.323764612</c:v>
                </c:pt>
                <c:pt idx="5">
                  <c:v>1.323764612</c:v>
                </c:pt>
                <c:pt idx="6">
                  <c:v>1.323764612</c:v>
                </c:pt>
                <c:pt idx="7">
                  <c:v>1.323764612</c:v>
                </c:pt>
                <c:pt idx="8">
                  <c:v>1.323764612</c:v>
                </c:pt>
                <c:pt idx="9">
                  <c:v>1.323764612</c:v>
                </c:pt>
                <c:pt idx="10">
                  <c:v>1.323764612</c:v>
                </c:pt>
                <c:pt idx="11">
                  <c:v>1.323764612</c:v>
                </c:pt>
                <c:pt idx="12">
                  <c:v>1.323764612</c:v>
                </c:pt>
                <c:pt idx="13">
                  <c:v>1.323764612</c:v>
                </c:pt>
                <c:pt idx="14">
                  <c:v>1.323764612</c:v>
                </c:pt>
                <c:pt idx="15">
                  <c:v>1.323764612</c:v>
                </c:pt>
                <c:pt idx="16">
                  <c:v>1.323764612</c:v>
                </c:pt>
                <c:pt idx="17">
                  <c:v>1.323764612</c:v>
                </c:pt>
                <c:pt idx="18">
                  <c:v>1.323764612</c:v>
                </c:pt>
                <c:pt idx="19">
                  <c:v>1.323764612</c:v>
                </c:pt>
                <c:pt idx="20">
                  <c:v>1.323764612</c:v>
                </c:pt>
                <c:pt idx="21">
                  <c:v>1.323764612</c:v>
                </c:pt>
                <c:pt idx="22">
                  <c:v>1.323764612</c:v>
                </c:pt>
                <c:pt idx="23">
                  <c:v>1.323764612</c:v>
                </c:pt>
                <c:pt idx="24">
                  <c:v>1.323764612</c:v>
                </c:pt>
                <c:pt idx="25">
                  <c:v>1.323764612</c:v>
                </c:pt>
                <c:pt idx="26">
                  <c:v>1.323764612</c:v>
                </c:pt>
                <c:pt idx="27">
                  <c:v>1.323764612</c:v>
                </c:pt>
                <c:pt idx="28">
                  <c:v>1.323764612</c:v>
                </c:pt>
                <c:pt idx="29">
                  <c:v>1.323764612</c:v>
                </c:pt>
                <c:pt idx="30">
                  <c:v>1.323764612</c:v>
                </c:pt>
                <c:pt idx="31">
                  <c:v>1.323764612</c:v>
                </c:pt>
                <c:pt idx="32">
                  <c:v>1.323764612</c:v>
                </c:pt>
                <c:pt idx="33">
                  <c:v>1.323764612</c:v>
                </c:pt>
                <c:pt idx="34">
                  <c:v>1.323764612</c:v>
                </c:pt>
                <c:pt idx="35">
                  <c:v>1.323764612</c:v>
                </c:pt>
                <c:pt idx="36">
                  <c:v>1.323764612</c:v>
                </c:pt>
                <c:pt idx="37">
                  <c:v>1.323764612</c:v>
                </c:pt>
                <c:pt idx="38">
                  <c:v>1.323764612</c:v>
                </c:pt>
                <c:pt idx="39">
                  <c:v>1.323764612</c:v>
                </c:pt>
                <c:pt idx="40">
                  <c:v>1.323764612</c:v>
                </c:pt>
                <c:pt idx="41">
                  <c:v>1.323764612</c:v>
                </c:pt>
                <c:pt idx="42">
                  <c:v>1.323764612</c:v>
                </c:pt>
                <c:pt idx="43">
                  <c:v>1.323764612</c:v>
                </c:pt>
                <c:pt idx="44">
                  <c:v>1.323764612</c:v>
                </c:pt>
                <c:pt idx="45">
                  <c:v>1.323764612</c:v>
                </c:pt>
                <c:pt idx="46">
                  <c:v>1.323764612</c:v>
                </c:pt>
                <c:pt idx="47">
                  <c:v>1.323764612</c:v>
                </c:pt>
                <c:pt idx="48">
                  <c:v>1.323764612</c:v>
                </c:pt>
                <c:pt idx="49">
                  <c:v>1.323764612</c:v>
                </c:pt>
                <c:pt idx="50">
                  <c:v>1.323764612</c:v>
                </c:pt>
                <c:pt idx="51">
                  <c:v>1.323764612</c:v>
                </c:pt>
                <c:pt idx="52">
                  <c:v>1.323764612</c:v>
                </c:pt>
                <c:pt idx="53">
                  <c:v>1.323764612</c:v>
                </c:pt>
                <c:pt idx="54">
                  <c:v>1.323764612</c:v>
                </c:pt>
                <c:pt idx="55">
                  <c:v>1.323764612</c:v>
                </c:pt>
                <c:pt idx="56">
                  <c:v>1.323764612</c:v>
                </c:pt>
                <c:pt idx="57">
                  <c:v>1.323764612</c:v>
                </c:pt>
                <c:pt idx="58">
                  <c:v>1.323764612</c:v>
                </c:pt>
                <c:pt idx="59">
                  <c:v>1.323764612</c:v>
                </c:pt>
                <c:pt idx="60">
                  <c:v>1.323764612</c:v>
                </c:pt>
                <c:pt idx="61">
                  <c:v>1.323764612</c:v>
                </c:pt>
                <c:pt idx="62">
                  <c:v>1.323764612</c:v>
                </c:pt>
                <c:pt idx="63">
                  <c:v>1.323764612</c:v>
                </c:pt>
                <c:pt idx="64">
                  <c:v>1.323764612</c:v>
                </c:pt>
                <c:pt idx="65">
                  <c:v>1.323764612</c:v>
                </c:pt>
                <c:pt idx="66">
                  <c:v>1.323764612</c:v>
                </c:pt>
                <c:pt idx="67">
                  <c:v>1.323764612</c:v>
                </c:pt>
                <c:pt idx="68">
                  <c:v>1.323764612</c:v>
                </c:pt>
                <c:pt idx="69">
                  <c:v>1.323764612</c:v>
                </c:pt>
                <c:pt idx="70">
                  <c:v>1.323764612</c:v>
                </c:pt>
                <c:pt idx="71">
                  <c:v>1.323764612</c:v>
                </c:pt>
                <c:pt idx="72">
                  <c:v>1.323764612</c:v>
                </c:pt>
                <c:pt idx="73">
                  <c:v>1.323764612</c:v>
                </c:pt>
                <c:pt idx="74">
                  <c:v>1.323764612</c:v>
                </c:pt>
                <c:pt idx="75">
                  <c:v>1.323764612</c:v>
                </c:pt>
                <c:pt idx="76">
                  <c:v>1.323764612</c:v>
                </c:pt>
                <c:pt idx="77">
                  <c:v>1.323764612</c:v>
                </c:pt>
                <c:pt idx="78">
                  <c:v>1.323764612</c:v>
                </c:pt>
                <c:pt idx="79">
                  <c:v>1.323764612</c:v>
                </c:pt>
                <c:pt idx="80">
                  <c:v>1.323764612</c:v>
                </c:pt>
                <c:pt idx="81">
                  <c:v>1.323764612</c:v>
                </c:pt>
                <c:pt idx="82">
                  <c:v>1.323764612</c:v>
                </c:pt>
                <c:pt idx="83">
                  <c:v>1.323764612</c:v>
                </c:pt>
                <c:pt idx="84">
                  <c:v>1.323764612</c:v>
                </c:pt>
                <c:pt idx="85">
                  <c:v>1.323764612</c:v>
                </c:pt>
                <c:pt idx="86">
                  <c:v>1.323764612</c:v>
                </c:pt>
                <c:pt idx="87">
                  <c:v>1.323764612</c:v>
                </c:pt>
                <c:pt idx="88">
                  <c:v>1.323764612</c:v>
                </c:pt>
                <c:pt idx="89">
                  <c:v>1.323764612</c:v>
                </c:pt>
                <c:pt idx="90">
                  <c:v>1.323764612</c:v>
                </c:pt>
                <c:pt idx="91">
                  <c:v>1.323764612</c:v>
                </c:pt>
                <c:pt idx="92">
                  <c:v>1.323764612</c:v>
                </c:pt>
                <c:pt idx="93">
                  <c:v>1.323764612</c:v>
                </c:pt>
                <c:pt idx="94">
                  <c:v>1.323764612</c:v>
                </c:pt>
                <c:pt idx="95">
                  <c:v>1.323764612</c:v>
                </c:pt>
                <c:pt idx="96">
                  <c:v>1.323764612</c:v>
                </c:pt>
                <c:pt idx="97">
                  <c:v>1.323764612</c:v>
                </c:pt>
                <c:pt idx="98">
                  <c:v>1.323764612</c:v>
                </c:pt>
                <c:pt idx="99">
                  <c:v>1.323764612</c:v>
                </c:pt>
                <c:pt idx="100">
                  <c:v>1.323764612</c:v>
                </c:pt>
              </c:numCache>
            </c:numRef>
          </c:val>
        </c:ser>
        <c:ser>
          <c:idx val="66"/>
          <c:order val="66"/>
          <c:val>
            <c:numRef>
              <c:f>'[OHDSI distribution of results for opening remarks.xlsx]Sheet1 (4)'!$A$67:$CW$67</c:f>
              <c:numCache>
                <c:formatCode>General</c:formatCode>
                <c:ptCount val="101"/>
                <c:pt idx="0">
                  <c:v>1.3158339960000001</c:v>
                </c:pt>
                <c:pt idx="1">
                  <c:v>1.3158339960000001</c:v>
                </c:pt>
                <c:pt idx="2">
                  <c:v>1.3158339960000001</c:v>
                </c:pt>
                <c:pt idx="3">
                  <c:v>1.3158339960000001</c:v>
                </c:pt>
                <c:pt idx="4">
                  <c:v>1.3158339960000001</c:v>
                </c:pt>
                <c:pt idx="5">
                  <c:v>1.3158339960000001</c:v>
                </c:pt>
                <c:pt idx="6">
                  <c:v>1.3158339960000001</c:v>
                </c:pt>
                <c:pt idx="7">
                  <c:v>1.3158339960000001</c:v>
                </c:pt>
                <c:pt idx="8">
                  <c:v>1.3158339960000001</c:v>
                </c:pt>
                <c:pt idx="9">
                  <c:v>1.3158339960000001</c:v>
                </c:pt>
                <c:pt idx="10">
                  <c:v>1.3158339960000001</c:v>
                </c:pt>
                <c:pt idx="11">
                  <c:v>1.3158339960000001</c:v>
                </c:pt>
                <c:pt idx="12">
                  <c:v>1.3158339960000001</c:v>
                </c:pt>
                <c:pt idx="13">
                  <c:v>1.3158339960000001</c:v>
                </c:pt>
                <c:pt idx="14">
                  <c:v>1.3158339960000001</c:v>
                </c:pt>
                <c:pt idx="15">
                  <c:v>1.3158339960000001</c:v>
                </c:pt>
                <c:pt idx="16">
                  <c:v>1.3158339960000001</c:v>
                </c:pt>
                <c:pt idx="17">
                  <c:v>1.3158339960000001</c:v>
                </c:pt>
                <c:pt idx="18">
                  <c:v>1.3158339960000001</c:v>
                </c:pt>
                <c:pt idx="19">
                  <c:v>1.3158339960000001</c:v>
                </c:pt>
                <c:pt idx="20">
                  <c:v>1.3158339960000001</c:v>
                </c:pt>
                <c:pt idx="21">
                  <c:v>1.3158339960000001</c:v>
                </c:pt>
                <c:pt idx="22">
                  <c:v>1.3158339960000001</c:v>
                </c:pt>
                <c:pt idx="23">
                  <c:v>1.3158339960000001</c:v>
                </c:pt>
                <c:pt idx="24">
                  <c:v>1.3158339960000001</c:v>
                </c:pt>
                <c:pt idx="25">
                  <c:v>1.3158339960000001</c:v>
                </c:pt>
                <c:pt idx="26">
                  <c:v>1.3158339960000001</c:v>
                </c:pt>
                <c:pt idx="27">
                  <c:v>1.3158339960000001</c:v>
                </c:pt>
                <c:pt idx="28">
                  <c:v>1.3158339960000001</c:v>
                </c:pt>
                <c:pt idx="29">
                  <c:v>1.3158339960000001</c:v>
                </c:pt>
                <c:pt idx="30">
                  <c:v>1.3158339960000001</c:v>
                </c:pt>
                <c:pt idx="31">
                  <c:v>1.3158339960000001</c:v>
                </c:pt>
                <c:pt idx="32">
                  <c:v>1.3158339960000001</c:v>
                </c:pt>
                <c:pt idx="33">
                  <c:v>1.3158339960000001</c:v>
                </c:pt>
                <c:pt idx="34">
                  <c:v>1.3158339960000001</c:v>
                </c:pt>
                <c:pt idx="35">
                  <c:v>1.3158339960000001</c:v>
                </c:pt>
                <c:pt idx="36">
                  <c:v>1.3158339960000001</c:v>
                </c:pt>
                <c:pt idx="37">
                  <c:v>1.3158339960000001</c:v>
                </c:pt>
                <c:pt idx="38">
                  <c:v>1.3158339960000001</c:v>
                </c:pt>
                <c:pt idx="39">
                  <c:v>1.3158339960000001</c:v>
                </c:pt>
                <c:pt idx="40">
                  <c:v>1.3158339960000001</c:v>
                </c:pt>
                <c:pt idx="41">
                  <c:v>1.3158339960000001</c:v>
                </c:pt>
                <c:pt idx="42">
                  <c:v>1.3158339960000001</c:v>
                </c:pt>
                <c:pt idx="43">
                  <c:v>1.3158339960000001</c:v>
                </c:pt>
                <c:pt idx="44">
                  <c:v>1.3158339960000001</c:v>
                </c:pt>
                <c:pt idx="45">
                  <c:v>1.3158339960000001</c:v>
                </c:pt>
                <c:pt idx="46">
                  <c:v>1.3158339960000001</c:v>
                </c:pt>
                <c:pt idx="47">
                  <c:v>1.3158339960000001</c:v>
                </c:pt>
                <c:pt idx="48">
                  <c:v>1.3158339960000001</c:v>
                </c:pt>
                <c:pt idx="49">
                  <c:v>1.3158339960000001</c:v>
                </c:pt>
                <c:pt idx="50">
                  <c:v>1.3158339960000001</c:v>
                </c:pt>
                <c:pt idx="51">
                  <c:v>1.3158339960000001</c:v>
                </c:pt>
                <c:pt idx="52">
                  <c:v>1.3158339960000001</c:v>
                </c:pt>
                <c:pt idx="53">
                  <c:v>1.3158339960000001</c:v>
                </c:pt>
                <c:pt idx="54">
                  <c:v>1.3158339960000001</c:v>
                </c:pt>
                <c:pt idx="55">
                  <c:v>1.3158339960000001</c:v>
                </c:pt>
                <c:pt idx="56">
                  <c:v>1.3158339960000001</c:v>
                </c:pt>
                <c:pt idx="57">
                  <c:v>1.3158339960000001</c:v>
                </c:pt>
                <c:pt idx="58">
                  <c:v>1.3158339960000001</c:v>
                </c:pt>
                <c:pt idx="59">
                  <c:v>1.3158339960000001</c:v>
                </c:pt>
                <c:pt idx="60">
                  <c:v>1.3158339960000001</c:v>
                </c:pt>
                <c:pt idx="61">
                  <c:v>1.3158339960000001</c:v>
                </c:pt>
                <c:pt idx="62">
                  <c:v>1.3158339960000001</c:v>
                </c:pt>
                <c:pt idx="63">
                  <c:v>1.3158339960000001</c:v>
                </c:pt>
                <c:pt idx="64">
                  <c:v>1.3158339960000001</c:v>
                </c:pt>
                <c:pt idx="65">
                  <c:v>1.3158339960000001</c:v>
                </c:pt>
                <c:pt idx="66">
                  <c:v>1.3158339960000001</c:v>
                </c:pt>
                <c:pt idx="67">
                  <c:v>1.3158339960000001</c:v>
                </c:pt>
                <c:pt idx="68">
                  <c:v>1.3158339960000001</c:v>
                </c:pt>
                <c:pt idx="69">
                  <c:v>1.3158339960000001</c:v>
                </c:pt>
                <c:pt idx="70">
                  <c:v>1.3158339960000001</c:v>
                </c:pt>
                <c:pt idx="71">
                  <c:v>1.3158339960000001</c:v>
                </c:pt>
                <c:pt idx="72">
                  <c:v>1.3158339960000001</c:v>
                </c:pt>
                <c:pt idx="73">
                  <c:v>1.3158339960000001</c:v>
                </c:pt>
                <c:pt idx="74">
                  <c:v>1.3158339960000001</c:v>
                </c:pt>
                <c:pt idx="75">
                  <c:v>1.3158339960000001</c:v>
                </c:pt>
                <c:pt idx="76">
                  <c:v>1.3158339960000001</c:v>
                </c:pt>
                <c:pt idx="77">
                  <c:v>1.3158339960000001</c:v>
                </c:pt>
                <c:pt idx="78">
                  <c:v>1.3158339960000001</c:v>
                </c:pt>
                <c:pt idx="79">
                  <c:v>1.3158339960000001</c:v>
                </c:pt>
                <c:pt idx="80">
                  <c:v>1.3158339960000001</c:v>
                </c:pt>
                <c:pt idx="81">
                  <c:v>1.3158339960000001</c:v>
                </c:pt>
                <c:pt idx="82">
                  <c:v>1.3158339960000001</c:v>
                </c:pt>
                <c:pt idx="83">
                  <c:v>1.3158339960000001</c:v>
                </c:pt>
                <c:pt idx="84">
                  <c:v>1.3158339960000001</c:v>
                </c:pt>
                <c:pt idx="85">
                  <c:v>1.3158339960000001</c:v>
                </c:pt>
                <c:pt idx="86">
                  <c:v>1.3158339960000001</c:v>
                </c:pt>
                <c:pt idx="87">
                  <c:v>1.3158339960000001</c:v>
                </c:pt>
                <c:pt idx="88">
                  <c:v>1.3158339960000001</c:v>
                </c:pt>
                <c:pt idx="89">
                  <c:v>1.3158339960000001</c:v>
                </c:pt>
                <c:pt idx="90">
                  <c:v>1.3158339960000001</c:v>
                </c:pt>
                <c:pt idx="91">
                  <c:v>1.3158339960000001</c:v>
                </c:pt>
                <c:pt idx="92">
                  <c:v>1.3158339960000001</c:v>
                </c:pt>
                <c:pt idx="93">
                  <c:v>1.3158339960000001</c:v>
                </c:pt>
                <c:pt idx="94">
                  <c:v>1.3158339960000001</c:v>
                </c:pt>
                <c:pt idx="95">
                  <c:v>1.3158339960000001</c:v>
                </c:pt>
                <c:pt idx="96">
                  <c:v>1.3158339960000001</c:v>
                </c:pt>
                <c:pt idx="97">
                  <c:v>1.3158339960000001</c:v>
                </c:pt>
                <c:pt idx="98">
                  <c:v>1.3158339960000001</c:v>
                </c:pt>
                <c:pt idx="99">
                  <c:v>1.3158339960000001</c:v>
                </c:pt>
                <c:pt idx="100">
                  <c:v>1.3158339960000001</c:v>
                </c:pt>
              </c:numCache>
            </c:numRef>
          </c:val>
        </c:ser>
        <c:ser>
          <c:idx val="67"/>
          <c:order val="67"/>
          <c:val>
            <c:numRef>
              <c:f>'[OHDSI distribution of results for opening remarks.xlsx]Sheet1 (4)'!$A$68:$CW$68</c:f>
              <c:numCache>
                <c:formatCode>General</c:formatCode>
                <c:ptCount val="101"/>
                <c:pt idx="0">
                  <c:v>1.3076050779999999</c:v>
                </c:pt>
                <c:pt idx="1">
                  <c:v>1.3076050779999999</c:v>
                </c:pt>
                <c:pt idx="2">
                  <c:v>1.3076050779999999</c:v>
                </c:pt>
                <c:pt idx="3">
                  <c:v>1.3076050779999999</c:v>
                </c:pt>
                <c:pt idx="4">
                  <c:v>1.3076050779999999</c:v>
                </c:pt>
                <c:pt idx="5">
                  <c:v>1.3076050779999999</c:v>
                </c:pt>
                <c:pt idx="6">
                  <c:v>1.3076050779999999</c:v>
                </c:pt>
                <c:pt idx="7">
                  <c:v>1.3076050779999999</c:v>
                </c:pt>
                <c:pt idx="8">
                  <c:v>1.3076050779999999</c:v>
                </c:pt>
                <c:pt idx="9">
                  <c:v>1.3076050779999999</c:v>
                </c:pt>
                <c:pt idx="10">
                  <c:v>1.3076050779999999</c:v>
                </c:pt>
                <c:pt idx="11">
                  <c:v>1.3076050779999999</c:v>
                </c:pt>
                <c:pt idx="12">
                  <c:v>1.3076050779999999</c:v>
                </c:pt>
                <c:pt idx="13">
                  <c:v>1.3076050779999999</c:v>
                </c:pt>
                <c:pt idx="14">
                  <c:v>1.3076050779999999</c:v>
                </c:pt>
                <c:pt idx="15">
                  <c:v>1.3076050779999999</c:v>
                </c:pt>
                <c:pt idx="16">
                  <c:v>1.3076050779999999</c:v>
                </c:pt>
                <c:pt idx="17">
                  <c:v>1.3076050779999999</c:v>
                </c:pt>
                <c:pt idx="18">
                  <c:v>1.3076050779999999</c:v>
                </c:pt>
                <c:pt idx="19">
                  <c:v>1.3076050779999999</c:v>
                </c:pt>
                <c:pt idx="20">
                  <c:v>1.3076050779999999</c:v>
                </c:pt>
                <c:pt idx="21">
                  <c:v>1.3076050779999999</c:v>
                </c:pt>
                <c:pt idx="22">
                  <c:v>1.3076050779999999</c:v>
                </c:pt>
                <c:pt idx="23">
                  <c:v>1.3076050779999999</c:v>
                </c:pt>
                <c:pt idx="24">
                  <c:v>1.3076050779999999</c:v>
                </c:pt>
                <c:pt idx="25">
                  <c:v>1.3076050779999999</c:v>
                </c:pt>
                <c:pt idx="26">
                  <c:v>1.3076050779999999</c:v>
                </c:pt>
                <c:pt idx="27">
                  <c:v>1.3076050779999999</c:v>
                </c:pt>
                <c:pt idx="28">
                  <c:v>1.3076050779999999</c:v>
                </c:pt>
                <c:pt idx="29">
                  <c:v>1.3076050779999999</c:v>
                </c:pt>
                <c:pt idx="30">
                  <c:v>1.3076050779999999</c:v>
                </c:pt>
                <c:pt idx="31">
                  <c:v>1.3076050779999999</c:v>
                </c:pt>
                <c:pt idx="32">
                  <c:v>1.3076050779999999</c:v>
                </c:pt>
                <c:pt idx="33">
                  <c:v>1.3076050779999999</c:v>
                </c:pt>
                <c:pt idx="34">
                  <c:v>1.3076050779999999</c:v>
                </c:pt>
                <c:pt idx="35">
                  <c:v>1.3076050779999999</c:v>
                </c:pt>
                <c:pt idx="36">
                  <c:v>1.3076050779999999</c:v>
                </c:pt>
                <c:pt idx="37">
                  <c:v>1.3076050779999999</c:v>
                </c:pt>
                <c:pt idx="38">
                  <c:v>1.3076050779999999</c:v>
                </c:pt>
                <c:pt idx="39">
                  <c:v>1.3076050779999999</c:v>
                </c:pt>
                <c:pt idx="40">
                  <c:v>1.3076050779999999</c:v>
                </c:pt>
                <c:pt idx="41">
                  <c:v>1.3076050779999999</c:v>
                </c:pt>
                <c:pt idx="42">
                  <c:v>1.3076050779999999</c:v>
                </c:pt>
                <c:pt idx="43">
                  <c:v>1.3076050779999999</c:v>
                </c:pt>
                <c:pt idx="44">
                  <c:v>1.3076050779999999</c:v>
                </c:pt>
                <c:pt idx="45">
                  <c:v>1.3076050779999999</c:v>
                </c:pt>
                <c:pt idx="46">
                  <c:v>1.3076050779999999</c:v>
                </c:pt>
                <c:pt idx="47">
                  <c:v>1.3076050779999999</c:v>
                </c:pt>
                <c:pt idx="48">
                  <c:v>1.3076050779999999</c:v>
                </c:pt>
                <c:pt idx="49">
                  <c:v>1.3076050779999999</c:v>
                </c:pt>
                <c:pt idx="50">
                  <c:v>1.3076050779999999</c:v>
                </c:pt>
                <c:pt idx="51">
                  <c:v>1.3076050779999999</c:v>
                </c:pt>
                <c:pt idx="52">
                  <c:v>1.3076050779999999</c:v>
                </c:pt>
                <c:pt idx="53">
                  <c:v>1.3076050779999999</c:v>
                </c:pt>
                <c:pt idx="54">
                  <c:v>1.3076050779999999</c:v>
                </c:pt>
                <c:pt idx="55">
                  <c:v>1.3076050779999999</c:v>
                </c:pt>
                <c:pt idx="56">
                  <c:v>1.3076050779999999</c:v>
                </c:pt>
                <c:pt idx="57">
                  <c:v>1.3076050779999999</c:v>
                </c:pt>
                <c:pt idx="58">
                  <c:v>1.3076050779999999</c:v>
                </c:pt>
                <c:pt idx="59">
                  <c:v>1.3076050779999999</c:v>
                </c:pt>
                <c:pt idx="60">
                  <c:v>1.3076050779999999</c:v>
                </c:pt>
                <c:pt idx="61">
                  <c:v>1.3076050779999999</c:v>
                </c:pt>
                <c:pt idx="62">
                  <c:v>1.3076050779999999</c:v>
                </c:pt>
                <c:pt idx="63">
                  <c:v>1.3076050779999999</c:v>
                </c:pt>
                <c:pt idx="64">
                  <c:v>1.3076050779999999</c:v>
                </c:pt>
                <c:pt idx="65">
                  <c:v>1.3076050779999999</c:v>
                </c:pt>
                <c:pt idx="66">
                  <c:v>1.3076050779999999</c:v>
                </c:pt>
                <c:pt idx="67">
                  <c:v>1.3076050779999999</c:v>
                </c:pt>
                <c:pt idx="68">
                  <c:v>1.3076050779999999</c:v>
                </c:pt>
                <c:pt idx="69">
                  <c:v>1.3076050779999999</c:v>
                </c:pt>
                <c:pt idx="70">
                  <c:v>1.3076050779999999</c:v>
                </c:pt>
                <c:pt idx="71">
                  <c:v>1.3076050779999999</c:v>
                </c:pt>
                <c:pt idx="72">
                  <c:v>1.3076050779999999</c:v>
                </c:pt>
                <c:pt idx="73">
                  <c:v>1.3076050779999999</c:v>
                </c:pt>
                <c:pt idx="74">
                  <c:v>1.3076050779999999</c:v>
                </c:pt>
                <c:pt idx="75">
                  <c:v>1.3076050779999999</c:v>
                </c:pt>
                <c:pt idx="76">
                  <c:v>1.3076050779999999</c:v>
                </c:pt>
                <c:pt idx="77">
                  <c:v>1.3076050779999999</c:v>
                </c:pt>
                <c:pt idx="78">
                  <c:v>1.3076050779999999</c:v>
                </c:pt>
                <c:pt idx="79">
                  <c:v>1.3076050779999999</c:v>
                </c:pt>
                <c:pt idx="80">
                  <c:v>1.3076050779999999</c:v>
                </c:pt>
                <c:pt idx="81">
                  <c:v>1.3076050779999999</c:v>
                </c:pt>
                <c:pt idx="82">
                  <c:v>1.3076050779999999</c:v>
                </c:pt>
                <c:pt idx="83">
                  <c:v>1.3076050779999999</c:v>
                </c:pt>
                <c:pt idx="84">
                  <c:v>1.3076050779999999</c:v>
                </c:pt>
                <c:pt idx="85">
                  <c:v>1.3076050779999999</c:v>
                </c:pt>
                <c:pt idx="86">
                  <c:v>1.3076050779999999</c:v>
                </c:pt>
                <c:pt idx="87">
                  <c:v>1.3076050779999999</c:v>
                </c:pt>
                <c:pt idx="88">
                  <c:v>1.3076050779999999</c:v>
                </c:pt>
                <c:pt idx="89">
                  <c:v>1.3076050779999999</c:v>
                </c:pt>
                <c:pt idx="90">
                  <c:v>1.3076050779999999</c:v>
                </c:pt>
                <c:pt idx="91">
                  <c:v>1.3076050779999999</c:v>
                </c:pt>
                <c:pt idx="92">
                  <c:v>1.3076050779999999</c:v>
                </c:pt>
                <c:pt idx="93">
                  <c:v>1.3076050779999999</c:v>
                </c:pt>
                <c:pt idx="94">
                  <c:v>1.3076050779999999</c:v>
                </c:pt>
                <c:pt idx="95">
                  <c:v>1.3076050779999999</c:v>
                </c:pt>
                <c:pt idx="96">
                  <c:v>1.3076050779999999</c:v>
                </c:pt>
                <c:pt idx="97">
                  <c:v>1.3076050779999999</c:v>
                </c:pt>
                <c:pt idx="98">
                  <c:v>1.3076050779999999</c:v>
                </c:pt>
                <c:pt idx="99">
                  <c:v>1.3076050779999999</c:v>
                </c:pt>
                <c:pt idx="100">
                  <c:v>1.3076050779999999</c:v>
                </c:pt>
              </c:numCache>
            </c:numRef>
          </c:val>
        </c:ser>
        <c:ser>
          <c:idx val="68"/>
          <c:order val="68"/>
          <c:val>
            <c:numRef>
              <c:f>'[OHDSI distribution of results for opening remarks.xlsx]Sheet1 (4)'!$A$69:$CW$69</c:f>
              <c:numCache>
                <c:formatCode>General</c:formatCode>
                <c:ptCount val="101"/>
                <c:pt idx="0">
                  <c:v>1.299111599</c:v>
                </c:pt>
                <c:pt idx="1">
                  <c:v>1.299111599</c:v>
                </c:pt>
                <c:pt idx="2">
                  <c:v>1.299111599</c:v>
                </c:pt>
                <c:pt idx="3">
                  <c:v>1.299111599</c:v>
                </c:pt>
                <c:pt idx="4">
                  <c:v>1.299111599</c:v>
                </c:pt>
                <c:pt idx="5">
                  <c:v>1.299111599</c:v>
                </c:pt>
                <c:pt idx="6">
                  <c:v>1.299111599</c:v>
                </c:pt>
                <c:pt idx="7">
                  <c:v>1.299111599</c:v>
                </c:pt>
                <c:pt idx="8">
                  <c:v>1.299111599</c:v>
                </c:pt>
                <c:pt idx="9">
                  <c:v>1.299111599</c:v>
                </c:pt>
                <c:pt idx="10">
                  <c:v>1.299111599</c:v>
                </c:pt>
                <c:pt idx="11">
                  <c:v>1.299111599</c:v>
                </c:pt>
                <c:pt idx="12">
                  <c:v>1.299111599</c:v>
                </c:pt>
                <c:pt idx="13">
                  <c:v>1.299111599</c:v>
                </c:pt>
                <c:pt idx="14">
                  <c:v>1.299111599</c:v>
                </c:pt>
                <c:pt idx="15">
                  <c:v>1.299111599</c:v>
                </c:pt>
                <c:pt idx="16">
                  <c:v>1.299111599</c:v>
                </c:pt>
                <c:pt idx="17">
                  <c:v>1.299111599</c:v>
                </c:pt>
                <c:pt idx="18">
                  <c:v>1.299111599</c:v>
                </c:pt>
                <c:pt idx="19">
                  <c:v>1.299111599</c:v>
                </c:pt>
                <c:pt idx="20">
                  <c:v>1.299111599</c:v>
                </c:pt>
                <c:pt idx="21">
                  <c:v>1.299111599</c:v>
                </c:pt>
                <c:pt idx="22">
                  <c:v>1.299111599</c:v>
                </c:pt>
                <c:pt idx="23">
                  <c:v>1.299111599</c:v>
                </c:pt>
                <c:pt idx="24">
                  <c:v>1.299111599</c:v>
                </c:pt>
                <c:pt idx="25">
                  <c:v>1.299111599</c:v>
                </c:pt>
                <c:pt idx="26">
                  <c:v>1.299111599</c:v>
                </c:pt>
                <c:pt idx="27">
                  <c:v>1.299111599</c:v>
                </c:pt>
                <c:pt idx="28">
                  <c:v>1.299111599</c:v>
                </c:pt>
                <c:pt idx="29">
                  <c:v>1.299111599</c:v>
                </c:pt>
                <c:pt idx="30">
                  <c:v>1.299111599</c:v>
                </c:pt>
                <c:pt idx="31">
                  <c:v>1.299111599</c:v>
                </c:pt>
                <c:pt idx="32">
                  <c:v>1.299111599</c:v>
                </c:pt>
                <c:pt idx="33">
                  <c:v>1.299111599</c:v>
                </c:pt>
                <c:pt idx="34">
                  <c:v>1.299111599</c:v>
                </c:pt>
                <c:pt idx="35">
                  <c:v>1.299111599</c:v>
                </c:pt>
                <c:pt idx="36">
                  <c:v>1.299111599</c:v>
                </c:pt>
                <c:pt idx="37">
                  <c:v>1.299111599</c:v>
                </c:pt>
                <c:pt idx="38">
                  <c:v>1.299111599</c:v>
                </c:pt>
                <c:pt idx="39">
                  <c:v>1.299111599</c:v>
                </c:pt>
                <c:pt idx="40">
                  <c:v>1.299111599</c:v>
                </c:pt>
                <c:pt idx="41">
                  <c:v>1.299111599</c:v>
                </c:pt>
                <c:pt idx="42">
                  <c:v>1.299111599</c:v>
                </c:pt>
                <c:pt idx="43">
                  <c:v>1.299111599</c:v>
                </c:pt>
                <c:pt idx="44">
                  <c:v>1.299111599</c:v>
                </c:pt>
                <c:pt idx="45">
                  <c:v>1.299111599</c:v>
                </c:pt>
                <c:pt idx="46">
                  <c:v>1.299111599</c:v>
                </c:pt>
                <c:pt idx="47">
                  <c:v>1.299111599</c:v>
                </c:pt>
                <c:pt idx="48">
                  <c:v>1.299111599</c:v>
                </c:pt>
                <c:pt idx="49">
                  <c:v>1.299111599</c:v>
                </c:pt>
                <c:pt idx="50">
                  <c:v>1.299111599</c:v>
                </c:pt>
                <c:pt idx="51">
                  <c:v>1.299111599</c:v>
                </c:pt>
                <c:pt idx="52">
                  <c:v>1.299111599</c:v>
                </c:pt>
                <c:pt idx="53">
                  <c:v>1.299111599</c:v>
                </c:pt>
                <c:pt idx="54">
                  <c:v>1.299111599</c:v>
                </c:pt>
                <c:pt idx="55">
                  <c:v>1.299111599</c:v>
                </c:pt>
                <c:pt idx="56">
                  <c:v>1.299111599</c:v>
                </c:pt>
                <c:pt idx="57">
                  <c:v>1.299111599</c:v>
                </c:pt>
                <c:pt idx="58">
                  <c:v>1.299111599</c:v>
                </c:pt>
                <c:pt idx="59">
                  <c:v>1.299111599</c:v>
                </c:pt>
                <c:pt idx="60">
                  <c:v>1.299111599</c:v>
                </c:pt>
                <c:pt idx="61">
                  <c:v>1.299111599</c:v>
                </c:pt>
                <c:pt idx="62">
                  <c:v>1.299111599</c:v>
                </c:pt>
                <c:pt idx="63">
                  <c:v>1.299111599</c:v>
                </c:pt>
                <c:pt idx="64">
                  <c:v>1.299111599</c:v>
                </c:pt>
                <c:pt idx="65">
                  <c:v>1.299111599</c:v>
                </c:pt>
                <c:pt idx="66">
                  <c:v>1.299111599</c:v>
                </c:pt>
                <c:pt idx="67">
                  <c:v>1.299111599</c:v>
                </c:pt>
                <c:pt idx="68">
                  <c:v>1.299111599</c:v>
                </c:pt>
                <c:pt idx="69">
                  <c:v>1.299111599</c:v>
                </c:pt>
                <c:pt idx="70">
                  <c:v>1.299111599</c:v>
                </c:pt>
                <c:pt idx="71">
                  <c:v>1.299111599</c:v>
                </c:pt>
                <c:pt idx="72">
                  <c:v>1.299111599</c:v>
                </c:pt>
                <c:pt idx="73">
                  <c:v>1.299111599</c:v>
                </c:pt>
                <c:pt idx="74">
                  <c:v>1.299111599</c:v>
                </c:pt>
                <c:pt idx="75">
                  <c:v>1.299111599</c:v>
                </c:pt>
                <c:pt idx="76">
                  <c:v>1.299111599</c:v>
                </c:pt>
                <c:pt idx="77">
                  <c:v>1.299111599</c:v>
                </c:pt>
                <c:pt idx="78">
                  <c:v>1.299111599</c:v>
                </c:pt>
                <c:pt idx="79">
                  <c:v>1.299111599</c:v>
                </c:pt>
                <c:pt idx="80">
                  <c:v>1.299111599</c:v>
                </c:pt>
                <c:pt idx="81">
                  <c:v>1.299111599</c:v>
                </c:pt>
                <c:pt idx="82">
                  <c:v>1.299111599</c:v>
                </c:pt>
                <c:pt idx="83">
                  <c:v>1.299111599</c:v>
                </c:pt>
                <c:pt idx="84">
                  <c:v>1.299111599</c:v>
                </c:pt>
                <c:pt idx="85">
                  <c:v>1.299111599</c:v>
                </c:pt>
                <c:pt idx="86">
                  <c:v>1.299111599</c:v>
                </c:pt>
                <c:pt idx="87">
                  <c:v>1.299111599</c:v>
                </c:pt>
                <c:pt idx="88">
                  <c:v>1.299111599</c:v>
                </c:pt>
                <c:pt idx="89">
                  <c:v>1.299111599</c:v>
                </c:pt>
                <c:pt idx="90">
                  <c:v>1.299111599</c:v>
                </c:pt>
                <c:pt idx="91">
                  <c:v>1.299111599</c:v>
                </c:pt>
                <c:pt idx="92">
                  <c:v>1.299111599</c:v>
                </c:pt>
                <c:pt idx="93">
                  <c:v>1.299111599</c:v>
                </c:pt>
                <c:pt idx="94">
                  <c:v>1.299111599</c:v>
                </c:pt>
                <c:pt idx="95">
                  <c:v>1.299111599</c:v>
                </c:pt>
                <c:pt idx="96">
                  <c:v>1.299111599</c:v>
                </c:pt>
                <c:pt idx="97">
                  <c:v>1.299111599</c:v>
                </c:pt>
                <c:pt idx="98">
                  <c:v>1.299111599</c:v>
                </c:pt>
                <c:pt idx="99">
                  <c:v>1.299111599</c:v>
                </c:pt>
                <c:pt idx="100">
                  <c:v>1.299111599</c:v>
                </c:pt>
              </c:numCache>
            </c:numRef>
          </c:val>
        </c:ser>
        <c:ser>
          <c:idx val="69"/>
          <c:order val="69"/>
          <c:val>
            <c:numRef>
              <c:f>'[OHDSI distribution of results for opening remarks.xlsx]Sheet1 (4)'!$A$70:$CW$70</c:f>
              <c:numCache>
                <c:formatCode>General</c:formatCode>
                <c:ptCount val="101"/>
                <c:pt idx="0">
                  <c:v>1.290387647</c:v>
                </c:pt>
                <c:pt idx="1">
                  <c:v>1.290387647</c:v>
                </c:pt>
                <c:pt idx="2">
                  <c:v>1.290387647</c:v>
                </c:pt>
                <c:pt idx="3">
                  <c:v>1.290387647</c:v>
                </c:pt>
                <c:pt idx="4">
                  <c:v>1.290387647</c:v>
                </c:pt>
                <c:pt idx="5">
                  <c:v>1.290387647</c:v>
                </c:pt>
                <c:pt idx="6">
                  <c:v>1.290387647</c:v>
                </c:pt>
                <c:pt idx="7">
                  <c:v>1.290387647</c:v>
                </c:pt>
                <c:pt idx="8">
                  <c:v>1.290387647</c:v>
                </c:pt>
                <c:pt idx="9">
                  <c:v>1.290387647</c:v>
                </c:pt>
                <c:pt idx="10">
                  <c:v>1.290387647</c:v>
                </c:pt>
                <c:pt idx="11">
                  <c:v>1.290387647</c:v>
                </c:pt>
                <c:pt idx="12">
                  <c:v>1.290387647</c:v>
                </c:pt>
                <c:pt idx="13">
                  <c:v>1.290387647</c:v>
                </c:pt>
                <c:pt idx="14">
                  <c:v>1.290387647</c:v>
                </c:pt>
                <c:pt idx="15">
                  <c:v>1.290387647</c:v>
                </c:pt>
                <c:pt idx="16">
                  <c:v>1.290387647</c:v>
                </c:pt>
                <c:pt idx="17">
                  <c:v>1.290387647</c:v>
                </c:pt>
                <c:pt idx="18">
                  <c:v>1.290387647</c:v>
                </c:pt>
                <c:pt idx="19">
                  <c:v>1.290387647</c:v>
                </c:pt>
                <c:pt idx="20">
                  <c:v>1.290387647</c:v>
                </c:pt>
                <c:pt idx="21">
                  <c:v>1.290387647</c:v>
                </c:pt>
                <c:pt idx="22">
                  <c:v>1.290387647</c:v>
                </c:pt>
                <c:pt idx="23">
                  <c:v>1.290387647</c:v>
                </c:pt>
                <c:pt idx="24">
                  <c:v>1.290387647</c:v>
                </c:pt>
                <c:pt idx="25">
                  <c:v>1.290387647</c:v>
                </c:pt>
                <c:pt idx="26">
                  <c:v>1.290387647</c:v>
                </c:pt>
                <c:pt idx="27">
                  <c:v>1.290387647</c:v>
                </c:pt>
                <c:pt idx="28">
                  <c:v>1.290387647</c:v>
                </c:pt>
                <c:pt idx="29">
                  <c:v>1.290387647</c:v>
                </c:pt>
                <c:pt idx="30">
                  <c:v>1.290387647</c:v>
                </c:pt>
                <c:pt idx="31">
                  <c:v>1.290387647</c:v>
                </c:pt>
                <c:pt idx="32">
                  <c:v>1.290387647</c:v>
                </c:pt>
                <c:pt idx="33">
                  <c:v>1.290387647</c:v>
                </c:pt>
                <c:pt idx="34">
                  <c:v>1.290387647</c:v>
                </c:pt>
                <c:pt idx="35">
                  <c:v>1.290387647</c:v>
                </c:pt>
                <c:pt idx="36">
                  <c:v>1.290387647</c:v>
                </c:pt>
                <c:pt idx="37">
                  <c:v>1.290387647</c:v>
                </c:pt>
                <c:pt idx="38">
                  <c:v>1.290387647</c:v>
                </c:pt>
                <c:pt idx="39">
                  <c:v>1.290387647</c:v>
                </c:pt>
                <c:pt idx="40">
                  <c:v>1.290387647</c:v>
                </c:pt>
                <c:pt idx="41">
                  <c:v>1.290387647</c:v>
                </c:pt>
                <c:pt idx="42">
                  <c:v>1.290387647</c:v>
                </c:pt>
                <c:pt idx="43">
                  <c:v>1.290387647</c:v>
                </c:pt>
                <c:pt idx="44">
                  <c:v>1.290387647</c:v>
                </c:pt>
                <c:pt idx="45">
                  <c:v>1.290387647</c:v>
                </c:pt>
                <c:pt idx="46">
                  <c:v>1.290387647</c:v>
                </c:pt>
                <c:pt idx="47">
                  <c:v>1.290387647</c:v>
                </c:pt>
                <c:pt idx="48">
                  <c:v>1.290387647</c:v>
                </c:pt>
                <c:pt idx="49">
                  <c:v>1.290387647</c:v>
                </c:pt>
                <c:pt idx="50">
                  <c:v>1.290387647</c:v>
                </c:pt>
                <c:pt idx="51">
                  <c:v>1.290387647</c:v>
                </c:pt>
                <c:pt idx="52">
                  <c:v>1.290387647</c:v>
                </c:pt>
                <c:pt idx="53">
                  <c:v>1.290387647</c:v>
                </c:pt>
                <c:pt idx="54">
                  <c:v>1.290387647</c:v>
                </c:pt>
                <c:pt idx="55">
                  <c:v>1.290387647</c:v>
                </c:pt>
                <c:pt idx="56">
                  <c:v>1.290387647</c:v>
                </c:pt>
                <c:pt idx="57">
                  <c:v>1.290387647</c:v>
                </c:pt>
                <c:pt idx="58">
                  <c:v>1.290387647</c:v>
                </c:pt>
                <c:pt idx="59">
                  <c:v>1.290387647</c:v>
                </c:pt>
                <c:pt idx="60">
                  <c:v>1.290387647</c:v>
                </c:pt>
                <c:pt idx="61">
                  <c:v>1.290387647</c:v>
                </c:pt>
                <c:pt idx="62">
                  <c:v>1.290387647</c:v>
                </c:pt>
                <c:pt idx="63">
                  <c:v>1.290387647</c:v>
                </c:pt>
                <c:pt idx="64">
                  <c:v>1.290387647</c:v>
                </c:pt>
                <c:pt idx="65">
                  <c:v>1.290387647</c:v>
                </c:pt>
                <c:pt idx="66">
                  <c:v>1.290387647</c:v>
                </c:pt>
                <c:pt idx="67">
                  <c:v>1.290387647</c:v>
                </c:pt>
                <c:pt idx="68">
                  <c:v>1.290387647</c:v>
                </c:pt>
                <c:pt idx="69">
                  <c:v>1.290387647</c:v>
                </c:pt>
                <c:pt idx="70">
                  <c:v>1.290387647</c:v>
                </c:pt>
                <c:pt idx="71">
                  <c:v>1.290387647</c:v>
                </c:pt>
                <c:pt idx="72">
                  <c:v>1.290387647</c:v>
                </c:pt>
                <c:pt idx="73">
                  <c:v>1.290387647</c:v>
                </c:pt>
                <c:pt idx="74">
                  <c:v>1.290387647</c:v>
                </c:pt>
                <c:pt idx="75">
                  <c:v>1.290387647</c:v>
                </c:pt>
                <c:pt idx="76">
                  <c:v>1.290387647</c:v>
                </c:pt>
                <c:pt idx="77">
                  <c:v>1.290387647</c:v>
                </c:pt>
                <c:pt idx="78">
                  <c:v>1.290387647</c:v>
                </c:pt>
                <c:pt idx="79">
                  <c:v>1.290387647</c:v>
                </c:pt>
                <c:pt idx="80">
                  <c:v>1.290387647</c:v>
                </c:pt>
                <c:pt idx="81">
                  <c:v>1.290387647</c:v>
                </c:pt>
                <c:pt idx="82">
                  <c:v>1.290387647</c:v>
                </c:pt>
                <c:pt idx="83">
                  <c:v>1.290387647</c:v>
                </c:pt>
                <c:pt idx="84">
                  <c:v>1.290387647</c:v>
                </c:pt>
                <c:pt idx="85">
                  <c:v>1.290387647</c:v>
                </c:pt>
                <c:pt idx="86">
                  <c:v>1.290387647</c:v>
                </c:pt>
                <c:pt idx="87">
                  <c:v>1.290387647</c:v>
                </c:pt>
                <c:pt idx="88">
                  <c:v>1.290387647</c:v>
                </c:pt>
                <c:pt idx="89">
                  <c:v>1.290387647</c:v>
                </c:pt>
                <c:pt idx="90">
                  <c:v>1.290387647</c:v>
                </c:pt>
                <c:pt idx="91">
                  <c:v>1.290387647</c:v>
                </c:pt>
                <c:pt idx="92">
                  <c:v>1.290387647</c:v>
                </c:pt>
                <c:pt idx="93">
                  <c:v>1.290387647</c:v>
                </c:pt>
                <c:pt idx="94">
                  <c:v>1.290387647</c:v>
                </c:pt>
                <c:pt idx="95">
                  <c:v>1.290387647</c:v>
                </c:pt>
                <c:pt idx="96">
                  <c:v>1.290387647</c:v>
                </c:pt>
                <c:pt idx="97">
                  <c:v>1.290387647</c:v>
                </c:pt>
                <c:pt idx="98">
                  <c:v>1.290387647</c:v>
                </c:pt>
                <c:pt idx="99">
                  <c:v>1.290387647</c:v>
                </c:pt>
                <c:pt idx="100">
                  <c:v>1.290387647</c:v>
                </c:pt>
              </c:numCache>
            </c:numRef>
          </c:val>
        </c:ser>
        <c:ser>
          <c:idx val="70"/>
          <c:order val="70"/>
          <c:val>
            <c:numRef>
              <c:f>'[OHDSI distribution of results for opening remarks.xlsx]Sheet1 (4)'!$A$71:$CW$71</c:f>
              <c:numCache>
                <c:formatCode>General</c:formatCode>
                <c:ptCount val="101"/>
                <c:pt idx="0">
                  <c:v>1.2814674319999999</c:v>
                </c:pt>
                <c:pt idx="1">
                  <c:v>1.2814674319999999</c:v>
                </c:pt>
                <c:pt idx="2">
                  <c:v>1.2814674319999999</c:v>
                </c:pt>
                <c:pt idx="3">
                  <c:v>1.2814674319999999</c:v>
                </c:pt>
                <c:pt idx="4">
                  <c:v>1.2814674319999999</c:v>
                </c:pt>
                <c:pt idx="5">
                  <c:v>1.2814674319999999</c:v>
                </c:pt>
                <c:pt idx="6">
                  <c:v>1.2814674319999999</c:v>
                </c:pt>
                <c:pt idx="7">
                  <c:v>1.2814674319999999</c:v>
                </c:pt>
                <c:pt idx="8">
                  <c:v>1.2814674319999999</c:v>
                </c:pt>
                <c:pt idx="9">
                  <c:v>1.2814674319999999</c:v>
                </c:pt>
                <c:pt idx="10">
                  <c:v>1.2814674319999999</c:v>
                </c:pt>
                <c:pt idx="11">
                  <c:v>1.2814674319999999</c:v>
                </c:pt>
                <c:pt idx="12">
                  <c:v>1.2814674319999999</c:v>
                </c:pt>
                <c:pt idx="13">
                  <c:v>1.2814674319999999</c:v>
                </c:pt>
                <c:pt idx="14">
                  <c:v>1.2814674319999999</c:v>
                </c:pt>
                <c:pt idx="15">
                  <c:v>1.2814674319999999</c:v>
                </c:pt>
                <c:pt idx="16">
                  <c:v>1.2814674319999999</c:v>
                </c:pt>
                <c:pt idx="17">
                  <c:v>1.2814674319999999</c:v>
                </c:pt>
                <c:pt idx="18">
                  <c:v>1.2814674319999999</c:v>
                </c:pt>
                <c:pt idx="19">
                  <c:v>1.2814674319999999</c:v>
                </c:pt>
                <c:pt idx="20">
                  <c:v>1.2814674319999999</c:v>
                </c:pt>
                <c:pt idx="21">
                  <c:v>1.2814674319999999</c:v>
                </c:pt>
                <c:pt idx="22">
                  <c:v>1.2814674319999999</c:v>
                </c:pt>
                <c:pt idx="23">
                  <c:v>1.2814674319999999</c:v>
                </c:pt>
                <c:pt idx="24">
                  <c:v>1.2814674319999999</c:v>
                </c:pt>
                <c:pt idx="25">
                  <c:v>1.2814674319999999</c:v>
                </c:pt>
                <c:pt idx="26">
                  <c:v>1.2814674319999999</c:v>
                </c:pt>
                <c:pt idx="27">
                  <c:v>1.2814674319999999</c:v>
                </c:pt>
                <c:pt idx="28">
                  <c:v>1.2814674319999999</c:v>
                </c:pt>
                <c:pt idx="29">
                  <c:v>1.2814674319999999</c:v>
                </c:pt>
                <c:pt idx="30">
                  <c:v>1.2814674319999999</c:v>
                </c:pt>
                <c:pt idx="31">
                  <c:v>1.2814674319999999</c:v>
                </c:pt>
                <c:pt idx="32">
                  <c:v>1.2814674319999999</c:v>
                </c:pt>
                <c:pt idx="33">
                  <c:v>1.2814674319999999</c:v>
                </c:pt>
                <c:pt idx="34">
                  <c:v>1.2814674319999999</c:v>
                </c:pt>
                <c:pt idx="35">
                  <c:v>1.2814674319999999</c:v>
                </c:pt>
                <c:pt idx="36">
                  <c:v>1.2814674319999999</c:v>
                </c:pt>
                <c:pt idx="37">
                  <c:v>1.2814674319999999</c:v>
                </c:pt>
                <c:pt idx="38">
                  <c:v>1.2814674319999999</c:v>
                </c:pt>
                <c:pt idx="39">
                  <c:v>1.2814674319999999</c:v>
                </c:pt>
                <c:pt idx="40">
                  <c:v>1.2814674319999999</c:v>
                </c:pt>
                <c:pt idx="41">
                  <c:v>1.2814674319999999</c:v>
                </c:pt>
                <c:pt idx="42">
                  <c:v>1.2814674319999999</c:v>
                </c:pt>
                <c:pt idx="43">
                  <c:v>1.2814674319999999</c:v>
                </c:pt>
                <c:pt idx="44">
                  <c:v>1.2814674319999999</c:v>
                </c:pt>
                <c:pt idx="45">
                  <c:v>1.2814674319999999</c:v>
                </c:pt>
                <c:pt idx="46">
                  <c:v>1.2814674319999999</c:v>
                </c:pt>
                <c:pt idx="47">
                  <c:v>1.2814674319999999</c:v>
                </c:pt>
                <c:pt idx="48">
                  <c:v>1.2814674319999999</c:v>
                </c:pt>
                <c:pt idx="49">
                  <c:v>1.2814674319999999</c:v>
                </c:pt>
                <c:pt idx="50">
                  <c:v>1.2814674319999999</c:v>
                </c:pt>
                <c:pt idx="51">
                  <c:v>1.2814674319999999</c:v>
                </c:pt>
                <c:pt idx="52">
                  <c:v>1.2814674319999999</c:v>
                </c:pt>
                <c:pt idx="53">
                  <c:v>1.2814674319999999</c:v>
                </c:pt>
                <c:pt idx="54">
                  <c:v>1.2814674319999999</c:v>
                </c:pt>
                <c:pt idx="55">
                  <c:v>1.2814674319999999</c:v>
                </c:pt>
                <c:pt idx="56">
                  <c:v>1.2814674319999999</c:v>
                </c:pt>
                <c:pt idx="57">
                  <c:v>1.2814674319999999</c:v>
                </c:pt>
                <c:pt idx="58">
                  <c:v>1.2814674319999999</c:v>
                </c:pt>
                <c:pt idx="59">
                  <c:v>1.2814674319999999</c:v>
                </c:pt>
                <c:pt idx="60">
                  <c:v>1.2814674319999999</c:v>
                </c:pt>
                <c:pt idx="61">
                  <c:v>1.2814674319999999</c:v>
                </c:pt>
                <c:pt idx="62">
                  <c:v>1.2814674319999999</c:v>
                </c:pt>
                <c:pt idx="63">
                  <c:v>1.2814674319999999</c:v>
                </c:pt>
                <c:pt idx="64">
                  <c:v>1.2814674319999999</c:v>
                </c:pt>
                <c:pt idx="65">
                  <c:v>1.2814674319999999</c:v>
                </c:pt>
                <c:pt idx="66">
                  <c:v>1.2814674319999999</c:v>
                </c:pt>
                <c:pt idx="67">
                  <c:v>1.2814674319999999</c:v>
                </c:pt>
                <c:pt idx="68">
                  <c:v>1.2814674319999999</c:v>
                </c:pt>
                <c:pt idx="69">
                  <c:v>1.2814674319999999</c:v>
                </c:pt>
                <c:pt idx="70">
                  <c:v>1.2814674319999999</c:v>
                </c:pt>
                <c:pt idx="71">
                  <c:v>1.2814674319999999</c:v>
                </c:pt>
                <c:pt idx="72">
                  <c:v>1.2814674319999999</c:v>
                </c:pt>
                <c:pt idx="73">
                  <c:v>1.2814674319999999</c:v>
                </c:pt>
                <c:pt idx="74">
                  <c:v>1.2814674319999999</c:v>
                </c:pt>
                <c:pt idx="75">
                  <c:v>1.2814674319999999</c:v>
                </c:pt>
                <c:pt idx="76">
                  <c:v>1.2814674319999999</c:v>
                </c:pt>
                <c:pt idx="77">
                  <c:v>1.2814674319999999</c:v>
                </c:pt>
                <c:pt idx="78">
                  <c:v>1.2814674319999999</c:v>
                </c:pt>
                <c:pt idx="79">
                  <c:v>1.2814674319999999</c:v>
                </c:pt>
                <c:pt idx="80">
                  <c:v>1.2814674319999999</c:v>
                </c:pt>
                <c:pt idx="81">
                  <c:v>1.2814674319999999</c:v>
                </c:pt>
                <c:pt idx="82">
                  <c:v>1.2814674319999999</c:v>
                </c:pt>
                <c:pt idx="83">
                  <c:v>1.2814674319999999</c:v>
                </c:pt>
                <c:pt idx="84">
                  <c:v>1.2814674319999999</c:v>
                </c:pt>
                <c:pt idx="85">
                  <c:v>1.2814674319999999</c:v>
                </c:pt>
                <c:pt idx="86">
                  <c:v>1.2814674319999999</c:v>
                </c:pt>
                <c:pt idx="87">
                  <c:v>1.2814674319999999</c:v>
                </c:pt>
                <c:pt idx="88">
                  <c:v>1.2814674319999999</c:v>
                </c:pt>
                <c:pt idx="89">
                  <c:v>1.2814674319999999</c:v>
                </c:pt>
                <c:pt idx="90">
                  <c:v>1.2814674319999999</c:v>
                </c:pt>
                <c:pt idx="91">
                  <c:v>1.2814674319999999</c:v>
                </c:pt>
                <c:pt idx="92">
                  <c:v>1.2814674319999999</c:v>
                </c:pt>
                <c:pt idx="93">
                  <c:v>1.2814674319999999</c:v>
                </c:pt>
                <c:pt idx="94">
                  <c:v>1.2814674319999999</c:v>
                </c:pt>
                <c:pt idx="95">
                  <c:v>1.2814674319999999</c:v>
                </c:pt>
                <c:pt idx="96">
                  <c:v>1.2814674319999999</c:v>
                </c:pt>
                <c:pt idx="97">
                  <c:v>1.2814674319999999</c:v>
                </c:pt>
                <c:pt idx="98">
                  <c:v>1.2814674319999999</c:v>
                </c:pt>
                <c:pt idx="99">
                  <c:v>1.2814674319999999</c:v>
                </c:pt>
                <c:pt idx="100">
                  <c:v>1.2814674319999999</c:v>
                </c:pt>
              </c:numCache>
            </c:numRef>
          </c:val>
        </c:ser>
        <c:ser>
          <c:idx val="71"/>
          <c:order val="71"/>
          <c:val>
            <c:numRef>
              <c:f>'[OHDSI distribution of results for opening remarks.xlsx]Sheet1 (4)'!$A$72:$CW$72</c:f>
              <c:numCache>
                <c:formatCode>General</c:formatCode>
                <c:ptCount val="101"/>
                <c:pt idx="0">
                  <c:v>1.2723850649999999</c:v>
                </c:pt>
                <c:pt idx="1">
                  <c:v>1.2723850649999999</c:v>
                </c:pt>
                <c:pt idx="2">
                  <c:v>1.2723850649999999</c:v>
                </c:pt>
                <c:pt idx="3">
                  <c:v>1.2723850649999999</c:v>
                </c:pt>
                <c:pt idx="4">
                  <c:v>1.2723850649999999</c:v>
                </c:pt>
                <c:pt idx="5">
                  <c:v>1.2723850649999999</c:v>
                </c:pt>
                <c:pt idx="6">
                  <c:v>1.2723850649999999</c:v>
                </c:pt>
                <c:pt idx="7">
                  <c:v>1.2723850649999999</c:v>
                </c:pt>
                <c:pt idx="8">
                  <c:v>1.2723850649999999</c:v>
                </c:pt>
                <c:pt idx="9">
                  <c:v>1.2723850649999999</c:v>
                </c:pt>
                <c:pt idx="10">
                  <c:v>1.2723850649999999</c:v>
                </c:pt>
                <c:pt idx="11">
                  <c:v>1.2723850649999999</c:v>
                </c:pt>
                <c:pt idx="12">
                  <c:v>1.2723850649999999</c:v>
                </c:pt>
                <c:pt idx="13">
                  <c:v>1.2723850649999999</c:v>
                </c:pt>
                <c:pt idx="14">
                  <c:v>1.2723850649999999</c:v>
                </c:pt>
                <c:pt idx="15">
                  <c:v>1.2723850649999999</c:v>
                </c:pt>
                <c:pt idx="16">
                  <c:v>1.2723850649999999</c:v>
                </c:pt>
                <c:pt idx="17">
                  <c:v>1.2723850649999999</c:v>
                </c:pt>
                <c:pt idx="18">
                  <c:v>1.2723850649999999</c:v>
                </c:pt>
                <c:pt idx="19">
                  <c:v>1.2723850649999999</c:v>
                </c:pt>
                <c:pt idx="20">
                  <c:v>1.2723850649999999</c:v>
                </c:pt>
                <c:pt idx="21">
                  <c:v>1.2723850649999999</c:v>
                </c:pt>
                <c:pt idx="22">
                  <c:v>1.2723850649999999</c:v>
                </c:pt>
                <c:pt idx="23">
                  <c:v>1.2723850649999999</c:v>
                </c:pt>
                <c:pt idx="24">
                  <c:v>1.2723850649999999</c:v>
                </c:pt>
                <c:pt idx="25">
                  <c:v>1.2723850649999999</c:v>
                </c:pt>
                <c:pt idx="26">
                  <c:v>1.2723850649999999</c:v>
                </c:pt>
                <c:pt idx="27">
                  <c:v>1.2723850649999999</c:v>
                </c:pt>
                <c:pt idx="28">
                  <c:v>1.2723850649999999</c:v>
                </c:pt>
                <c:pt idx="29">
                  <c:v>1.2723850649999999</c:v>
                </c:pt>
                <c:pt idx="30">
                  <c:v>1.2723850649999999</c:v>
                </c:pt>
                <c:pt idx="31">
                  <c:v>1.2723850649999999</c:v>
                </c:pt>
                <c:pt idx="32">
                  <c:v>1.2723850649999999</c:v>
                </c:pt>
                <c:pt idx="33">
                  <c:v>1.2723850649999999</c:v>
                </c:pt>
                <c:pt idx="34">
                  <c:v>1.2723850649999999</c:v>
                </c:pt>
                <c:pt idx="35">
                  <c:v>1.2723850649999999</c:v>
                </c:pt>
                <c:pt idx="36">
                  <c:v>1.2723850649999999</c:v>
                </c:pt>
                <c:pt idx="37">
                  <c:v>1.2723850649999999</c:v>
                </c:pt>
                <c:pt idx="38">
                  <c:v>1.2723850649999999</c:v>
                </c:pt>
                <c:pt idx="39">
                  <c:v>1.2723850649999999</c:v>
                </c:pt>
                <c:pt idx="40">
                  <c:v>1.2723850649999999</c:v>
                </c:pt>
                <c:pt idx="41">
                  <c:v>1.2723850649999999</c:v>
                </c:pt>
                <c:pt idx="42">
                  <c:v>1.2723850649999999</c:v>
                </c:pt>
                <c:pt idx="43">
                  <c:v>1.2723850649999999</c:v>
                </c:pt>
                <c:pt idx="44">
                  <c:v>1.2723850649999999</c:v>
                </c:pt>
                <c:pt idx="45">
                  <c:v>1.2723850649999999</c:v>
                </c:pt>
                <c:pt idx="46">
                  <c:v>1.2723850649999999</c:v>
                </c:pt>
                <c:pt idx="47">
                  <c:v>1.2723850649999999</c:v>
                </c:pt>
                <c:pt idx="48">
                  <c:v>1.2723850649999999</c:v>
                </c:pt>
                <c:pt idx="49">
                  <c:v>1.2723850649999999</c:v>
                </c:pt>
                <c:pt idx="50">
                  <c:v>1.2723850649999999</c:v>
                </c:pt>
                <c:pt idx="51">
                  <c:v>1.2723850649999999</c:v>
                </c:pt>
                <c:pt idx="52">
                  <c:v>1.2723850649999999</c:v>
                </c:pt>
                <c:pt idx="53">
                  <c:v>1.2723850649999999</c:v>
                </c:pt>
                <c:pt idx="54">
                  <c:v>1.2723850649999999</c:v>
                </c:pt>
                <c:pt idx="55">
                  <c:v>1.2723850649999999</c:v>
                </c:pt>
                <c:pt idx="56">
                  <c:v>1.2723850649999999</c:v>
                </c:pt>
                <c:pt idx="57">
                  <c:v>1.2723850649999999</c:v>
                </c:pt>
                <c:pt idx="58">
                  <c:v>1.2723850649999999</c:v>
                </c:pt>
                <c:pt idx="59">
                  <c:v>1.2723850649999999</c:v>
                </c:pt>
                <c:pt idx="60">
                  <c:v>1.2723850649999999</c:v>
                </c:pt>
                <c:pt idx="61">
                  <c:v>1.2723850649999999</c:v>
                </c:pt>
                <c:pt idx="62">
                  <c:v>1.2723850649999999</c:v>
                </c:pt>
                <c:pt idx="63">
                  <c:v>1.2723850649999999</c:v>
                </c:pt>
                <c:pt idx="64">
                  <c:v>1.2723850649999999</c:v>
                </c:pt>
                <c:pt idx="65">
                  <c:v>1.2723850649999999</c:v>
                </c:pt>
                <c:pt idx="66">
                  <c:v>1.2723850649999999</c:v>
                </c:pt>
                <c:pt idx="67">
                  <c:v>1.2723850649999999</c:v>
                </c:pt>
                <c:pt idx="68">
                  <c:v>1.2723850649999999</c:v>
                </c:pt>
                <c:pt idx="69">
                  <c:v>1.2723850649999999</c:v>
                </c:pt>
                <c:pt idx="70">
                  <c:v>1.2723850649999999</c:v>
                </c:pt>
                <c:pt idx="71">
                  <c:v>1.2723850649999999</c:v>
                </c:pt>
                <c:pt idx="72">
                  <c:v>1.2723850649999999</c:v>
                </c:pt>
                <c:pt idx="73">
                  <c:v>1.2723850649999999</c:v>
                </c:pt>
                <c:pt idx="74">
                  <c:v>1.2723850649999999</c:v>
                </c:pt>
                <c:pt idx="75">
                  <c:v>1.2723850649999999</c:v>
                </c:pt>
                <c:pt idx="76">
                  <c:v>1.2723850649999999</c:v>
                </c:pt>
                <c:pt idx="77">
                  <c:v>1.2723850649999999</c:v>
                </c:pt>
                <c:pt idx="78">
                  <c:v>1.2723850649999999</c:v>
                </c:pt>
                <c:pt idx="79">
                  <c:v>1.2723850649999999</c:v>
                </c:pt>
                <c:pt idx="80">
                  <c:v>1.2723850649999999</c:v>
                </c:pt>
                <c:pt idx="81">
                  <c:v>1.2723850649999999</c:v>
                </c:pt>
                <c:pt idx="82">
                  <c:v>1.2723850649999999</c:v>
                </c:pt>
                <c:pt idx="83">
                  <c:v>1.2723850649999999</c:v>
                </c:pt>
                <c:pt idx="84">
                  <c:v>1.2723850649999999</c:v>
                </c:pt>
                <c:pt idx="85">
                  <c:v>1.2723850649999999</c:v>
                </c:pt>
                <c:pt idx="86">
                  <c:v>1.2723850649999999</c:v>
                </c:pt>
                <c:pt idx="87">
                  <c:v>1.2723850649999999</c:v>
                </c:pt>
                <c:pt idx="88">
                  <c:v>1.2723850649999999</c:v>
                </c:pt>
                <c:pt idx="89">
                  <c:v>1.2723850649999999</c:v>
                </c:pt>
                <c:pt idx="90">
                  <c:v>1.2723850649999999</c:v>
                </c:pt>
                <c:pt idx="91">
                  <c:v>1.2723850649999999</c:v>
                </c:pt>
                <c:pt idx="92">
                  <c:v>1.2723850649999999</c:v>
                </c:pt>
                <c:pt idx="93">
                  <c:v>1.2723850649999999</c:v>
                </c:pt>
                <c:pt idx="94">
                  <c:v>1.2723850649999999</c:v>
                </c:pt>
                <c:pt idx="95">
                  <c:v>1.2723850649999999</c:v>
                </c:pt>
                <c:pt idx="96">
                  <c:v>1.2723850649999999</c:v>
                </c:pt>
                <c:pt idx="97">
                  <c:v>1.2723850649999999</c:v>
                </c:pt>
                <c:pt idx="98">
                  <c:v>1.2723850649999999</c:v>
                </c:pt>
                <c:pt idx="99">
                  <c:v>1.2723850649999999</c:v>
                </c:pt>
                <c:pt idx="100">
                  <c:v>1.2723850649999999</c:v>
                </c:pt>
              </c:numCache>
            </c:numRef>
          </c:val>
        </c:ser>
        <c:ser>
          <c:idx val="72"/>
          <c:order val="72"/>
          <c:val>
            <c:numRef>
              <c:f>'[OHDSI distribution of results for opening remarks.xlsx]Sheet1 (4)'!$A$73:$CW$73</c:f>
              <c:numCache>
                <c:formatCode>General</c:formatCode>
                <c:ptCount val="101"/>
                <c:pt idx="0">
                  <c:v>1.263174351</c:v>
                </c:pt>
                <c:pt idx="1">
                  <c:v>1.263174351</c:v>
                </c:pt>
                <c:pt idx="2">
                  <c:v>1.263174351</c:v>
                </c:pt>
                <c:pt idx="3">
                  <c:v>1.263174351</c:v>
                </c:pt>
                <c:pt idx="4">
                  <c:v>1.263174351</c:v>
                </c:pt>
                <c:pt idx="5">
                  <c:v>1.263174351</c:v>
                </c:pt>
                <c:pt idx="6">
                  <c:v>1.263174351</c:v>
                </c:pt>
                <c:pt idx="7">
                  <c:v>1.263174351</c:v>
                </c:pt>
                <c:pt idx="8">
                  <c:v>1.263174351</c:v>
                </c:pt>
                <c:pt idx="9">
                  <c:v>1.263174351</c:v>
                </c:pt>
                <c:pt idx="10">
                  <c:v>1.263174351</c:v>
                </c:pt>
                <c:pt idx="11">
                  <c:v>1.263174351</c:v>
                </c:pt>
                <c:pt idx="12">
                  <c:v>1.263174351</c:v>
                </c:pt>
                <c:pt idx="13">
                  <c:v>1.263174351</c:v>
                </c:pt>
                <c:pt idx="14">
                  <c:v>1.263174351</c:v>
                </c:pt>
                <c:pt idx="15">
                  <c:v>1.263174351</c:v>
                </c:pt>
                <c:pt idx="16">
                  <c:v>1.263174351</c:v>
                </c:pt>
                <c:pt idx="17">
                  <c:v>1.263174351</c:v>
                </c:pt>
                <c:pt idx="18">
                  <c:v>1.263174351</c:v>
                </c:pt>
                <c:pt idx="19">
                  <c:v>1.263174351</c:v>
                </c:pt>
                <c:pt idx="20">
                  <c:v>1.263174351</c:v>
                </c:pt>
                <c:pt idx="21">
                  <c:v>1.263174351</c:v>
                </c:pt>
                <c:pt idx="22">
                  <c:v>1.263174351</c:v>
                </c:pt>
                <c:pt idx="23">
                  <c:v>1.263174351</c:v>
                </c:pt>
                <c:pt idx="24">
                  <c:v>1.263174351</c:v>
                </c:pt>
                <c:pt idx="25">
                  <c:v>1.263174351</c:v>
                </c:pt>
                <c:pt idx="26">
                  <c:v>1.263174351</c:v>
                </c:pt>
                <c:pt idx="27">
                  <c:v>1.263174351</c:v>
                </c:pt>
                <c:pt idx="28">
                  <c:v>1.263174351</c:v>
                </c:pt>
                <c:pt idx="29">
                  <c:v>1.263174351</c:v>
                </c:pt>
                <c:pt idx="30">
                  <c:v>1.263174351</c:v>
                </c:pt>
                <c:pt idx="31">
                  <c:v>1.263174351</c:v>
                </c:pt>
                <c:pt idx="32">
                  <c:v>1.263174351</c:v>
                </c:pt>
                <c:pt idx="33">
                  <c:v>1.263174351</c:v>
                </c:pt>
                <c:pt idx="34">
                  <c:v>1.263174351</c:v>
                </c:pt>
                <c:pt idx="35">
                  <c:v>1.263174351</c:v>
                </c:pt>
                <c:pt idx="36">
                  <c:v>1.263174351</c:v>
                </c:pt>
                <c:pt idx="37">
                  <c:v>1.263174351</c:v>
                </c:pt>
                <c:pt idx="38">
                  <c:v>1.263174351</c:v>
                </c:pt>
                <c:pt idx="39">
                  <c:v>1.263174351</c:v>
                </c:pt>
                <c:pt idx="40">
                  <c:v>1.263174351</c:v>
                </c:pt>
                <c:pt idx="41">
                  <c:v>1.263174351</c:v>
                </c:pt>
                <c:pt idx="42">
                  <c:v>1.263174351</c:v>
                </c:pt>
                <c:pt idx="43">
                  <c:v>1.263174351</c:v>
                </c:pt>
                <c:pt idx="44">
                  <c:v>1.263174351</c:v>
                </c:pt>
                <c:pt idx="45">
                  <c:v>1.263174351</c:v>
                </c:pt>
                <c:pt idx="46">
                  <c:v>1.263174351</c:v>
                </c:pt>
                <c:pt idx="47">
                  <c:v>1.263174351</c:v>
                </c:pt>
                <c:pt idx="48">
                  <c:v>1.263174351</c:v>
                </c:pt>
                <c:pt idx="49">
                  <c:v>1.263174351</c:v>
                </c:pt>
                <c:pt idx="50">
                  <c:v>1.263174351</c:v>
                </c:pt>
                <c:pt idx="51">
                  <c:v>1.263174351</c:v>
                </c:pt>
                <c:pt idx="52">
                  <c:v>1.263174351</c:v>
                </c:pt>
                <c:pt idx="53">
                  <c:v>1.263174351</c:v>
                </c:pt>
                <c:pt idx="54">
                  <c:v>1.263174351</c:v>
                </c:pt>
                <c:pt idx="55">
                  <c:v>1.263174351</c:v>
                </c:pt>
                <c:pt idx="56">
                  <c:v>1.263174351</c:v>
                </c:pt>
                <c:pt idx="57">
                  <c:v>1.263174351</c:v>
                </c:pt>
                <c:pt idx="58">
                  <c:v>1.263174351</c:v>
                </c:pt>
                <c:pt idx="59">
                  <c:v>1.263174351</c:v>
                </c:pt>
                <c:pt idx="60">
                  <c:v>1.263174351</c:v>
                </c:pt>
                <c:pt idx="61">
                  <c:v>1.263174351</c:v>
                </c:pt>
                <c:pt idx="62">
                  <c:v>1.263174351</c:v>
                </c:pt>
                <c:pt idx="63">
                  <c:v>1.263174351</c:v>
                </c:pt>
                <c:pt idx="64">
                  <c:v>1.263174351</c:v>
                </c:pt>
                <c:pt idx="65">
                  <c:v>1.263174351</c:v>
                </c:pt>
                <c:pt idx="66">
                  <c:v>1.263174351</c:v>
                </c:pt>
                <c:pt idx="67">
                  <c:v>1.263174351</c:v>
                </c:pt>
                <c:pt idx="68">
                  <c:v>1.263174351</c:v>
                </c:pt>
                <c:pt idx="69">
                  <c:v>1.263174351</c:v>
                </c:pt>
                <c:pt idx="70">
                  <c:v>1.263174351</c:v>
                </c:pt>
                <c:pt idx="71">
                  <c:v>1.263174351</c:v>
                </c:pt>
                <c:pt idx="72">
                  <c:v>1.263174351</c:v>
                </c:pt>
                <c:pt idx="73">
                  <c:v>1.263174351</c:v>
                </c:pt>
                <c:pt idx="74">
                  <c:v>1.263174351</c:v>
                </c:pt>
                <c:pt idx="75">
                  <c:v>1.263174351</c:v>
                </c:pt>
                <c:pt idx="76">
                  <c:v>1.263174351</c:v>
                </c:pt>
                <c:pt idx="77">
                  <c:v>1.263174351</c:v>
                </c:pt>
                <c:pt idx="78">
                  <c:v>1.263174351</c:v>
                </c:pt>
                <c:pt idx="79">
                  <c:v>1.263174351</c:v>
                </c:pt>
                <c:pt idx="80">
                  <c:v>1.263174351</c:v>
                </c:pt>
                <c:pt idx="81">
                  <c:v>1.263174351</c:v>
                </c:pt>
                <c:pt idx="82">
                  <c:v>1.263174351</c:v>
                </c:pt>
                <c:pt idx="83">
                  <c:v>1.263174351</c:v>
                </c:pt>
                <c:pt idx="84">
                  <c:v>1.263174351</c:v>
                </c:pt>
                <c:pt idx="85">
                  <c:v>1.263174351</c:v>
                </c:pt>
                <c:pt idx="86">
                  <c:v>1.263174351</c:v>
                </c:pt>
                <c:pt idx="87">
                  <c:v>1.263174351</c:v>
                </c:pt>
                <c:pt idx="88">
                  <c:v>1.263174351</c:v>
                </c:pt>
                <c:pt idx="89">
                  <c:v>1.263174351</c:v>
                </c:pt>
                <c:pt idx="90">
                  <c:v>1.263174351</c:v>
                </c:pt>
                <c:pt idx="91">
                  <c:v>1.263174351</c:v>
                </c:pt>
                <c:pt idx="92">
                  <c:v>1.263174351</c:v>
                </c:pt>
                <c:pt idx="93">
                  <c:v>1.263174351</c:v>
                </c:pt>
                <c:pt idx="94">
                  <c:v>1.263174351</c:v>
                </c:pt>
                <c:pt idx="95">
                  <c:v>1.263174351</c:v>
                </c:pt>
                <c:pt idx="96">
                  <c:v>1.263174351</c:v>
                </c:pt>
                <c:pt idx="97">
                  <c:v>1.263174351</c:v>
                </c:pt>
                <c:pt idx="98">
                  <c:v>1.263174351</c:v>
                </c:pt>
                <c:pt idx="99">
                  <c:v>1.263174351</c:v>
                </c:pt>
                <c:pt idx="100">
                  <c:v>1.263174351</c:v>
                </c:pt>
              </c:numCache>
            </c:numRef>
          </c:val>
        </c:ser>
        <c:ser>
          <c:idx val="73"/>
          <c:order val="73"/>
          <c:val>
            <c:numRef>
              <c:f>'[OHDSI distribution of results for opening remarks.xlsx]Sheet1 (4)'!$A$74:$CW$74</c:f>
              <c:numCache>
                <c:formatCode>General</c:formatCode>
                <c:ptCount val="101"/>
                <c:pt idx="0">
                  <c:v>1.2538685839999999</c:v>
                </c:pt>
                <c:pt idx="1">
                  <c:v>1.2538685839999999</c:v>
                </c:pt>
                <c:pt idx="2">
                  <c:v>1.2538685839999999</c:v>
                </c:pt>
                <c:pt idx="3">
                  <c:v>1.2538685839999999</c:v>
                </c:pt>
                <c:pt idx="4">
                  <c:v>1.2538685839999999</c:v>
                </c:pt>
                <c:pt idx="5">
                  <c:v>1.2538685839999999</c:v>
                </c:pt>
                <c:pt idx="6">
                  <c:v>1.2538685839999999</c:v>
                </c:pt>
                <c:pt idx="7">
                  <c:v>1.2538685839999999</c:v>
                </c:pt>
                <c:pt idx="8">
                  <c:v>1.2538685839999999</c:v>
                </c:pt>
                <c:pt idx="9">
                  <c:v>1.2538685839999999</c:v>
                </c:pt>
                <c:pt idx="10">
                  <c:v>1.2538685839999999</c:v>
                </c:pt>
                <c:pt idx="11">
                  <c:v>1.2538685839999999</c:v>
                </c:pt>
                <c:pt idx="12">
                  <c:v>1.2538685839999999</c:v>
                </c:pt>
                <c:pt idx="13">
                  <c:v>1.2538685839999999</c:v>
                </c:pt>
                <c:pt idx="14">
                  <c:v>1.2538685839999999</c:v>
                </c:pt>
                <c:pt idx="15">
                  <c:v>1.2538685839999999</c:v>
                </c:pt>
                <c:pt idx="16">
                  <c:v>1.2538685839999999</c:v>
                </c:pt>
                <c:pt idx="17">
                  <c:v>1.2538685839999999</c:v>
                </c:pt>
                <c:pt idx="18">
                  <c:v>1.2538685839999999</c:v>
                </c:pt>
                <c:pt idx="19">
                  <c:v>1.2538685839999999</c:v>
                </c:pt>
                <c:pt idx="20">
                  <c:v>1.2538685839999999</c:v>
                </c:pt>
                <c:pt idx="21">
                  <c:v>1.2538685839999999</c:v>
                </c:pt>
                <c:pt idx="22">
                  <c:v>1.2538685839999999</c:v>
                </c:pt>
                <c:pt idx="23">
                  <c:v>1.2538685839999999</c:v>
                </c:pt>
                <c:pt idx="24">
                  <c:v>1.2538685839999999</c:v>
                </c:pt>
                <c:pt idx="25">
                  <c:v>1.2538685839999999</c:v>
                </c:pt>
                <c:pt idx="26">
                  <c:v>1.2538685839999999</c:v>
                </c:pt>
                <c:pt idx="27">
                  <c:v>1.2538685839999999</c:v>
                </c:pt>
                <c:pt idx="28">
                  <c:v>1.2538685839999999</c:v>
                </c:pt>
                <c:pt idx="29">
                  <c:v>1.2538685839999999</c:v>
                </c:pt>
                <c:pt idx="30">
                  <c:v>1.2538685839999999</c:v>
                </c:pt>
                <c:pt idx="31">
                  <c:v>1.2538685839999999</c:v>
                </c:pt>
                <c:pt idx="32">
                  <c:v>1.2538685839999999</c:v>
                </c:pt>
                <c:pt idx="33">
                  <c:v>1.2538685839999999</c:v>
                </c:pt>
                <c:pt idx="34">
                  <c:v>1.2538685839999999</c:v>
                </c:pt>
                <c:pt idx="35">
                  <c:v>1.2538685839999999</c:v>
                </c:pt>
                <c:pt idx="36">
                  <c:v>1.2538685839999999</c:v>
                </c:pt>
                <c:pt idx="37">
                  <c:v>1.2538685839999999</c:v>
                </c:pt>
                <c:pt idx="38">
                  <c:v>1.2538685839999999</c:v>
                </c:pt>
                <c:pt idx="39">
                  <c:v>1.2538685839999999</c:v>
                </c:pt>
                <c:pt idx="40">
                  <c:v>1.2538685839999999</c:v>
                </c:pt>
                <c:pt idx="41">
                  <c:v>1.2538685839999999</c:v>
                </c:pt>
                <c:pt idx="42">
                  <c:v>1.2538685839999999</c:v>
                </c:pt>
                <c:pt idx="43">
                  <c:v>1.2538685839999999</c:v>
                </c:pt>
                <c:pt idx="44">
                  <c:v>1.2538685839999999</c:v>
                </c:pt>
                <c:pt idx="45">
                  <c:v>1.2538685839999999</c:v>
                </c:pt>
                <c:pt idx="46">
                  <c:v>1.2538685839999999</c:v>
                </c:pt>
                <c:pt idx="47">
                  <c:v>1.2538685839999999</c:v>
                </c:pt>
                <c:pt idx="48">
                  <c:v>1.2538685839999999</c:v>
                </c:pt>
                <c:pt idx="49">
                  <c:v>1.2538685839999999</c:v>
                </c:pt>
                <c:pt idx="50">
                  <c:v>1.2538685839999999</c:v>
                </c:pt>
                <c:pt idx="51">
                  <c:v>1.2538685839999999</c:v>
                </c:pt>
                <c:pt idx="52">
                  <c:v>1.2538685839999999</c:v>
                </c:pt>
                <c:pt idx="53">
                  <c:v>1.2538685839999999</c:v>
                </c:pt>
                <c:pt idx="54">
                  <c:v>1.2538685839999999</c:v>
                </c:pt>
                <c:pt idx="55">
                  <c:v>1.2538685839999999</c:v>
                </c:pt>
                <c:pt idx="56">
                  <c:v>1.2538685839999999</c:v>
                </c:pt>
                <c:pt idx="57">
                  <c:v>1.2538685839999999</c:v>
                </c:pt>
                <c:pt idx="58">
                  <c:v>1.2538685839999999</c:v>
                </c:pt>
                <c:pt idx="59">
                  <c:v>1.2538685839999999</c:v>
                </c:pt>
                <c:pt idx="60">
                  <c:v>1.2538685839999999</c:v>
                </c:pt>
                <c:pt idx="61">
                  <c:v>1.2538685839999999</c:v>
                </c:pt>
                <c:pt idx="62">
                  <c:v>1.2538685839999999</c:v>
                </c:pt>
                <c:pt idx="63">
                  <c:v>1.2538685839999999</c:v>
                </c:pt>
                <c:pt idx="64">
                  <c:v>1.2538685839999999</c:v>
                </c:pt>
                <c:pt idx="65">
                  <c:v>1.2538685839999999</c:v>
                </c:pt>
                <c:pt idx="66">
                  <c:v>1.2538685839999999</c:v>
                </c:pt>
                <c:pt idx="67">
                  <c:v>1.2538685839999999</c:v>
                </c:pt>
                <c:pt idx="68">
                  <c:v>1.2538685839999999</c:v>
                </c:pt>
                <c:pt idx="69">
                  <c:v>1.2538685839999999</c:v>
                </c:pt>
                <c:pt idx="70">
                  <c:v>1.2538685839999999</c:v>
                </c:pt>
                <c:pt idx="71">
                  <c:v>1.2538685839999999</c:v>
                </c:pt>
                <c:pt idx="72">
                  <c:v>1.2538685839999999</c:v>
                </c:pt>
                <c:pt idx="73">
                  <c:v>1.2538685839999999</c:v>
                </c:pt>
                <c:pt idx="74">
                  <c:v>1.2538685839999999</c:v>
                </c:pt>
                <c:pt idx="75">
                  <c:v>1.2538685839999999</c:v>
                </c:pt>
                <c:pt idx="76">
                  <c:v>1.2538685839999999</c:v>
                </c:pt>
                <c:pt idx="77">
                  <c:v>1.2538685839999999</c:v>
                </c:pt>
                <c:pt idx="78">
                  <c:v>1.2538685839999999</c:v>
                </c:pt>
                <c:pt idx="79">
                  <c:v>1.2538685839999999</c:v>
                </c:pt>
                <c:pt idx="80">
                  <c:v>1.2538685839999999</c:v>
                </c:pt>
                <c:pt idx="81">
                  <c:v>1.2538685839999999</c:v>
                </c:pt>
                <c:pt idx="82">
                  <c:v>1.2538685839999999</c:v>
                </c:pt>
                <c:pt idx="83">
                  <c:v>1.2538685839999999</c:v>
                </c:pt>
                <c:pt idx="84">
                  <c:v>1.2538685839999999</c:v>
                </c:pt>
                <c:pt idx="85">
                  <c:v>1.2538685839999999</c:v>
                </c:pt>
                <c:pt idx="86">
                  <c:v>1.2538685839999999</c:v>
                </c:pt>
                <c:pt idx="87">
                  <c:v>1.2538685839999999</c:v>
                </c:pt>
                <c:pt idx="88">
                  <c:v>1.2538685839999999</c:v>
                </c:pt>
                <c:pt idx="89">
                  <c:v>1.2538685839999999</c:v>
                </c:pt>
                <c:pt idx="90">
                  <c:v>1.2538685839999999</c:v>
                </c:pt>
                <c:pt idx="91">
                  <c:v>1.2538685839999999</c:v>
                </c:pt>
                <c:pt idx="92">
                  <c:v>1.2538685839999999</c:v>
                </c:pt>
                <c:pt idx="93">
                  <c:v>1.2538685839999999</c:v>
                </c:pt>
                <c:pt idx="94">
                  <c:v>1.2538685839999999</c:v>
                </c:pt>
                <c:pt idx="95">
                  <c:v>1.2538685839999999</c:v>
                </c:pt>
                <c:pt idx="96">
                  <c:v>1.2538685839999999</c:v>
                </c:pt>
                <c:pt idx="97">
                  <c:v>1.2538685839999999</c:v>
                </c:pt>
                <c:pt idx="98">
                  <c:v>1.2538685839999999</c:v>
                </c:pt>
                <c:pt idx="99">
                  <c:v>1.2538685839999999</c:v>
                </c:pt>
                <c:pt idx="100">
                  <c:v>1.2538685839999999</c:v>
                </c:pt>
              </c:numCache>
            </c:numRef>
          </c:val>
        </c:ser>
        <c:ser>
          <c:idx val="74"/>
          <c:order val="74"/>
          <c:val>
            <c:numRef>
              <c:f>'[OHDSI distribution of results for opening remarks.xlsx]Sheet1 (4)'!$A$75:$CW$75</c:f>
              <c:numCache>
                <c:formatCode>General</c:formatCode>
                <c:ptCount val="101"/>
                <c:pt idx="0">
                  <c:v>1.2445003509999999</c:v>
                </c:pt>
                <c:pt idx="1">
                  <c:v>1.2445003509999999</c:v>
                </c:pt>
                <c:pt idx="2">
                  <c:v>1.2445003509999999</c:v>
                </c:pt>
                <c:pt idx="3">
                  <c:v>1.2445003509999999</c:v>
                </c:pt>
                <c:pt idx="4">
                  <c:v>1.2445003509999999</c:v>
                </c:pt>
                <c:pt idx="5">
                  <c:v>1.2445003509999999</c:v>
                </c:pt>
                <c:pt idx="6">
                  <c:v>1.2445003509999999</c:v>
                </c:pt>
                <c:pt idx="7">
                  <c:v>1.2445003509999999</c:v>
                </c:pt>
                <c:pt idx="8">
                  <c:v>1.2445003509999999</c:v>
                </c:pt>
                <c:pt idx="9">
                  <c:v>1.2445003509999999</c:v>
                </c:pt>
                <c:pt idx="10">
                  <c:v>1.2445003509999999</c:v>
                </c:pt>
                <c:pt idx="11">
                  <c:v>1.2445003509999999</c:v>
                </c:pt>
                <c:pt idx="12">
                  <c:v>1.2445003509999999</c:v>
                </c:pt>
                <c:pt idx="13">
                  <c:v>1.2445003509999999</c:v>
                </c:pt>
                <c:pt idx="14">
                  <c:v>1.2445003509999999</c:v>
                </c:pt>
                <c:pt idx="15">
                  <c:v>1.2445003509999999</c:v>
                </c:pt>
                <c:pt idx="16">
                  <c:v>1.2445003509999999</c:v>
                </c:pt>
                <c:pt idx="17">
                  <c:v>1.2445003509999999</c:v>
                </c:pt>
                <c:pt idx="18">
                  <c:v>1.2445003509999999</c:v>
                </c:pt>
                <c:pt idx="19">
                  <c:v>1.2445003509999999</c:v>
                </c:pt>
                <c:pt idx="20">
                  <c:v>1.2445003509999999</c:v>
                </c:pt>
                <c:pt idx="21">
                  <c:v>1.2445003509999999</c:v>
                </c:pt>
                <c:pt idx="22">
                  <c:v>1.2445003509999999</c:v>
                </c:pt>
                <c:pt idx="23">
                  <c:v>1.2445003509999999</c:v>
                </c:pt>
                <c:pt idx="24">
                  <c:v>1.2445003509999999</c:v>
                </c:pt>
                <c:pt idx="25">
                  <c:v>1.2445003509999999</c:v>
                </c:pt>
                <c:pt idx="26">
                  <c:v>1.2445003509999999</c:v>
                </c:pt>
                <c:pt idx="27">
                  <c:v>1.2445003509999999</c:v>
                </c:pt>
                <c:pt idx="28">
                  <c:v>1.2445003509999999</c:v>
                </c:pt>
                <c:pt idx="29">
                  <c:v>1.2445003509999999</c:v>
                </c:pt>
                <c:pt idx="30">
                  <c:v>1.2445003509999999</c:v>
                </c:pt>
                <c:pt idx="31">
                  <c:v>1.2445003509999999</c:v>
                </c:pt>
                <c:pt idx="32">
                  <c:v>1.2445003509999999</c:v>
                </c:pt>
                <c:pt idx="33">
                  <c:v>1.2445003509999999</c:v>
                </c:pt>
                <c:pt idx="34">
                  <c:v>1.2445003509999999</c:v>
                </c:pt>
                <c:pt idx="35">
                  <c:v>1.2445003509999999</c:v>
                </c:pt>
                <c:pt idx="36">
                  <c:v>1.2445003509999999</c:v>
                </c:pt>
                <c:pt idx="37">
                  <c:v>1.2445003509999999</c:v>
                </c:pt>
                <c:pt idx="38">
                  <c:v>1.2445003509999999</c:v>
                </c:pt>
                <c:pt idx="39">
                  <c:v>1.2445003509999999</c:v>
                </c:pt>
                <c:pt idx="40">
                  <c:v>1.2445003509999999</c:v>
                </c:pt>
                <c:pt idx="41">
                  <c:v>1.2445003509999999</c:v>
                </c:pt>
                <c:pt idx="42">
                  <c:v>1.2445003509999999</c:v>
                </c:pt>
                <c:pt idx="43">
                  <c:v>1.2445003509999999</c:v>
                </c:pt>
                <c:pt idx="44">
                  <c:v>1.2445003509999999</c:v>
                </c:pt>
                <c:pt idx="45">
                  <c:v>1.2445003509999999</c:v>
                </c:pt>
                <c:pt idx="46">
                  <c:v>1.2445003509999999</c:v>
                </c:pt>
                <c:pt idx="47">
                  <c:v>1.2445003509999999</c:v>
                </c:pt>
                <c:pt idx="48">
                  <c:v>1.2445003509999999</c:v>
                </c:pt>
                <c:pt idx="49">
                  <c:v>1.2445003509999999</c:v>
                </c:pt>
                <c:pt idx="50">
                  <c:v>1.2445003509999999</c:v>
                </c:pt>
                <c:pt idx="51">
                  <c:v>1.2445003509999999</c:v>
                </c:pt>
                <c:pt idx="52">
                  <c:v>1.2445003509999999</c:v>
                </c:pt>
                <c:pt idx="53">
                  <c:v>1.2445003509999999</c:v>
                </c:pt>
                <c:pt idx="54">
                  <c:v>1.2445003509999999</c:v>
                </c:pt>
                <c:pt idx="55">
                  <c:v>1.2445003509999999</c:v>
                </c:pt>
                <c:pt idx="56">
                  <c:v>1.2445003509999999</c:v>
                </c:pt>
                <c:pt idx="57">
                  <c:v>1.2445003509999999</c:v>
                </c:pt>
                <c:pt idx="58">
                  <c:v>1.2445003509999999</c:v>
                </c:pt>
                <c:pt idx="59">
                  <c:v>1.2445003509999999</c:v>
                </c:pt>
                <c:pt idx="60">
                  <c:v>1.2445003509999999</c:v>
                </c:pt>
                <c:pt idx="61">
                  <c:v>1.2445003509999999</c:v>
                </c:pt>
                <c:pt idx="62">
                  <c:v>1.2445003509999999</c:v>
                </c:pt>
                <c:pt idx="63">
                  <c:v>1.2445003509999999</c:v>
                </c:pt>
                <c:pt idx="64">
                  <c:v>1.2445003509999999</c:v>
                </c:pt>
                <c:pt idx="65">
                  <c:v>1.2445003509999999</c:v>
                </c:pt>
                <c:pt idx="66">
                  <c:v>1.2445003509999999</c:v>
                </c:pt>
                <c:pt idx="67">
                  <c:v>1.2445003509999999</c:v>
                </c:pt>
                <c:pt idx="68">
                  <c:v>1.2445003509999999</c:v>
                </c:pt>
                <c:pt idx="69">
                  <c:v>1.2445003509999999</c:v>
                </c:pt>
                <c:pt idx="70">
                  <c:v>1.2445003509999999</c:v>
                </c:pt>
                <c:pt idx="71">
                  <c:v>1.2445003509999999</c:v>
                </c:pt>
                <c:pt idx="72">
                  <c:v>1.2445003509999999</c:v>
                </c:pt>
                <c:pt idx="73">
                  <c:v>1.2445003509999999</c:v>
                </c:pt>
                <c:pt idx="74">
                  <c:v>1.2445003509999999</c:v>
                </c:pt>
                <c:pt idx="75">
                  <c:v>1.2445003509999999</c:v>
                </c:pt>
                <c:pt idx="76">
                  <c:v>1.2445003509999999</c:v>
                </c:pt>
                <c:pt idx="77">
                  <c:v>1.2445003509999999</c:v>
                </c:pt>
                <c:pt idx="78">
                  <c:v>1.2445003509999999</c:v>
                </c:pt>
                <c:pt idx="79">
                  <c:v>1.2445003509999999</c:v>
                </c:pt>
                <c:pt idx="80">
                  <c:v>1.2445003509999999</c:v>
                </c:pt>
                <c:pt idx="81">
                  <c:v>1.2445003509999999</c:v>
                </c:pt>
                <c:pt idx="82">
                  <c:v>1.2445003509999999</c:v>
                </c:pt>
                <c:pt idx="83">
                  <c:v>1.2445003509999999</c:v>
                </c:pt>
                <c:pt idx="84">
                  <c:v>1.2445003509999999</c:v>
                </c:pt>
                <c:pt idx="85">
                  <c:v>1.2445003509999999</c:v>
                </c:pt>
                <c:pt idx="86">
                  <c:v>1.2445003509999999</c:v>
                </c:pt>
                <c:pt idx="87">
                  <c:v>1.2445003509999999</c:v>
                </c:pt>
                <c:pt idx="88">
                  <c:v>1.2445003509999999</c:v>
                </c:pt>
                <c:pt idx="89">
                  <c:v>1.2445003509999999</c:v>
                </c:pt>
                <c:pt idx="90">
                  <c:v>1.2445003509999999</c:v>
                </c:pt>
                <c:pt idx="91">
                  <c:v>1.2445003509999999</c:v>
                </c:pt>
                <c:pt idx="92">
                  <c:v>1.2445003509999999</c:v>
                </c:pt>
                <c:pt idx="93">
                  <c:v>1.2445003509999999</c:v>
                </c:pt>
                <c:pt idx="94">
                  <c:v>1.2445003509999999</c:v>
                </c:pt>
                <c:pt idx="95">
                  <c:v>1.2445003509999999</c:v>
                </c:pt>
                <c:pt idx="96">
                  <c:v>1.2445003509999999</c:v>
                </c:pt>
                <c:pt idx="97">
                  <c:v>1.2445003509999999</c:v>
                </c:pt>
                <c:pt idx="98">
                  <c:v>1.2445003509999999</c:v>
                </c:pt>
                <c:pt idx="99">
                  <c:v>1.2445003509999999</c:v>
                </c:pt>
                <c:pt idx="100">
                  <c:v>1.2445003509999999</c:v>
                </c:pt>
              </c:numCache>
            </c:numRef>
          </c:val>
        </c:ser>
        <c:ser>
          <c:idx val="75"/>
          <c:order val="75"/>
          <c:val>
            <c:numRef>
              <c:f>'[OHDSI distribution of results for opening remarks.xlsx]Sheet1 (4)'!$A$76:$CW$76</c:f>
              <c:numCache>
                <c:formatCode>General</c:formatCode>
                <c:ptCount val="101"/>
                <c:pt idx="0">
                  <c:v>1.2351013609999999</c:v>
                </c:pt>
                <c:pt idx="1">
                  <c:v>1.2351013609999999</c:v>
                </c:pt>
                <c:pt idx="2">
                  <c:v>1.2351013609999999</c:v>
                </c:pt>
                <c:pt idx="3">
                  <c:v>1.2351013609999999</c:v>
                </c:pt>
                <c:pt idx="4">
                  <c:v>1.2351013609999999</c:v>
                </c:pt>
                <c:pt idx="5">
                  <c:v>1.2351013609999999</c:v>
                </c:pt>
                <c:pt idx="6">
                  <c:v>1.2351013609999999</c:v>
                </c:pt>
                <c:pt idx="7">
                  <c:v>1.2351013609999999</c:v>
                </c:pt>
                <c:pt idx="8">
                  <c:v>1.2351013609999999</c:v>
                </c:pt>
                <c:pt idx="9">
                  <c:v>1.2351013609999999</c:v>
                </c:pt>
                <c:pt idx="10">
                  <c:v>1.2351013609999999</c:v>
                </c:pt>
                <c:pt idx="11">
                  <c:v>1.2351013609999999</c:v>
                </c:pt>
                <c:pt idx="12">
                  <c:v>1.2351013609999999</c:v>
                </c:pt>
                <c:pt idx="13">
                  <c:v>1.2351013609999999</c:v>
                </c:pt>
                <c:pt idx="14">
                  <c:v>1.2351013609999999</c:v>
                </c:pt>
                <c:pt idx="15">
                  <c:v>1.2351013609999999</c:v>
                </c:pt>
                <c:pt idx="16">
                  <c:v>1.2351013609999999</c:v>
                </c:pt>
                <c:pt idx="17">
                  <c:v>1.2351013609999999</c:v>
                </c:pt>
                <c:pt idx="18">
                  <c:v>1.2351013609999999</c:v>
                </c:pt>
                <c:pt idx="19">
                  <c:v>1.2351013609999999</c:v>
                </c:pt>
                <c:pt idx="20">
                  <c:v>1.2351013609999999</c:v>
                </c:pt>
                <c:pt idx="21">
                  <c:v>1.2351013609999999</c:v>
                </c:pt>
                <c:pt idx="22">
                  <c:v>1.2351013609999999</c:v>
                </c:pt>
                <c:pt idx="23">
                  <c:v>1.2351013609999999</c:v>
                </c:pt>
                <c:pt idx="24">
                  <c:v>1.2351013609999999</c:v>
                </c:pt>
                <c:pt idx="25">
                  <c:v>1.2351013609999999</c:v>
                </c:pt>
                <c:pt idx="26">
                  <c:v>1.2351013609999999</c:v>
                </c:pt>
                <c:pt idx="27">
                  <c:v>1.2351013609999999</c:v>
                </c:pt>
                <c:pt idx="28">
                  <c:v>1.2351013609999999</c:v>
                </c:pt>
                <c:pt idx="29">
                  <c:v>1.2351013609999999</c:v>
                </c:pt>
                <c:pt idx="30">
                  <c:v>1.2351013609999999</c:v>
                </c:pt>
                <c:pt idx="31">
                  <c:v>1.2351013609999999</c:v>
                </c:pt>
                <c:pt idx="32">
                  <c:v>1.2351013609999999</c:v>
                </c:pt>
                <c:pt idx="33">
                  <c:v>1.2351013609999999</c:v>
                </c:pt>
                <c:pt idx="34">
                  <c:v>1.2351013609999999</c:v>
                </c:pt>
                <c:pt idx="35">
                  <c:v>1.2351013609999999</c:v>
                </c:pt>
                <c:pt idx="36">
                  <c:v>1.2351013609999999</c:v>
                </c:pt>
                <c:pt idx="37">
                  <c:v>1.2351013609999999</c:v>
                </c:pt>
                <c:pt idx="38">
                  <c:v>1.2351013609999999</c:v>
                </c:pt>
                <c:pt idx="39">
                  <c:v>1.2351013609999999</c:v>
                </c:pt>
                <c:pt idx="40">
                  <c:v>1.2351013609999999</c:v>
                </c:pt>
                <c:pt idx="41">
                  <c:v>1.2351013609999999</c:v>
                </c:pt>
                <c:pt idx="42">
                  <c:v>1.2351013609999999</c:v>
                </c:pt>
                <c:pt idx="43">
                  <c:v>1.2351013609999999</c:v>
                </c:pt>
                <c:pt idx="44">
                  <c:v>1.2351013609999999</c:v>
                </c:pt>
                <c:pt idx="45">
                  <c:v>1.2351013609999999</c:v>
                </c:pt>
                <c:pt idx="46">
                  <c:v>1.2351013609999999</c:v>
                </c:pt>
                <c:pt idx="47">
                  <c:v>1.2351013609999999</c:v>
                </c:pt>
                <c:pt idx="48">
                  <c:v>1.2351013609999999</c:v>
                </c:pt>
                <c:pt idx="49">
                  <c:v>1.2351013609999999</c:v>
                </c:pt>
                <c:pt idx="50">
                  <c:v>1.2351013609999999</c:v>
                </c:pt>
                <c:pt idx="51">
                  <c:v>1.2351013609999999</c:v>
                </c:pt>
                <c:pt idx="52">
                  <c:v>1.2351013609999999</c:v>
                </c:pt>
                <c:pt idx="53">
                  <c:v>1.2351013609999999</c:v>
                </c:pt>
                <c:pt idx="54">
                  <c:v>1.2351013609999999</c:v>
                </c:pt>
                <c:pt idx="55">
                  <c:v>1.2351013609999999</c:v>
                </c:pt>
                <c:pt idx="56">
                  <c:v>1.2351013609999999</c:v>
                </c:pt>
                <c:pt idx="57">
                  <c:v>1.2351013609999999</c:v>
                </c:pt>
                <c:pt idx="58">
                  <c:v>1.2351013609999999</c:v>
                </c:pt>
                <c:pt idx="59">
                  <c:v>1.2351013609999999</c:v>
                </c:pt>
                <c:pt idx="60">
                  <c:v>1.2351013609999999</c:v>
                </c:pt>
                <c:pt idx="61">
                  <c:v>1.2351013609999999</c:v>
                </c:pt>
                <c:pt idx="62">
                  <c:v>1.2351013609999999</c:v>
                </c:pt>
                <c:pt idx="63">
                  <c:v>1.2351013609999999</c:v>
                </c:pt>
                <c:pt idx="64">
                  <c:v>1.2351013609999999</c:v>
                </c:pt>
                <c:pt idx="65">
                  <c:v>1.2351013609999999</c:v>
                </c:pt>
                <c:pt idx="66">
                  <c:v>1.2351013609999999</c:v>
                </c:pt>
                <c:pt idx="67">
                  <c:v>1.2351013609999999</c:v>
                </c:pt>
                <c:pt idx="68">
                  <c:v>1.2351013609999999</c:v>
                </c:pt>
                <c:pt idx="69">
                  <c:v>1.2351013609999999</c:v>
                </c:pt>
                <c:pt idx="70">
                  <c:v>1.2351013609999999</c:v>
                </c:pt>
                <c:pt idx="71">
                  <c:v>1.2351013609999999</c:v>
                </c:pt>
                <c:pt idx="72">
                  <c:v>1.2351013609999999</c:v>
                </c:pt>
                <c:pt idx="73">
                  <c:v>1.2351013609999999</c:v>
                </c:pt>
                <c:pt idx="74">
                  <c:v>1.2351013609999999</c:v>
                </c:pt>
                <c:pt idx="75">
                  <c:v>1.2351013609999999</c:v>
                </c:pt>
                <c:pt idx="76">
                  <c:v>1.2351013609999999</c:v>
                </c:pt>
                <c:pt idx="77">
                  <c:v>1.2351013609999999</c:v>
                </c:pt>
                <c:pt idx="78">
                  <c:v>1.2351013609999999</c:v>
                </c:pt>
                <c:pt idx="79">
                  <c:v>1.2351013609999999</c:v>
                </c:pt>
                <c:pt idx="80">
                  <c:v>1.2351013609999999</c:v>
                </c:pt>
                <c:pt idx="81">
                  <c:v>1.2351013609999999</c:v>
                </c:pt>
                <c:pt idx="82">
                  <c:v>1.2351013609999999</c:v>
                </c:pt>
                <c:pt idx="83">
                  <c:v>1.2351013609999999</c:v>
                </c:pt>
                <c:pt idx="84">
                  <c:v>1.2351013609999999</c:v>
                </c:pt>
                <c:pt idx="85">
                  <c:v>1.2351013609999999</c:v>
                </c:pt>
                <c:pt idx="86">
                  <c:v>1.2351013609999999</c:v>
                </c:pt>
                <c:pt idx="87">
                  <c:v>1.2351013609999999</c:v>
                </c:pt>
                <c:pt idx="88">
                  <c:v>1.2351013609999999</c:v>
                </c:pt>
                <c:pt idx="89">
                  <c:v>1.2351013609999999</c:v>
                </c:pt>
                <c:pt idx="90">
                  <c:v>1.2351013609999999</c:v>
                </c:pt>
                <c:pt idx="91">
                  <c:v>1.2351013609999999</c:v>
                </c:pt>
                <c:pt idx="92">
                  <c:v>1.2351013609999999</c:v>
                </c:pt>
                <c:pt idx="93">
                  <c:v>1.2351013609999999</c:v>
                </c:pt>
                <c:pt idx="94">
                  <c:v>1.2351013609999999</c:v>
                </c:pt>
                <c:pt idx="95">
                  <c:v>1.2351013609999999</c:v>
                </c:pt>
                <c:pt idx="96">
                  <c:v>1.2351013609999999</c:v>
                </c:pt>
                <c:pt idx="97">
                  <c:v>1.2351013609999999</c:v>
                </c:pt>
                <c:pt idx="98">
                  <c:v>1.2351013609999999</c:v>
                </c:pt>
                <c:pt idx="99">
                  <c:v>1.2351013609999999</c:v>
                </c:pt>
                <c:pt idx="100">
                  <c:v>1.2351013609999999</c:v>
                </c:pt>
              </c:numCache>
            </c:numRef>
          </c:val>
        </c:ser>
        <c:ser>
          <c:idx val="76"/>
          <c:order val="76"/>
          <c:val>
            <c:numRef>
              <c:f>'[OHDSI distribution of results for opening remarks.xlsx]Sheet1 (4)'!$A$77:$CW$77</c:f>
              <c:numCache>
                <c:formatCode>General</c:formatCode>
                <c:ptCount val="101"/>
                <c:pt idx="0">
                  <c:v>1.2257022710000001</c:v>
                </c:pt>
                <c:pt idx="1">
                  <c:v>1.2257022710000001</c:v>
                </c:pt>
                <c:pt idx="2">
                  <c:v>1.2257022710000001</c:v>
                </c:pt>
                <c:pt idx="3">
                  <c:v>1.2257022710000001</c:v>
                </c:pt>
                <c:pt idx="4">
                  <c:v>1.2257022710000001</c:v>
                </c:pt>
                <c:pt idx="5">
                  <c:v>1.2257022710000001</c:v>
                </c:pt>
                <c:pt idx="6">
                  <c:v>1.2257022710000001</c:v>
                </c:pt>
                <c:pt idx="7">
                  <c:v>1.2257022710000001</c:v>
                </c:pt>
                <c:pt idx="8">
                  <c:v>1.2257022710000001</c:v>
                </c:pt>
                <c:pt idx="9">
                  <c:v>1.2257022710000001</c:v>
                </c:pt>
                <c:pt idx="10">
                  <c:v>1.2257022710000001</c:v>
                </c:pt>
                <c:pt idx="11">
                  <c:v>1.2257022710000001</c:v>
                </c:pt>
                <c:pt idx="12">
                  <c:v>1.2257022710000001</c:v>
                </c:pt>
                <c:pt idx="13">
                  <c:v>1.2257022710000001</c:v>
                </c:pt>
                <c:pt idx="14">
                  <c:v>1.2257022710000001</c:v>
                </c:pt>
                <c:pt idx="15">
                  <c:v>1.2257022710000001</c:v>
                </c:pt>
                <c:pt idx="16">
                  <c:v>1.2257022710000001</c:v>
                </c:pt>
                <c:pt idx="17">
                  <c:v>1.2257022710000001</c:v>
                </c:pt>
                <c:pt idx="18">
                  <c:v>1.2257022710000001</c:v>
                </c:pt>
                <c:pt idx="19">
                  <c:v>1.2257022710000001</c:v>
                </c:pt>
                <c:pt idx="20">
                  <c:v>1.2257022710000001</c:v>
                </c:pt>
                <c:pt idx="21">
                  <c:v>1.2257022710000001</c:v>
                </c:pt>
                <c:pt idx="22">
                  <c:v>1.2257022710000001</c:v>
                </c:pt>
                <c:pt idx="23">
                  <c:v>1.2257022710000001</c:v>
                </c:pt>
                <c:pt idx="24">
                  <c:v>1.2257022710000001</c:v>
                </c:pt>
                <c:pt idx="25">
                  <c:v>1.2257022710000001</c:v>
                </c:pt>
                <c:pt idx="26">
                  <c:v>1.2257022710000001</c:v>
                </c:pt>
                <c:pt idx="27">
                  <c:v>1.2257022710000001</c:v>
                </c:pt>
                <c:pt idx="28">
                  <c:v>1.2257022710000001</c:v>
                </c:pt>
                <c:pt idx="29">
                  <c:v>1.2257022710000001</c:v>
                </c:pt>
                <c:pt idx="30">
                  <c:v>1.2257022710000001</c:v>
                </c:pt>
                <c:pt idx="31">
                  <c:v>1.2257022710000001</c:v>
                </c:pt>
                <c:pt idx="32">
                  <c:v>1.2257022710000001</c:v>
                </c:pt>
                <c:pt idx="33">
                  <c:v>1.2257022710000001</c:v>
                </c:pt>
                <c:pt idx="34">
                  <c:v>1.2257022710000001</c:v>
                </c:pt>
                <c:pt idx="35">
                  <c:v>1.2257022710000001</c:v>
                </c:pt>
                <c:pt idx="36">
                  <c:v>1.2257022710000001</c:v>
                </c:pt>
                <c:pt idx="37">
                  <c:v>1.2257022710000001</c:v>
                </c:pt>
                <c:pt idx="38">
                  <c:v>1.2257022710000001</c:v>
                </c:pt>
                <c:pt idx="39">
                  <c:v>1.2257022710000001</c:v>
                </c:pt>
                <c:pt idx="40">
                  <c:v>1.2257022710000001</c:v>
                </c:pt>
                <c:pt idx="41">
                  <c:v>1.2257022710000001</c:v>
                </c:pt>
                <c:pt idx="42">
                  <c:v>1.2257022710000001</c:v>
                </c:pt>
                <c:pt idx="43">
                  <c:v>1.2257022710000001</c:v>
                </c:pt>
                <c:pt idx="44">
                  <c:v>1.2257022710000001</c:v>
                </c:pt>
                <c:pt idx="45">
                  <c:v>1.2257022710000001</c:v>
                </c:pt>
                <c:pt idx="46">
                  <c:v>1.2257022710000001</c:v>
                </c:pt>
                <c:pt idx="47">
                  <c:v>1.2257022710000001</c:v>
                </c:pt>
                <c:pt idx="48">
                  <c:v>1.2257022710000001</c:v>
                </c:pt>
                <c:pt idx="49">
                  <c:v>1.2257022710000001</c:v>
                </c:pt>
                <c:pt idx="50">
                  <c:v>1.2257022710000001</c:v>
                </c:pt>
                <c:pt idx="51">
                  <c:v>1.2257022710000001</c:v>
                </c:pt>
                <c:pt idx="52">
                  <c:v>1.2257022710000001</c:v>
                </c:pt>
                <c:pt idx="53">
                  <c:v>1.2257022710000001</c:v>
                </c:pt>
                <c:pt idx="54">
                  <c:v>1.2257022710000001</c:v>
                </c:pt>
                <c:pt idx="55">
                  <c:v>1.2257022710000001</c:v>
                </c:pt>
                <c:pt idx="56">
                  <c:v>1.2257022710000001</c:v>
                </c:pt>
                <c:pt idx="57">
                  <c:v>1.2257022710000001</c:v>
                </c:pt>
                <c:pt idx="58">
                  <c:v>1.2257022710000001</c:v>
                </c:pt>
                <c:pt idx="59">
                  <c:v>1.2257022710000001</c:v>
                </c:pt>
                <c:pt idx="60">
                  <c:v>1.2257022710000001</c:v>
                </c:pt>
                <c:pt idx="61">
                  <c:v>1.2257022710000001</c:v>
                </c:pt>
                <c:pt idx="62">
                  <c:v>1.2257022710000001</c:v>
                </c:pt>
                <c:pt idx="63">
                  <c:v>1.2257022710000001</c:v>
                </c:pt>
                <c:pt idx="64">
                  <c:v>1.2257022710000001</c:v>
                </c:pt>
                <c:pt idx="65">
                  <c:v>1.2257022710000001</c:v>
                </c:pt>
                <c:pt idx="66">
                  <c:v>1.2257022710000001</c:v>
                </c:pt>
                <c:pt idx="67">
                  <c:v>1.2257022710000001</c:v>
                </c:pt>
                <c:pt idx="68">
                  <c:v>1.2257022710000001</c:v>
                </c:pt>
                <c:pt idx="69">
                  <c:v>1.2257022710000001</c:v>
                </c:pt>
                <c:pt idx="70">
                  <c:v>1.2257022710000001</c:v>
                </c:pt>
                <c:pt idx="71">
                  <c:v>1.2257022710000001</c:v>
                </c:pt>
                <c:pt idx="72">
                  <c:v>1.2257022710000001</c:v>
                </c:pt>
                <c:pt idx="73">
                  <c:v>1.2257022710000001</c:v>
                </c:pt>
                <c:pt idx="74">
                  <c:v>1.2257022710000001</c:v>
                </c:pt>
                <c:pt idx="75">
                  <c:v>1.2257022710000001</c:v>
                </c:pt>
                <c:pt idx="76">
                  <c:v>1.2257022710000001</c:v>
                </c:pt>
                <c:pt idx="77">
                  <c:v>1.2257022710000001</c:v>
                </c:pt>
                <c:pt idx="78">
                  <c:v>1.2257022710000001</c:v>
                </c:pt>
                <c:pt idx="79">
                  <c:v>1.2257022710000001</c:v>
                </c:pt>
                <c:pt idx="80">
                  <c:v>1.2257022710000001</c:v>
                </c:pt>
                <c:pt idx="81">
                  <c:v>1.2257022710000001</c:v>
                </c:pt>
                <c:pt idx="82">
                  <c:v>1.2257022710000001</c:v>
                </c:pt>
                <c:pt idx="83">
                  <c:v>1.2257022710000001</c:v>
                </c:pt>
                <c:pt idx="84">
                  <c:v>1.2257022710000001</c:v>
                </c:pt>
                <c:pt idx="85">
                  <c:v>1.2257022710000001</c:v>
                </c:pt>
                <c:pt idx="86">
                  <c:v>1.2257022710000001</c:v>
                </c:pt>
                <c:pt idx="87">
                  <c:v>1.2257022710000001</c:v>
                </c:pt>
                <c:pt idx="88">
                  <c:v>1.2257022710000001</c:v>
                </c:pt>
                <c:pt idx="89">
                  <c:v>1.2257022710000001</c:v>
                </c:pt>
                <c:pt idx="90">
                  <c:v>1.2257022710000001</c:v>
                </c:pt>
                <c:pt idx="91">
                  <c:v>1.2257022710000001</c:v>
                </c:pt>
                <c:pt idx="92">
                  <c:v>1.2257022710000001</c:v>
                </c:pt>
                <c:pt idx="93">
                  <c:v>1.2257022710000001</c:v>
                </c:pt>
                <c:pt idx="94">
                  <c:v>1.2257022710000001</c:v>
                </c:pt>
                <c:pt idx="95">
                  <c:v>1.2257022710000001</c:v>
                </c:pt>
                <c:pt idx="96">
                  <c:v>1.2257022710000001</c:v>
                </c:pt>
                <c:pt idx="97">
                  <c:v>1.2257022710000001</c:v>
                </c:pt>
                <c:pt idx="98">
                  <c:v>1.2257022710000001</c:v>
                </c:pt>
                <c:pt idx="99">
                  <c:v>1.2257022710000001</c:v>
                </c:pt>
                <c:pt idx="100">
                  <c:v>1.2257022710000001</c:v>
                </c:pt>
              </c:numCache>
            </c:numRef>
          </c:val>
        </c:ser>
        <c:ser>
          <c:idx val="77"/>
          <c:order val="77"/>
          <c:val>
            <c:numRef>
              <c:f>'[OHDSI distribution of results for opening remarks.xlsx]Sheet1 (4)'!$A$78:$CW$78</c:f>
              <c:numCache>
                <c:formatCode>General</c:formatCode>
                <c:ptCount val="101"/>
                <c:pt idx="0">
                  <c:v>1.216332537</c:v>
                </c:pt>
                <c:pt idx="1">
                  <c:v>1.216332537</c:v>
                </c:pt>
                <c:pt idx="2">
                  <c:v>1.216332537</c:v>
                </c:pt>
                <c:pt idx="3">
                  <c:v>1.216332537</c:v>
                </c:pt>
                <c:pt idx="4">
                  <c:v>1.216332537</c:v>
                </c:pt>
                <c:pt idx="5">
                  <c:v>1.216332537</c:v>
                </c:pt>
                <c:pt idx="6">
                  <c:v>1.216332537</c:v>
                </c:pt>
                <c:pt idx="7">
                  <c:v>1.216332537</c:v>
                </c:pt>
                <c:pt idx="8">
                  <c:v>1.216332537</c:v>
                </c:pt>
                <c:pt idx="9">
                  <c:v>1.216332537</c:v>
                </c:pt>
                <c:pt idx="10">
                  <c:v>1.216332537</c:v>
                </c:pt>
                <c:pt idx="11">
                  <c:v>1.216332537</c:v>
                </c:pt>
                <c:pt idx="12">
                  <c:v>1.216332537</c:v>
                </c:pt>
                <c:pt idx="13">
                  <c:v>1.216332537</c:v>
                </c:pt>
                <c:pt idx="14">
                  <c:v>1.216332537</c:v>
                </c:pt>
                <c:pt idx="15">
                  <c:v>1.216332537</c:v>
                </c:pt>
                <c:pt idx="16">
                  <c:v>1.216332537</c:v>
                </c:pt>
                <c:pt idx="17">
                  <c:v>1.216332537</c:v>
                </c:pt>
                <c:pt idx="18">
                  <c:v>1.216332537</c:v>
                </c:pt>
                <c:pt idx="19">
                  <c:v>1.216332537</c:v>
                </c:pt>
                <c:pt idx="20">
                  <c:v>1.216332537</c:v>
                </c:pt>
                <c:pt idx="21">
                  <c:v>1.216332537</c:v>
                </c:pt>
                <c:pt idx="22">
                  <c:v>1.216332537</c:v>
                </c:pt>
                <c:pt idx="23">
                  <c:v>1.216332537</c:v>
                </c:pt>
                <c:pt idx="24">
                  <c:v>1.216332537</c:v>
                </c:pt>
                <c:pt idx="25">
                  <c:v>1.216332537</c:v>
                </c:pt>
                <c:pt idx="26">
                  <c:v>1.216332537</c:v>
                </c:pt>
                <c:pt idx="27">
                  <c:v>1.216332537</c:v>
                </c:pt>
                <c:pt idx="28">
                  <c:v>1.216332537</c:v>
                </c:pt>
                <c:pt idx="29">
                  <c:v>1.216332537</c:v>
                </c:pt>
                <c:pt idx="30">
                  <c:v>1.216332537</c:v>
                </c:pt>
                <c:pt idx="31">
                  <c:v>1.216332537</c:v>
                </c:pt>
                <c:pt idx="32">
                  <c:v>1.216332537</c:v>
                </c:pt>
                <c:pt idx="33">
                  <c:v>1.216332537</c:v>
                </c:pt>
                <c:pt idx="34">
                  <c:v>1.216332537</c:v>
                </c:pt>
                <c:pt idx="35">
                  <c:v>1.216332537</c:v>
                </c:pt>
                <c:pt idx="36">
                  <c:v>1.216332537</c:v>
                </c:pt>
                <c:pt idx="37">
                  <c:v>1.216332537</c:v>
                </c:pt>
                <c:pt idx="38">
                  <c:v>1.216332537</c:v>
                </c:pt>
                <c:pt idx="39">
                  <c:v>1.216332537</c:v>
                </c:pt>
                <c:pt idx="40">
                  <c:v>1.216332537</c:v>
                </c:pt>
                <c:pt idx="41">
                  <c:v>1.216332537</c:v>
                </c:pt>
                <c:pt idx="42">
                  <c:v>1.216332537</c:v>
                </c:pt>
                <c:pt idx="43">
                  <c:v>1.216332537</c:v>
                </c:pt>
                <c:pt idx="44">
                  <c:v>1.216332537</c:v>
                </c:pt>
                <c:pt idx="45">
                  <c:v>1.216332537</c:v>
                </c:pt>
                <c:pt idx="46">
                  <c:v>1.216332537</c:v>
                </c:pt>
                <c:pt idx="47">
                  <c:v>1.216332537</c:v>
                </c:pt>
                <c:pt idx="48">
                  <c:v>1.216332537</c:v>
                </c:pt>
                <c:pt idx="49">
                  <c:v>1.216332537</c:v>
                </c:pt>
                <c:pt idx="50">
                  <c:v>1.216332537</c:v>
                </c:pt>
                <c:pt idx="51">
                  <c:v>1.216332537</c:v>
                </c:pt>
                <c:pt idx="52">
                  <c:v>1.216332537</c:v>
                </c:pt>
                <c:pt idx="53">
                  <c:v>1.216332537</c:v>
                </c:pt>
                <c:pt idx="54">
                  <c:v>1.216332537</c:v>
                </c:pt>
                <c:pt idx="55">
                  <c:v>1.216332537</c:v>
                </c:pt>
                <c:pt idx="56">
                  <c:v>1.216332537</c:v>
                </c:pt>
                <c:pt idx="57">
                  <c:v>1.216332537</c:v>
                </c:pt>
                <c:pt idx="58">
                  <c:v>1.216332537</c:v>
                </c:pt>
                <c:pt idx="59">
                  <c:v>1.216332537</c:v>
                </c:pt>
                <c:pt idx="60">
                  <c:v>1.216332537</c:v>
                </c:pt>
                <c:pt idx="61">
                  <c:v>1.216332537</c:v>
                </c:pt>
                <c:pt idx="62">
                  <c:v>1.216332537</c:v>
                </c:pt>
                <c:pt idx="63">
                  <c:v>1.216332537</c:v>
                </c:pt>
                <c:pt idx="64">
                  <c:v>1.216332537</c:v>
                </c:pt>
                <c:pt idx="65">
                  <c:v>1.216332537</c:v>
                </c:pt>
                <c:pt idx="66">
                  <c:v>1.216332537</c:v>
                </c:pt>
                <c:pt idx="67">
                  <c:v>1.216332537</c:v>
                </c:pt>
                <c:pt idx="68">
                  <c:v>1.216332537</c:v>
                </c:pt>
                <c:pt idx="69">
                  <c:v>1.216332537</c:v>
                </c:pt>
                <c:pt idx="70">
                  <c:v>1.216332537</c:v>
                </c:pt>
                <c:pt idx="71">
                  <c:v>1.216332537</c:v>
                </c:pt>
                <c:pt idx="72">
                  <c:v>1.216332537</c:v>
                </c:pt>
                <c:pt idx="73">
                  <c:v>1.216332537</c:v>
                </c:pt>
                <c:pt idx="74">
                  <c:v>1.216332537</c:v>
                </c:pt>
                <c:pt idx="75">
                  <c:v>1.216332537</c:v>
                </c:pt>
                <c:pt idx="76">
                  <c:v>1.216332537</c:v>
                </c:pt>
                <c:pt idx="77">
                  <c:v>1.216332537</c:v>
                </c:pt>
                <c:pt idx="78">
                  <c:v>1.216332537</c:v>
                </c:pt>
                <c:pt idx="79">
                  <c:v>1.216332537</c:v>
                </c:pt>
                <c:pt idx="80">
                  <c:v>1.216332537</c:v>
                </c:pt>
                <c:pt idx="81">
                  <c:v>1.216332537</c:v>
                </c:pt>
                <c:pt idx="82">
                  <c:v>1.216332537</c:v>
                </c:pt>
                <c:pt idx="83">
                  <c:v>1.216332537</c:v>
                </c:pt>
                <c:pt idx="84">
                  <c:v>1.216332537</c:v>
                </c:pt>
                <c:pt idx="85">
                  <c:v>1.216332537</c:v>
                </c:pt>
                <c:pt idx="86">
                  <c:v>1.216332537</c:v>
                </c:pt>
                <c:pt idx="87">
                  <c:v>1.216332537</c:v>
                </c:pt>
                <c:pt idx="88">
                  <c:v>1.216332537</c:v>
                </c:pt>
                <c:pt idx="89">
                  <c:v>1.216332537</c:v>
                </c:pt>
                <c:pt idx="90">
                  <c:v>1.216332537</c:v>
                </c:pt>
                <c:pt idx="91">
                  <c:v>1.216332537</c:v>
                </c:pt>
                <c:pt idx="92">
                  <c:v>1.216332537</c:v>
                </c:pt>
                <c:pt idx="93">
                  <c:v>1.216332537</c:v>
                </c:pt>
                <c:pt idx="94">
                  <c:v>1.216332537</c:v>
                </c:pt>
                <c:pt idx="95">
                  <c:v>1.216332537</c:v>
                </c:pt>
                <c:pt idx="96">
                  <c:v>1.216332537</c:v>
                </c:pt>
                <c:pt idx="97">
                  <c:v>1.216332537</c:v>
                </c:pt>
                <c:pt idx="98">
                  <c:v>1.216332537</c:v>
                </c:pt>
                <c:pt idx="99">
                  <c:v>1.216332537</c:v>
                </c:pt>
                <c:pt idx="100">
                  <c:v>1.216332537</c:v>
                </c:pt>
              </c:numCache>
            </c:numRef>
          </c:val>
        </c:ser>
        <c:ser>
          <c:idx val="78"/>
          <c:order val="78"/>
          <c:val>
            <c:numRef>
              <c:f>'[OHDSI distribution of results for opening remarks.xlsx]Sheet1 (4)'!$A$79:$CW$79</c:f>
              <c:numCache>
                <c:formatCode>General</c:formatCode>
                <c:ptCount val="101"/>
                <c:pt idx="0">
                  <c:v>1.207020277</c:v>
                </c:pt>
                <c:pt idx="1">
                  <c:v>1.207020277</c:v>
                </c:pt>
                <c:pt idx="2">
                  <c:v>1.207020277</c:v>
                </c:pt>
                <c:pt idx="3">
                  <c:v>1.207020277</c:v>
                </c:pt>
                <c:pt idx="4">
                  <c:v>1.207020277</c:v>
                </c:pt>
                <c:pt idx="5">
                  <c:v>1.207020277</c:v>
                </c:pt>
                <c:pt idx="6">
                  <c:v>1.207020277</c:v>
                </c:pt>
                <c:pt idx="7">
                  <c:v>1.207020277</c:v>
                </c:pt>
                <c:pt idx="8">
                  <c:v>1.207020277</c:v>
                </c:pt>
                <c:pt idx="9">
                  <c:v>1.207020277</c:v>
                </c:pt>
                <c:pt idx="10">
                  <c:v>1.207020277</c:v>
                </c:pt>
                <c:pt idx="11">
                  <c:v>1.207020277</c:v>
                </c:pt>
                <c:pt idx="12">
                  <c:v>1.207020277</c:v>
                </c:pt>
                <c:pt idx="13">
                  <c:v>1.207020277</c:v>
                </c:pt>
                <c:pt idx="14">
                  <c:v>1.207020277</c:v>
                </c:pt>
                <c:pt idx="15">
                  <c:v>1.207020277</c:v>
                </c:pt>
                <c:pt idx="16">
                  <c:v>1.207020277</c:v>
                </c:pt>
                <c:pt idx="17">
                  <c:v>1.207020277</c:v>
                </c:pt>
                <c:pt idx="18">
                  <c:v>1.207020277</c:v>
                </c:pt>
                <c:pt idx="19">
                  <c:v>1.207020277</c:v>
                </c:pt>
                <c:pt idx="20">
                  <c:v>1.207020277</c:v>
                </c:pt>
                <c:pt idx="21">
                  <c:v>1.207020277</c:v>
                </c:pt>
                <c:pt idx="22">
                  <c:v>1.207020277</c:v>
                </c:pt>
                <c:pt idx="23">
                  <c:v>1.207020277</c:v>
                </c:pt>
                <c:pt idx="24">
                  <c:v>1.207020277</c:v>
                </c:pt>
                <c:pt idx="25">
                  <c:v>1.207020277</c:v>
                </c:pt>
                <c:pt idx="26">
                  <c:v>1.207020277</c:v>
                </c:pt>
                <c:pt idx="27">
                  <c:v>1.207020277</c:v>
                </c:pt>
                <c:pt idx="28">
                  <c:v>1.207020277</c:v>
                </c:pt>
                <c:pt idx="29">
                  <c:v>1.207020277</c:v>
                </c:pt>
                <c:pt idx="30">
                  <c:v>1.207020277</c:v>
                </c:pt>
                <c:pt idx="31">
                  <c:v>1.207020277</c:v>
                </c:pt>
                <c:pt idx="32">
                  <c:v>1.207020277</c:v>
                </c:pt>
                <c:pt idx="33">
                  <c:v>1.207020277</c:v>
                </c:pt>
                <c:pt idx="34">
                  <c:v>1.207020277</c:v>
                </c:pt>
                <c:pt idx="35">
                  <c:v>1.207020277</c:v>
                </c:pt>
                <c:pt idx="36">
                  <c:v>1.207020277</c:v>
                </c:pt>
                <c:pt idx="37">
                  <c:v>1.207020277</c:v>
                </c:pt>
                <c:pt idx="38">
                  <c:v>1.207020277</c:v>
                </c:pt>
                <c:pt idx="39">
                  <c:v>1.207020277</c:v>
                </c:pt>
                <c:pt idx="40">
                  <c:v>1.207020277</c:v>
                </c:pt>
                <c:pt idx="41">
                  <c:v>1.207020277</c:v>
                </c:pt>
                <c:pt idx="42">
                  <c:v>1.207020277</c:v>
                </c:pt>
                <c:pt idx="43">
                  <c:v>1.207020277</c:v>
                </c:pt>
                <c:pt idx="44">
                  <c:v>1.207020277</c:v>
                </c:pt>
                <c:pt idx="45">
                  <c:v>1.207020277</c:v>
                </c:pt>
                <c:pt idx="46">
                  <c:v>1.207020277</c:v>
                </c:pt>
                <c:pt idx="47">
                  <c:v>1.207020277</c:v>
                </c:pt>
                <c:pt idx="48">
                  <c:v>1.207020277</c:v>
                </c:pt>
                <c:pt idx="49">
                  <c:v>1.207020277</c:v>
                </c:pt>
                <c:pt idx="50">
                  <c:v>1.207020277</c:v>
                </c:pt>
                <c:pt idx="51">
                  <c:v>1.207020277</c:v>
                </c:pt>
                <c:pt idx="52">
                  <c:v>1.207020277</c:v>
                </c:pt>
                <c:pt idx="53">
                  <c:v>1.207020277</c:v>
                </c:pt>
                <c:pt idx="54">
                  <c:v>1.207020277</c:v>
                </c:pt>
                <c:pt idx="55">
                  <c:v>1.207020277</c:v>
                </c:pt>
                <c:pt idx="56">
                  <c:v>1.207020277</c:v>
                </c:pt>
                <c:pt idx="57">
                  <c:v>1.207020277</c:v>
                </c:pt>
                <c:pt idx="58">
                  <c:v>1.207020277</c:v>
                </c:pt>
                <c:pt idx="59">
                  <c:v>1.207020277</c:v>
                </c:pt>
                <c:pt idx="60">
                  <c:v>1.207020277</c:v>
                </c:pt>
                <c:pt idx="61">
                  <c:v>1.207020277</c:v>
                </c:pt>
                <c:pt idx="62">
                  <c:v>1.207020277</c:v>
                </c:pt>
                <c:pt idx="63">
                  <c:v>1.207020277</c:v>
                </c:pt>
                <c:pt idx="64">
                  <c:v>1.207020277</c:v>
                </c:pt>
                <c:pt idx="65">
                  <c:v>1.207020277</c:v>
                </c:pt>
                <c:pt idx="66">
                  <c:v>1.207020277</c:v>
                </c:pt>
                <c:pt idx="67">
                  <c:v>1.207020277</c:v>
                </c:pt>
                <c:pt idx="68">
                  <c:v>1.207020277</c:v>
                </c:pt>
                <c:pt idx="69">
                  <c:v>1.207020277</c:v>
                </c:pt>
                <c:pt idx="70">
                  <c:v>1.207020277</c:v>
                </c:pt>
                <c:pt idx="71">
                  <c:v>1.207020277</c:v>
                </c:pt>
                <c:pt idx="72">
                  <c:v>1.207020277</c:v>
                </c:pt>
                <c:pt idx="73">
                  <c:v>1.207020277</c:v>
                </c:pt>
                <c:pt idx="74">
                  <c:v>1.207020277</c:v>
                </c:pt>
                <c:pt idx="75">
                  <c:v>1.207020277</c:v>
                </c:pt>
                <c:pt idx="76">
                  <c:v>1.207020277</c:v>
                </c:pt>
                <c:pt idx="77">
                  <c:v>1.207020277</c:v>
                </c:pt>
                <c:pt idx="78">
                  <c:v>1.207020277</c:v>
                </c:pt>
                <c:pt idx="79">
                  <c:v>1.207020277</c:v>
                </c:pt>
                <c:pt idx="80">
                  <c:v>1.207020277</c:v>
                </c:pt>
                <c:pt idx="81">
                  <c:v>1.207020277</c:v>
                </c:pt>
                <c:pt idx="82">
                  <c:v>1.207020277</c:v>
                </c:pt>
                <c:pt idx="83">
                  <c:v>1.207020277</c:v>
                </c:pt>
                <c:pt idx="84">
                  <c:v>1.207020277</c:v>
                </c:pt>
                <c:pt idx="85">
                  <c:v>1.207020277</c:v>
                </c:pt>
                <c:pt idx="86">
                  <c:v>1.207020277</c:v>
                </c:pt>
                <c:pt idx="87">
                  <c:v>1.207020277</c:v>
                </c:pt>
                <c:pt idx="88">
                  <c:v>1.207020277</c:v>
                </c:pt>
                <c:pt idx="89">
                  <c:v>1.207020277</c:v>
                </c:pt>
                <c:pt idx="90">
                  <c:v>1.207020277</c:v>
                </c:pt>
                <c:pt idx="91">
                  <c:v>1.207020277</c:v>
                </c:pt>
                <c:pt idx="92">
                  <c:v>1.207020277</c:v>
                </c:pt>
                <c:pt idx="93">
                  <c:v>1.207020277</c:v>
                </c:pt>
                <c:pt idx="94">
                  <c:v>1.207020277</c:v>
                </c:pt>
                <c:pt idx="95">
                  <c:v>1.207020277</c:v>
                </c:pt>
                <c:pt idx="96">
                  <c:v>1.207020277</c:v>
                </c:pt>
                <c:pt idx="97">
                  <c:v>1.207020277</c:v>
                </c:pt>
                <c:pt idx="98">
                  <c:v>1.207020277</c:v>
                </c:pt>
                <c:pt idx="99">
                  <c:v>1.207020277</c:v>
                </c:pt>
                <c:pt idx="100">
                  <c:v>1.207020277</c:v>
                </c:pt>
              </c:numCache>
            </c:numRef>
          </c:val>
        </c:ser>
        <c:ser>
          <c:idx val="79"/>
          <c:order val="79"/>
          <c:val>
            <c:numRef>
              <c:f>'[OHDSI distribution of results for opening remarks.xlsx]Sheet1 (4)'!$A$80:$CW$80</c:f>
              <c:numCache>
                <c:formatCode>General</c:formatCode>
                <c:ptCount val="101"/>
                <c:pt idx="0">
                  <c:v>1.197792153</c:v>
                </c:pt>
                <c:pt idx="1">
                  <c:v>1.197792153</c:v>
                </c:pt>
                <c:pt idx="2">
                  <c:v>1.197792153</c:v>
                </c:pt>
                <c:pt idx="3">
                  <c:v>1.197792153</c:v>
                </c:pt>
                <c:pt idx="4">
                  <c:v>1.197792153</c:v>
                </c:pt>
                <c:pt idx="5">
                  <c:v>1.197792153</c:v>
                </c:pt>
                <c:pt idx="6">
                  <c:v>1.197792153</c:v>
                </c:pt>
                <c:pt idx="7">
                  <c:v>1.197792153</c:v>
                </c:pt>
                <c:pt idx="8">
                  <c:v>1.197792153</c:v>
                </c:pt>
                <c:pt idx="9">
                  <c:v>1.197792153</c:v>
                </c:pt>
                <c:pt idx="10">
                  <c:v>1.197792153</c:v>
                </c:pt>
                <c:pt idx="11">
                  <c:v>1.197792153</c:v>
                </c:pt>
                <c:pt idx="12">
                  <c:v>1.197792153</c:v>
                </c:pt>
                <c:pt idx="13">
                  <c:v>1.197792153</c:v>
                </c:pt>
                <c:pt idx="14">
                  <c:v>1.197792153</c:v>
                </c:pt>
                <c:pt idx="15">
                  <c:v>1.197792153</c:v>
                </c:pt>
                <c:pt idx="16">
                  <c:v>1.197792153</c:v>
                </c:pt>
                <c:pt idx="17">
                  <c:v>1.197792153</c:v>
                </c:pt>
                <c:pt idx="18">
                  <c:v>1.197792153</c:v>
                </c:pt>
                <c:pt idx="19">
                  <c:v>1.197792153</c:v>
                </c:pt>
                <c:pt idx="20">
                  <c:v>1.197792153</c:v>
                </c:pt>
                <c:pt idx="21">
                  <c:v>1.197792153</c:v>
                </c:pt>
                <c:pt idx="22">
                  <c:v>1.197792153</c:v>
                </c:pt>
                <c:pt idx="23">
                  <c:v>1.197792153</c:v>
                </c:pt>
                <c:pt idx="24">
                  <c:v>1.197792153</c:v>
                </c:pt>
                <c:pt idx="25">
                  <c:v>1.197792153</c:v>
                </c:pt>
                <c:pt idx="26">
                  <c:v>1.197792153</c:v>
                </c:pt>
                <c:pt idx="27">
                  <c:v>1.197792153</c:v>
                </c:pt>
                <c:pt idx="28">
                  <c:v>1.197792153</c:v>
                </c:pt>
                <c:pt idx="29">
                  <c:v>1.197792153</c:v>
                </c:pt>
                <c:pt idx="30">
                  <c:v>1.197792153</c:v>
                </c:pt>
                <c:pt idx="31">
                  <c:v>1.197792153</c:v>
                </c:pt>
                <c:pt idx="32">
                  <c:v>1.197792153</c:v>
                </c:pt>
                <c:pt idx="33">
                  <c:v>1.197792153</c:v>
                </c:pt>
                <c:pt idx="34">
                  <c:v>1.197792153</c:v>
                </c:pt>
                <c:pt idx="35">
                  <c:v>1.197792153</c:v>
                </c:pt>
                <c:pt idx="36">
                  <c:v>1.197792153</c:v>
                </c:pt>
                <c:pt idx="37">
                  <c:v>1.197792153</c:v>
                </c:pt>
                <c:pt idx="38">
                  <c:v>1.197792153</c:v>
                </c:pt>
                <c:pt idx="39">
                  <c:v>1.197792153</c:v>
                </c:pt>
                <c:pt idx="40">
                  <c:v>1.197792153</c:v>
                </c:pt>
                <c:pt idx="41">
                  <c:v>1.197792153</c:v>
                </c:pt>
                <c:pt idx="42">
                  <c:v>1.197792153</c:v>
                </c:pt>
                <c:pt idx="43">
                  <c:v>1.197792153</c:v>
                </c:pt>
                <c:pt idx="44">
                  <c:v>1.197792153</c:v>
                </c:pt>
                <c:pt idx="45">
                  <c:v>1.197792153</c:v>
                </c:pt>
                <c:pt idx="46">
                  <c:v>1.197792153</c:v>
                </c:pt>
                <c:pt idx="47">
                  <c:v>1.197792153</c:v>
                </c:pt>
                <c:pt idx="48">
                  <c:v>1.197792153</c:v>
                </c:pt>
                <c:pt idx="49">
                  <c:v>1.197792153</c:v>
                </c:pt>
                <c:pt idx="50">
                  <c:v>1.197792153</c:v>
                </c:pt>
                <c:pt idx="51">
                  <c:v>1.197792153</c:v>
                </c:pt>
                <c:pt idx="52">
                  <c:v>1.197792153</c:v>
                </c:pt>
                <c:pt idx="53">
                  <c:v>1.197792153</c:v>
                </c:pt>
                <c:pt idx="54">
                  <c:v>1.197792153</c:v>
                </c:pt>
                <c:pt idx="55">
                  <c:v>1.197792153</c:v>
                </c:pt>
                <c:pt idx="56">
                  <c:v>1.197792153</c:v>
                </c:pt>
                <c:pt idx="57">
                  <c:v>1.197792153</c:v>
                </c:pt>
                <c:pt idx="58">
                  <c:v>1.197792153</c:v>
                </c:pt>
                <c:pt idx="59">
                  <c:v>1.197792153</c:v>
                </c:pt>
                <c:pt idx="60">
                  <c:v>1.197792153</c:v>
                </c:pt>
                <c:pt idx="61">
                  <c:v>1.197792153</c:v>
                </c:pt>
                <c:pt idx="62">
                  <c:v>1.197792153</c:v>
                </c:pt>
                <c:pt idx="63">
                  <c:v>1.197792153</c:v>
                </c:pt>
                <c:pt idx="64">
                  <c:v>1.197792153</c:v>
                </c:pt>
                <c:pt idx="65">
                  <c:v>1.197792153</c:v>
                </c:pt>
                <c:pt idx="66">
                  <c:v>1.197792153</c:v>
                </c:pt>
                <c:pt idx="67">
                  <c:v>1.197792153</c:v>
                </c:pt>
                <c:pt idx="68">
                  <c:v>1.197792153</c:v>
                </c:pt>
                <c:pt idx="69">
                  <c:v>1.197792153</c:v>
                </c:pt>
                <c:pt idx="70">
                  <c:v>1.197792153</c:v>
                </c:pt>
                <c:pt idx="71">
                  <c:v>1.197792153</c:v>
                </c:pt>
                <c:pt idx="72">
                  <c:v>1.197792153</c:v>
                </c:pt>
                <c:pt idx="73">
                  <c:v>1.197792153</c:v>
                </c:pt>
                <c:pt idx="74">
                  <c:v>1.197792153</c:v>
                </c:pt>
                <c:pt idx="75">
                  <c:v>1.197792153</c:v>
                </c:pt>
                <c:pt idx="76">
                  <c:v>1.197792153</c:v>
                </c:pt>
                <c:pt idx="77">
                  <c:v>1.197792153</c:v>
                </c:pt>
                <c:pt idx="78">
                  <c:v>1.197792153</c:v>
                </c:pt>
                <c:pt idx="79">
                  <c:v>1.197792153</c:v>
                </c:pt>
                <c:pt idx="80">
                  <c:v>1.197792153</c:v>
                </c:pt>
                <c:pt idx="81">
                  <c:v>1.197792153</c:v>
                </c:pt>
                <c:pt idx="82">
                  <c:v>1.197792153</c:v>
                </c:pt>
                <c:pt idx="83">
                  <c:v>1.197792153</c:v>
                </c:pt>
                <c:pt idx="84">
                  <c:v>1.197792153</c:v>
                </c:pt>
                <c:pt idx="85">
                  <c:v>1.197792153</c:v>
                </c:pt>
                <c:pt idx="86">
                  <c:v>1.197792153</c:v>
                </c:pt>
                <c:pt idx="87">
                  <c:v>1.197792153</c:v>
                </c:pt>
                <c:pt idx="88">
                  <c:v>1.197792153</c:v>
                </c:pt>
                <c:pt idx="89">
                  <c:v>1.197792153</c:v>
                </c:pt>
                <c:pt idx="90">
                  <c:v>1.197792153</c:v>
                </c:pt>
                <c:pt idx="91">
                  <c:v>1.197792153</c:v>
                </c:pt>
                <c:pt idx="92">
                  <c:v>1.197792153</c:v>
                </c:pt>
                <c:pt idx="93">
                  <c:v>1.197792153</c:v>
                </c:pt>
                <c:pt idx="94">
                  <c:v>1.197792153</c:v>
                </c:pt>
                <c:pt idx="95">
                  <c:v>1.197792153</c:v>
                </c:pt>
                <c:pt idx="96">
                  <c:v>1.197792153</c:v>
                </c:pt>
                <c:pt idx="97">
                  <c:v>1.197792153</c:v>
                </c:pt>
                <c:pt idx="98">
                  <c:v>1.197792153</c:v>
                </c:pt>
                <c:pt idx="99">
                  <c:v>1.197792153</c:v>
                </c:pt>
                <c:pt idx="100">
                  <c:v>1.197792153</c:v>
                </c:pt>
              </c:numCache>
            </c:numRef>
          </c:val>
        </c:ser>
        <c:ser>
          <c:idx val="80"/>
          <c:order val="80"/>
          <c:val>
            <c:numRef>
              <c:f>'[OHDSI distribution of results for opening remarks.xlsx]Sheet1 (4)'!$A$81:$CW$81</c:f>
              <c:numCache>
                <c:formatCode>General</c:formatCode>
                <c:ptCount val="101"/>
                <c:pt idx="0">
                  <c:v>1.188673262</c:v>
                </c:pt>
                <c:pt idx="1">
                  <c:v>1.188673262</c:v>
                </c:pt>
                <c:pt idx="2">
                  <c:v>1.188673262</c:v>
                </c:pt>
                <c:pt idx="3">
                  <c:v>1.188673262</c:v>
                </c:pt>
                <c:pt idx="4">
                  <c:v>1.188673262</c:v>
                </c:pt>
                <c:pt idx="5">
                  <c:v>1.188673262</c:v>
                </c:pt>
                <c:pt idx="6">
                  <c:v>1.188673262</c:v>
                </c:pt>
                <c:pt idx="7">
                  <c:v>1.188673262</c:v>
                </c:pt>
                <c:pt idx="8">
                  <c:v>1.188673262</c:v>
                </c:pt>
                <c:pt idx="9">
                  <c:v>1.188673262</c:v>
                </c:pt>
                <c:pt idx="10">
                  <c:v>1.188673262</c:v>
                </c:pt>
                <c:pt idx="11">
                  <c:v>1.188673262</c:v>
                </c:pt>
                <c:pt idx="12">
                  <c:v>1.188673262</c:v>
                </c:pt>
                <c:pt idx="13">
                  <c:v>1.188673262</c:v>
                </c:pt>
                <c:pt idx="14">
                  <c:v>1.188673262</c:v>
                </c:pt>
                <c:pt idx="15">
                  <c:v>1.188673262</c:v>
                </c:pt>
                <c:pt idx="16">
                  <c:v>1.188673262</c:v>
                </c:pt>
                <c:pt idx="17">
                  <c:v>1.188673262</c:v>
                </c:pt>
                <c:pt idx="18">
                  <c:v>1.188673262</c:v>
                </c:pt>
                <c:pt idx="19">
                  <c:v>1.188673262</c:v>
                </c:pt>
                <c:pt idx="20">
                  <c:v>1.188673262</c:v>
                </c:pt>
                <c:pt idx="21">
                  <c:v>1.188673262</c:v>
                </c:pt>
                <c:pt idx="22">
                  <c:v>1.188673262</c:v>
                </c:pt>
                <c:pt idx="23">
                  <c:v>1.188673262</c:v>
                </c:pt>
                <c:pt idx="24">
                  <c:v>1.188673262</c:v>
                </c:pt>
                <c:pt idx="25">
                  <c:v>1.188673262</c:v>
                </c:pt>
                <c:pt idx="26">
                  <c:v>1.188673262</c:v>
                </c:pt>
                <c:pt idx="27">
                  <c:v>1.188673262</c:v>
                </c:pt>
                <c:pt idx="28">
                  <c:v>1.188673262</c:v>
                </c:pt>
                <c:pt idx="29">
                  <c:v>1.188673262</c:v>
                </c:pt>
                <c:pt idx="30">
                  <c:v>1.188673262</c:v>
                </c:pt>
                <c:pt idx="31">
                  <c:v>1.188673262</c:v>
                </c:pt>
                <c:pt idx="32">
                  <c:v>1.188673262</c:v>
                </c:pt>
                <c:pt idx="33">
                  <c:v>1.188673262</c:v>
                </c:pt>
                <c:pt idx="34">
                  <c:v>1.188673262</c:v>
                </c:pt>
                <c:pt idx="35">
                  <c:v>1.188673262</c:v>
                </c:pt>
                <c:pt idx="36">
                  <c:v>1.188673262</c:v>
                </c:pt>
                <c:pt idx="37">
                  <c:v>1.188673262</c:v>
                </c:pt>
                <c:pt idx="38">
                  <c:v>1.188673262</c:v>
                </c:pt>
                <c:pt idx="39">
                  <c:v>1.188673262</c:v>
                </c:pt>
                <c:pt idx="40">
                  <c:v>1.188673262</c:v>
                </c:pt>
                <c:pt idx="41">
                  <c:v>1.188673262</c:v>
                </c:pt>
                <c:pt idx="42">
                  <c:v>1.188673262</c:v>
                </c:pt>
                <c:pt idx="43">
                  <c:v>1.188673262</c:v>
                </c:pt>
                <c:pt idx="44">
                  <c:v>1.188673262</c:v>
                </c:pt>
                <c:pt idx="45">
                  <c:v>1.188673262</c:v>
                </c:pt>
                <c:pt idx="46">
                  <c:v>1.188673262</c:v>
                </c:pt>
                <c:pt idx="47">
                  <c:v>1.188673262</c:v>
                </c:pt>
                <c:pt idx="48">
                  <c:v>1.188673262</c:v>
                </c:pt>
                <c:pt idx="49">
                  <c:v>1.188673262</c:v>
                </c:pt>
                <c:pt idx="50">
                  <c:v>1.188673262</c:v>
                </c:pt>
                <c:pt idx="51">
                  <c:v>1.188673262</c:v>
                </c:pt>
                <c:pt idx="52">
                  <c:v>1.188673262</c:v>
                </c:pt>
                <c:pt idx="53">
                  <c:v>1.188673262</c:v>
                </c:pt>
                <c:pt idx="54">
                  <c:v>1.188673262</c:v>
                </c:pt>
                <c:pt idx="55">
                  <c:v>1.188673262</c:v>
                </c:pt>
                <c:pt idx="56">
                  <c:v>1.188673262</c:v>
                </c:pt>
                <c:pt idx="57">
                  <c:v>1.188673262</c:v>
                </c:pt>
                <c:pt idx="58">
                  <c:v>1.188673262</c:v>
                </c:pt>
                <c:pt idx="59">
                  <c:v>1.188673262</c:v>
                </c:pt>
                <c:pt idx="60">
                  <c:v>1.188673262</c:v>
                </c:pt>
                <c:pt idx="61">
                  <c:v>1.188673262</c:v>
                </c:pt>
                <c:pt idx="62">
                  <c:v>1.188673262</c:v>
                </c:pt>
                <c:pt idx="63">
                  <c:v>1.188673262</c:v>
                </c:pt>
                <c:pt idx="64">
                  <c:v>1.188673262</c:v>
                </c:pt>
                <c:pt idx="65">
                  <c:v>1.188673262</c:v>
                </c:pt>
                <c:pt idx="66">
                  <c:v>1.188673262</c:v>
                </c:pt>
                <c:pt idx="67">
                  <c:v>1.188673262</c:v>
                </c:pt>
                <c:pt idx="68">
                  <c:v>1.188673262</c:v>
                </c:pt>
                <c:pt idx="69">
                  <c:v>1.188673262</c:v>
                </c:pt>
                <c:pt idx="70">
                  <c:v>1.188673262</c:v>
                </c:pt>
                <c:pt idx="71">
                  <c:v>1.188673262</c:v>
                </c:pt>
                <c:pt idx="72">
                  <c:v>1.188673262</c:v>
                </c:pt>
                <c:pt idx="73">
                  <c:v>1.188673262</c:v>
                </c:pt>
                <c:pt idx="74">
                  <c:v>1.188673262</c:v>
                </c:pt>
                <c:pt idx="75">
                  <c:v>1.188673262</c:v>
                </c:pt>
                <c:pt idx="76">
                  <c:v>1.188673262</c:v>
                </c:pt>
                <c:pt idx="77">
                  <c:v>1.188673262</c:v>
                </c:pt>
                <c:pt idx="78">
                  <c:v>1.188673262</c:v>
                </c:pt>
                <c:pt idx="79">
                  <c:v>1.188673262</c:v>
                </c:pt>
                <c:pt idx="80">
                  <c:v>1.188673262</c:v>
                </c:pt>
                <c:pt idx="81">
                  <c:v>1.188673262</c:v>
                </c:pt>
                <c:pt idx="82">
                  <c:v>1.188673262</c:v>
                </c:pt>
                <c:pt idx="83">
                  <c:v>1.188673262</c:v>
                </c:pt>
                <c:pt idx="84">
                  <c:v>1.188673262</c:v>
                </c:pt>
                <c:pt idx="85">
                  <c:v>1.188673262</c:v>
                </c:pt>
                <c:pt idx="86">
                  <c:v>1.188673262</c:v>
                </c:pt>
                <c:pt idx="87">
                  <c:v>1.188673262</c:v>
                </c:pt>
                <c:pt idx="88">
                  <c:v>1.188673262</c:v>
                </c:pt>
                <c:pt idx="89">
                  <c:v>1.188673262</c:v>
                </c:pt>
                <c:pt idx="90">
                  <c:v>1.188673262</c:v>
                </c:pt>
                <c:pt idx="91">
                  <c:v>1.188673262</c:v>
                </c:pt>
                <c:pt idx="92">
                  <c:v>1.188673262</c:v>
                </c:pt>
                <c:pt idx="93">
                  <c:v>1.188673262</c:v>
                </c:pt>
                <c:pt idx="94">
                  <c:v>1.188673262</c:v>
                </c:pt>
                <c:pt idx="95">
                  <c:v>1.188673262</c:v>
                </c:pt>
                <c:pt idx="96">
                  <c:v>1.188673262</c:v>
                </c:pt>
                <c:pt idx="97">
                  <c:v>1.188673262</c:v>
                </c:pt>
                <c:pt idx="98">
                  <c:v>1.188673262</c:v>
                </c:pt>
                <c:pt idx="99">
                  <c:v>1.188673262</c:v>
                </c:pt>
                <c:pt idx="100">
                  <c:v>1.188673262</c:v>
                </c:pt>
              </c:numCache>
            </c:numRef>
          </c:val>
        </c:ser>
        <c:ser>
          <c:idx val="81"/>
          <c:order val="81"/>
          <c:val>
            <c:numRef>
              <c:f>'[OHDSI distribution of results for opening remarks.xlsx]Sheet1 (4)'!$A$82:$CW$82</c:f>
              <c:numCache>
                <c:formatCode>General</c:formatCode>
                <c:ptCount val="101"/>
                <c:pt idx="0">
                  <c:v>1.1796870530000001</c:v>
                </c:pt>
                <c:pt idx="1">
                  <c:v>1.1796870530000001</c:v>
                </c:pt>
                <c:pt idx="2">
                  <c:v>1.1796870530000001</c:v>
                </c:pt>
                <c:pt idx="3">
                  <c:v>1.1796870530000001</c:v>
                </c:pt>
                <c:pt idx="4">
                  <c:v>1.1796870530000001</c:v>
                </c:pt>
                <c:pt idx="5">
                  <c:v>1.1796870530000001</c:v>
                </c:pt>
                <c:pt idx="6">
                  <c:v>1.1796870530000001</c:v>
                </c:pt>
                <c:pt idx="7">
                  <c:v>1.1796870530000001</c:v>
                </c:pt>
                <c:pt idx="8">
                  <c:v>1.1796870530000001</c:v>
                </c:pt>
                <c:pt idx="9">
                  <c:v>1.1796870530000001</c:v>
                </c:pt>
                <c:pt idx="10">
                  <c:v>1.1796870530000001</c:v>
                </c:pt>
                <c:pt idx="11">
                  <c:v>1.1796870530000001</c:v>
                </c:pt>
                <c:pt idx="12">
                  <c:v>1.1796870530000001</c:v>
                </c:pt>
                <c:pt idx="13">
                  <c:v>1.1796870530000001</c:v>
                </c:pt>
                <c:pt idx="14">
                  <c:v>1.1796870530000001</c:v>
                </c:pt>
                <c:pt idx="15">
                  <c:v>1.1796870530000001</c:v>
                </c:pt>
                <c:pt idx="16">
                  <c:v>1.1796870530000001</c:v>
                </c:pt>
                <c:pt idx="17">
                  <c:v>1.1796870530000001</c:v>
                </c:pt>
                <c:pt idx="18">
                  <c:v>1.1796870530000001</c:v>
                </c:pt>
                <c:pt idx="19">
                  <c:v>1.1796870530000001</c:v>
                </c:pt>
                <c:pt idx="20">
                  <c:v>1.1796870530000001</c:v>
                </c:pt>
                <c:pt idx="21">
                  <c:v>1.1796870530000001</c:v>
                </c:pt>
                <c:pt idx="22">
                  <c:v>1.1796870530000001</c:v>
                </c:pt>
                <c:pt idx="23">
                  <c:v>1.1796870530000001</c:v>
                </c:pt>
                <c:pt idx="24">
                  <c:v>1.1796870530000001</c:v>
                </c:pt>
                <c:pt idx="25">
                  <c:v>1.1796870530000001</c:v>
                </c:pt>
                <c:pt idx="26">
                  <c:v>1.1796870530000001</c:v>
                </c:pt>
                <c:pt idx="27">
                  <c:v>1.1796870530000001</c:v>
                </c:pt>
                <c:pt idx="28">
                  <c:v>1.1796870530000001</c:v>
                </c:pt>
                <c:pt idx="29">
                  <c:v>1.1796870530000001</c:v>
                </c:pt>
                <c:pt idx="30">
                  <c:v>1.1796870530000001</c:v>
                </c:pt>
                <c:pt idx="31">
                  <c:v>1.1796870530000001</c:v>
                </c:pt>
                <c:pt idx="32">
                  <c:v>1.1796870530000001</c:v>
                </c:pt>
                <c:pt idx="33">
                  <c:v>1.1796870530000001</c:v>
                </c:pt>
                <c:pt idx="34">
                  <c:v>1.1796870530000001</c:v>
                </c:pt>
                <c:pt idx="35">
                  <c:v>1.1796870530000001</c:v>
                </c:pt>
                <c:pt idx="36">
                  <c:v>1.1796870530000001</c:v>
                </c:pt>
                <c:pt idx="37">
                  <c:v>1.1796870530000001</c:v>
                </c:pt>
                <c:pt idx="38">
                  <c:v>1.1796870530000001</c:v>
                </c:pt>
                <c:pt idx="39">
                  <c:v>1.1796870530000001</c:v>
                </c:pt>
                <c:pt idx="40">
                  <c:v>1.1796870530000001</c:v>
                </c:pt>
                <c:pt idx="41">
                  <c:v>1.1796870530000001</c:v>
                </c:pt>
                <c:pt idx="42">
                  <c:v>1.1796870530000001</c:v>
                </c:pt>
                <c:pt idx="43">
                  <c:v>1.1796870530000001</c:v>
                </c:pt>
                <c:pt idx="44">
                  <c:v>1.1796870530000001</c:v>
                </c:pt>
                <c:pt idx="45">
                  <c:v>1.1796870530000001</c:v>
                </c:pt>
                <c:pt idx="46">
                  <c:v>1.1796870530000001</c:v>
                </c:pt>
                <c:pt idx="47">
                  <c:v>1.1796870530000001</c:v>
                </c:pt>
                <c:pt idx="48">
                  <c:v>1.1796870530000001</c:v>
                </c:pt>
                <c:pt idx="49">
                  <c:v>1.1796870530000001</c:v>
                </c:pt>
                <c:pt idx="50">
                  <c:v>1.1796870530000001</c:v>
                </c:pt>
                <c:pt idx="51">
                  <c:v>1.1796870530000001</c:v>
                </c:pt>
                <c:pt idx="52">
                  <c:v>1.1796870530000001</c:v>
                </c:pt>
                <c:pt idx="53">
                  <c:v>1.1796870530000001</c:v>
                </c:pt>
                <c:pt idx="54">
                  <c:v>1.1796870530000001</c:v>
                </c:pt>
                <c:pt idx="55">
                  <c:v>1.1796870530000001</c:v>
                </c:pt>
                <c:pt idx="56">
                  <c:v>1.1796870530000001</c:v>
                </c:pt>
                <c:pt idx="57">
                  <c:v>1.1796870530000001</c:v>
                </c:pt>
                <c:pt idx="58">
                  <c:v>1.1796870530000001</c:v>
                </c:pt>
                <c:pt idx="59">
                  <c:v>1.1796870530000001</c:v>
                </c:pt>
                <c:pt idx="60">
                  <c:v>1.1796870530000001</c:v>
                </c:pt>
                <c:pt idx="61">
                  <c:v>1.1796870530000001</c:v>
                </c:pt>
                <c:pt idx="62">
                  <c:v>1.1796870530000001</c:v>
                </c:pt>
                <c:pt idx="63">
                  <c:v>1.1796870530000001</c:v>
                </c:pt>
                <c:pt idx="64">
                  <c:v>1.1796870530000001</c:v>
                </c:pt>
                <c:pt idx="65">
                  <c:v>1.1796870530000001</c:v>
                </c:pt>
                <c:pt idx="66">
                  <c:v>1.1796870530000001</c:v>
                </c:pt>
                <c:pt idx="67">
                  <c:v>1.1796870530000001</c:v>
                </c:pt>
                <c:pt idx="68">
                  <c:v>1.1796870530000001</c:v>
                </c:pt>
                <c:pt idx="69">
                  <c:v>1.1796870530000001</c:v>
                </c:pt>
                <c:pt idx="70">
                  <c:v>1.1796870530000001</c:v>
                </c:pt>
                <c:pt idx="71">
                  <c:v>1.1796870530000001</c:v>
                </c:pt>
                <c:pt idx="72">
                  <c:v>1.1796870530000001</c:v>
                </c:pt>
                <c:pt idx="73">
                  <c:v>1.1796870530000001</c:v>
                </c:pt>
                <c:pt idx="74">
                  <c:v>1.1796870530000001</c:v>
                </c:pt>
                <c:pt idx="75">
                  <c:v>1.1796870530000001</c:v>
                </c:pt>
                <c:pt idx="76">
                  <c:v>1.1796870530000001</c:v>
                </c:pt>
                <c:pt idx="77">
                  <c:v>1.1796870530000001</c:v>
                </c:pt>
                <c:pt idx="78">
                  <c:v>1.1796870530000001</c:v>
                </c:pt>
                <c:pt idx="79">
                  <c:v>1.1796870530000001</c:v>
                </c:pt>
                <c:pt idx="80">
                  <c:v>1.1796870530000001</c:v>
                </c:pt>
                <c:pt idx="81">
                  <c:v>1.1796870530000001</c:v>
                </c:pt>
                <c:pt idx="82">
                  <c:v>1.1796870530000001</c:v>
                </c:pt>
                <c:pt idx="83">
                  <c:v>1.1796870530000001</c:v>
                </c:pt>
                <c:pt idx="84">
                  <c:v>1.1796870530000001</c:v>
                </c:pt>
                <c:pt idx="85">
                  <c:v>1.1796870530000001</c:v>
                </c:pt>
                <c:pt idx="86">
                  <c:v>1.1796870530000001</c:v>
                </c:pt>
                <c:pt idx="87">
                  <c:v>1.1796870530000001</c:v>
                </c:pt>
                <c:pt idx="88">
                  <c:v>1.1796870530000001</c:v>
                </c:pt>
                <c:pt idx="89">
                  <c:v>1.1796870530000001</c:v>
                </c:pt>
                <c:pt idx="90">
                  <c:v>1.1796870530000001</c:v>
                </c:pt>
                <c:pt idx="91">
                  <c:v>1.1796870530000001</c:v>
                </c:pt>
                <c:pt idx="92">
                  <c:v>1.1796870530000001</c:v>
                </c:pt>
                <c:pt idx="93">
                  <c:v>1.1796870530000001</c:v>
                </c:pt>
                <c:pt idx="94">
                  <c:v>1.1796870530000001</c:v>
                </c:pt>
                <c:pt idx="95">
                  <c:v>1.1796870530000001</c:v>
                </c:pt>
                <c:pt idx="96">
                  <c:v>1.1796870530000001</c:v>
                </c:pt>
                <c:pt idx="97">
                  <c:v>1.1796870530000001</c:v>
                </c:pt>
                <c:pt idx="98">
                  <c:v>1.1796870530000001</c:v>
                </c:pt>
                <c:pt idx="99">
                  <c:v>1.1796870530000001</c:v>
                </c:pt>
                <c:pt idx="100">
                  <c:v>1.1796870530000001</c:v>
                </c:pt>
              </c:numCache>
            </c:numRef>
          </c:val>
        </c:ser>
        <c:ser>
          <c:idx val="82"/>
          <c:order val="82"/>
          <c:val>
            <c:numRef>
              <c:f>'[OHDSI distribution of results for opening remarks.xlsx]Sheet1 (4)'!$A$83:$CW$83</c:f>
              <c:numCache>
                <c:formatCode>General</c:formatCode>
                <c:ptCount val="101"/>
                <c:pt idx="0">
                  <c:v>1.1708552569999999</c:v>
                </c:pt>
                <c:pt idx="1">
                  <c:v>1.1708552569999999</c:v>
                </c:pt>
                <c:pt idx="2">
                  <c:v>1.1708552569999999</c:v>
                </c:pt>
                <c:pt idx="3">
                  <c:v>1.1708552569999999</c:v>
                </c:pt>
                <c:pt idx="4">
                  <c:v>1.1708552569999999</c:v>
                </c:pt>
                <c:pt idx="5">
                  <c:v>1.1708552569999999</c:v>
                </c:pt>
                <c:pt idx="6">
                  <c:v>1.1708552569999999</c:v>
                </c:pt>
                <c:pt idx="7">
                  <c:v>1.1708552569999999</c:v>
                </c:pt>
                <c:pt idx="8">
                  <c:v>1.1708552569999999</c:v>
                </c:pt>
                <c:pt idx="9">
                  <c:v>1.1708552569999999</c:v>
                </c:pt>
                <c:pt idx="10">
                  <c:v>1.1708552569999999</c:v>
                </c:pt>
                <c:pt idx="11">
                  <c:v>1.1708552569999999</c:v>
                </c:pt>
                <c:pt idx="12">
                  <c:v>1.1708552569999999</c:v>
                </c:pt>
                <c:pt idx="13">
                  <c:v>1.1708552569999999</c:v>
                </c:pt>
                <c:pt idx="14">
                  <c:v>1.1708552569999999</c:v>
                </c:pt>
                <c:pt idx="15">
                  <c:v>1.1708552569999999</c:v>
                </c:pt>
                <c:pt idx="16">
                  <c:v>1.1708552569999999</c:v>
                </c:pt>
                <c:pt idx="17">
                  <c:v>1.1708552569999999</c:v>
                </c:pt>
                <c:pt idx="18">
                  <c:v>1.1708552569999999</c:v>
                </c:pt>
                <c:pt idx="19">
                  <c:v>1.1708552569999999</c:v>
                </c:pt>
                <c:pt idx="20">
                  <c:v>1.1708552569999999</c:v>
                </c:pt>
                <c:pt idx="21">
                  <c:v>1.1708552569999999</c:v>
                </c:pt>
                <c:pt idx="22">
                  <c:v>1.1708552569999999</c:v>
                </c:pt>
                <c:pt idx="23">
                  <c:v>1.1708552569999999</c:v>
                </c:pt>
                <c:pt idx="24">
                  <c:v>1.1708552569999999</c:v>
                </c:pt>
                <c:pt idx="25">
                  <c:v>1.1708552569999999</c:v>
                </c:pt>
                <c:pt idx="26">
                  <c:v>1.1708552569999999</c:v>
                </c:pt>
                <c:pt idx="27">
                  <c:v>1.1708552569999999</c:v>
                </c:pt>
                <c:pt idx="28">
                  <c:v>1.1708552569999999</c:v>
                </c:pt>
                <c:pt idx="29">
                  <c:v>1.1708552569999999</c:v>
                </c:pt>
                <c:pt idx="30">
                  <c:v>1.1708552569999999</c:v>
                </c:pt>
                <c:pt idx="31">
                  <c:v>1.1708552569999999</c:v>
                </c:pt>
                <c:pt idx="32">
                  <c:v>1.1708552569999999</c:v>
                </c:pt>
                <c:pt idx="33">
                  <c:v>1.1708552569999999</c:v>
                </c:pt>
                <c:pt idx="34">
                  <c:v>1.1708552569999999</c:v>
                </c:pt>
                <c:pt idx="35">
                  <c:v>1.1708552569999999</c:v>
                </c:pt>
                <c:pt idx="36">
                  <c:v>1.1708552569999999</c:v>
                </c:pt>
                <c:pt idx="37">
                  <c:v>1.1708552569999999</c:v>
                </c:pt>
                <c:pt idx="38">
                  <c:v>1.1708552569999999</c:v>
                </c:pt>
                <c:pt idx="39">
                  <c:v>1.1708552569999999</c:v>
                </c:pt>
                <c:pt idx="40">
                  <c:v>1.1708552569999999</c:v>
                </c:pt>
                <c:pt idx="41">
                  <c:v>1.1708552569999999</c:v>
                </c:pt>
                <c:pt idx="42">
                  <c:v>1.1708552569999999</c:v>
                </c:pt>
                <c:pt idx="43">
                  <c:v>1.1708552569999999</c:v>
                </c:pt>
                <c:pt idx="44">
                  <c:v>1.1708552569999999</c:v>
                </c:pt>
                <c:pt idx="45">
                  <c:v>1.1708552569999999</c:v>
                </c:pt>
                <c:pt idx="46">
                  <c:v>1.1708552569999999</c:v>
                </c:pt>
                <c:pt idx="47">
                  <c:v>1.1708552569999999</c:v>
                </c:pt>
                <c:pt idx="48">
                  <c:v>1.1708552569999999</c:v>
                </c:pt>
                <c:pt idx="49">
                  <c:v>1.1708552569999999</c:v>
                </c:pt>
                <c:pt idx="50">
                  <c:v>1.1708552569999999</c:v>
                </c:pt>
                <c:pt idx="51">
                  <c:v>1.1708552569999999</c:v>
                </c:pt>
                <c:pt idx="52">
                  <c:v>1.1708552569999999</c:v>
                </c:pt>
                <c:pt idx="53">
                  <c:v>1.1708552569999999</c:v>
                </c:pt>
                <c:pt idx="54">
                  <c:v>1.1708552569999999</c:v>
                </c:pt>
                <c:pt idx="55">
                  <c:v>1.1708552569999999</c:v>
                </c:pt>
                <c:pt idx="56">
                  <c:v>1.1708552569999999</c:v>
                </c:pt>
                <c:pt idx="57">
                  <c:v>1.1708552569999999</c:v>
                </c:pt>
                <c:pt idx="58">
                  <c:v>1.1708552569999999</c:v>
                </c:pt>
                <c:pt idx="59">
                  <c:v>1.1708552569999999</c:v>
                </c:pt>
                <c:pt idx="60">
                  <c:v>1.1708552569999999</c:v>
                </c:pt>
                <c:pt idx="61">
                  <c:v>1.1708552569999999</c:v>
                </c:pt>
                <c:pt idx="62">
                  <c:v>1.1708552569999999</c:v>
                </c:pt>
                <c:pt idx="63">
                  <c:v>1.1708552569999999</c:v>
                </c:pt>
                <c:pt idx="64">
                  <c:v>1.1708552569999999</c:v>
                </c:pt>
                <c:pt idx="65">
                  <c:v>1.1708552569999999</c:v>
                </c:pt>
                <c:pt idx="66">
                  <c:v>1.1708552569999999</c:v>
                </c:pt>
                <c:pt idx="67">
                  <c:v>1.1708552569999999</c:v>
                </c:pt>
                <c:pt idx="68">
                  <c:v>1.1708552569999999</c:v>
                </c:pt>
                <c:pt idx="69">
                  <c:v>1.1708552569999999</c:v>
                </c:pt>
                <c:pt idx="70">
                  <c:v>1.1708552569999999</c:v>
                </c:pt>
                <c:pt idx="71">
                  <c:v>1.1708552569999999</c:v>
                </c:pt>
                <c:pt idx="72">
                  <c:v>1.1708552569999999</c:v>
                </c:pt>
                <c:pt idx="73">
                  <c:v>1.1708552569999999</c:v>
                </c:pt>
                <c:pt idx="74">
                  <c:v>1.1708552569999999</c:v>
                </c:pt>
                <c:pt idx="75">
                  <c:v>1.1708552569999999</c:v>
                </c:pt>
                <c:pt idx="76">
                  <c:v>1.1708552569999999</c:v>
                </c:pt>
                <c:pt idx="77">
                  <c:v>1.1708552569999999</c:v>
                </c:pt>
                <c:pt idx="78">
                  <c:v>1.1708552569999999</c:v>
                </c:pt>
                <c:pt idx="79">
                  <c:v>1.1708552569999999</c:v>
                </c:pt>
                <c:pt idx="80">
                  <c:v>1.1708552569999999</c:v>
                </c:pt>
                <c:pt idx="81">
                  <c:v>1.1708552569999999</c:v>
                </c:pt>
                <c:pt idx="82">
                  <c:v>1.1708552569999999</c:v>
                </c:pt>
                <c:pt idx="83">
                  <c:v>1.1708552569999999</c:v>
                </c:pt>
                <c:pt idx="84">
                  <c:v>1.1708552569999999</c:v>
                </c:pt>
                <c:pt idx="85">
                  <c:v>1.1708552569999999</c:v>
                </c:pt>
                <c:pt idx="86">
                  <c:v>1.1708552569999999</c:v>
                </c:pt>
                <c:pt idx="87">
                  <c:v>1.1708552569999999</c:v>
                </c:pt>
                <c:pt idx="88">
                  <c:v>1.1708552569999999</c:v>
                </c:pt>
                <c:pt idx="89">
                  <c:v>1.1708552569999999</c:v>
                </c:pt>
                <c:pt idx="90">
                  <c:v>1.1708552569999999</c:v>
                </c:pt>
                <c:pt idx="91">
                  <c:v>1.1708552569999999</c:v>
                </c:pt>
                <c:pt idx="92">
                  <c:v>1.1708552569999999</c:v>
                </c:pt>
                <c:pt idx="93">
                  <c:v>1.1708552569999999</c:v>
                </c:pt>
                <c:pt idx="94">
                  <c:v>1.1708552569999999</c:v>
                </c:pt>
                <c:pt idx="95">
                  <c:v>1.1708552569999999</c:v>
                </c:pt>
                <c:pt idx="96">
                  <c:v>1.1708552569999999</c:v>
                </c:pt>
                <c:pt idx="97">
                  <c:v>1.1708552569999999</c:v>
                </c:pt>
                <c:pt idx="98">
                  <c:v>1.1708552569999999</c:v>
                </c:pt>
                <c:pt idx="99">
                  <c:v>1.1708552569999999</c:v>
                </c:pt>
                <c:pt idx="100">
                  <c:v>1.1708552569999999</c:v>
                </c:pt>
              </c:numCache>
            </c:numRef>
          </c:val>
        </c:ser>
        <c:ser>
          <c:idx val="83"/>
          <c:order val="83"/>
          <c:val>
            <c:numRef>
              <c:f>'[OHDSI distribution of results for opening remarks.xlsx]Sheet1 (4)'!$A$84:$CW$84</c:f>
              <c:numCache>
                <c:formatCode>General</c:formatCode>
                <c:ptCount val="101"/>
                <c:pt idx="0">
                  <c:v>1.162197827</c:v>
                </c:pt>
                <c:pt idx="1">
                  <c:v>1.162197827</c:v>
                </c:pt>
                <c:pt idx="2">
                  <c:v>1.162197827</c:v>
                </c:pt>
                <c:pt idx="3">
                  <c:v>1.162197827</c:v>
                </c:pt>
                <c:pt idx="4">
                  <c:v>1.162197827</c:v>
                </c:pt>
                <c:pt idx="5">
                  <c:v>1.162197827</c:v>
                </c:pt>
                <c:pt idx="6">
                  <c:v>1.162197827</c:v>
                </c:pt>
                <c:pt idx="7">
                  <c:v>1.162197827</c:v>
                </c:pt>
                <c:pt idx="8">
                  <c:v>1.162197827</c:v>
                </c:pt>
                <c:pt idx="9">
                  <c:v>1.162197827</c:v>
                </c:pt>
                <c:pt idx="10">
                  <c:v>1.162197827</c:v>
                </c:pt>
                <c:pt idx="11">
                  <c:v>1.162197827</c:v>
                </c:pt>
                <c:pt idx="12">
                  <c:v>1.162197827</c:v>
                </c:pt>
                <c:pt idx="13">
                  <c:v>1.162197827</c:v>
                </c:pt>
                <c:pt idx="14">
                  <c:v>1.162197827</c:v>
                </c:pt>
                <c:pt idx="15">
                  <c:v>1.162197827</c:v>
                </c:pt>
                <c:pt idx="16">
                  <c:v>1.162197827</c:v>
                </c:pt>
                <c:pt idx="17">
                  <c:v>1.162197827</c:v>
                </c:pt>
                <c:pt idx="18">
                  <c:v>1.162197827</c:v>
                </c:pt>
                <c:pt idx="19">
                  <c:v>1.162197827</c:v>
                </c:pt>
                <c:pt idx="20">
                  <c:v>1.162197827</c:v>
                </c:pt>
                <c:pt idx="21">
                  <c:v>1.162197827</c:v>
                </c:pt>
                <c:pt idx="22">
                  <c:v>1.162197827</c:v>
                </c:pt>
                <c:pt idx="23">
                  <c:v>1.162197827</c:v>
                </c:pt>
                <c:pt idx="24">
                  <c:v>1.162197827</c:v>
                </c:pt>
                <c:pt idx="25">
                  <c:v>1.162197827</c:v>
                </c:pt>
                <c:pt idx="26">
                  <c:v>1.162197827</c:v>
                </c:pt>
                <c:pt idx="27">
                  <c:v>1.162197827</c:v>
                </c:pt>
                <c:pt idx="28">
                  <c:v>1.162197827</c:v>
                </c:pt>
                <c:pt idx="29">
                  <c:v>1.162197827</c:v>
                </c:pt>
                <c:pt idx="30">
                  <c:v>1.162197827</c:v>
                </c:pt>
                <c:pt idx="31">
                  <c:v>1.162197827</c:v>
                </c:pt>
                <c:pt idx="32">
                  <c:v>1.162197827</c:v>
                </c:pt>
                <c:pt idx="33">
                  <c:v>1.162197827</c:v>
                </c:pt>
                <c:pt idx="34">
                  <c:v>1.162197827</c:v>
                </c:pt>
                <c:pt idx="35">
                  <c:v>1.162197827</c:v>
                </c:pt>
                <c:pt idx="36">
                  <c:v>1.162197827</c:v>
                </c:pt>
                <c:pt idx="37">
                  <c:v>1.162197827</c:v>
                </c:pt>
                <c:pt idx="38">
                  <c:v>1.162197827</c:v>
                </c:pt>
                <c:pt idx="39">
                  <c:v>1.162197827</c:v>
                </c:pt>
                <c:pt idx="40">
                  <c:v>1.162197827</c:v>
                </c:pt>
                <c:pt idx="41">
                  <c:v>1.162197827</c:v>
                </c:pt>
                <c:pt idx="42">
                  <c:v>1.162197827</c:v>
                </c:pt>
                <c:pt idx="43">
                  <c:v>1.162197827</c:v>
                </c:pt>
                <c:pt idx="44">
                  <c:v>1.162197827</c:v>
                </c:pt>
                <c:pt idx="45">
                  <c:v>1.162197827</c:v>
                </c:pt>
                <c:pt idx="46">
                  <c:v>1.162197827</c:v>
                </c:pt>
                <c:pt idx="47">
                  <c:v>1.162197827</c:v>
                </c:pt>
                <c:pt idx="48">
                  <c:v>1.162197827</c:v>
                </c:pt>
                <c:pt idx="49">
                  <c:v>1.162197827</c:v>
                </c:pt>
                <c:pt idx="50">
                  <c:v>1.162197827</c:v>
                </c:pt>
                <c:pt idx="51">
                  <c:v>1.162197827</c:v>
                </c:pt>
                <c:pt idx="52">
                  <c:v>1.162197827</c:v>
                </c:pt>
                <c:pt idx="53">
                  <c:v>1.162197827</c:v>
                </c:pt>
                <c:pt idx="54">
                  <c:v>1.162197827</c:v>
                </c:pt>
                <c:pt idx="55">
                  <c:v>1.162197827</c:v>
                </c:pt>
                <c:pt idx="56">
                  <c:v>1.162197827</c:v>
                </c:pt>
                <c:pt idx="57">
                  <c:v>1.162197827</c:v>
                </c:pt>
                <c:pt idx="58">
                  <c:v>1.162197827</c:v>
                </c:pt>
                <c:pt idx="59">
                  <c:v>1.162197827</c:v>
                </c:pt>
                <c:pt idx="60">
                  <c:v>1.162197827</c:v>
                </c:pt>
                <c:pt idx="61">
                  <c:v>1.162197827</c:v>
                </c:pt>
                <c:pt idx="62">
                  <c:v>1.162197827</c:v>
                </c:pt>
                <c:pt idx="63">
                  <c:v>1.162197827</c:v>
                </c:pt>
                <c:pt idx="64">
                  <c:v>1.162197827</c:v>
                </c:pt>
                <c:pt idx="65">
                  <c:v>1.162197827</c:v>
                </c:pt>
                <c:pt idx="66">
                  <c:v>1.162197827</c:v>
                </c:pt>
                <c:pt idx="67">
                  <c:v>1.162197827</c:v>
                </c:pt>
                <c:pt idx="68">
                  <c:v>1.162197827</c:v>
                </c:pt>
                <c:pt idx="69">
                  <c:v>1.162197827</c:v>
                </c:pt>
                <c:pt idx="70">
                  <c:v>1.162197827</c:v>
                </c:pt>
                <c:pt idx="71">
                  <c:v>1.162197827</c:v>
                </c:pt>
                <c:pt idx="72">
                  <c:v>1.162197827</c:v>
                </c:pt>
                <c:pt idx="73">
                  <c:v>1.162197827</c:v>
                </c:pt>
                <c:pt idx="74">
                  <c:v>1.162197827</c:v>
                </c:pt>
                <c:pt idx="75">
                  <c:v>1.162197827</c:v>
                </c:pt>
                <c:pt idx="76">
                  <c:v>1.162197827</c:v>
                </c:pt>
                <c:pt idx="77">
                  <c:v>1.162197827</c:v>
                </c:pt>
                <c:pt idx="78">
                  <c:v>1.162197827</c:v>
                </c:pt>
                <c:pt idx="79">
                  <c:v>1.162197827</c:v>
                </c:pt>
                <c:pt idx="80">
                  <c:v>1.162197827</c:v>
                </c:pt>
                <c:pt idx="81">
                  <c:v>1.162197827</c:v>
                </c:pt>
                <c:pt idx="82">
                  <c:v>1.162197827</c:v>
                </c:pt>
                <c:pt idx="83">
                  <c:v>1.162197827</c:v>
                </c:pt>
                <c:pt idx="84">
                  <c:v>1.162197827</c:v>
                </c:pt>
                <c:pt idx="85">
                  <c:v>1.162197827</c:v>
                </c:pt>
                <c:pt idx="86">
                  <c:v>1.162197827</c:v>
                </c:pt>
                <c:pt idx="87">
                  <c:v>1.162197827</c:v>
                </c:pt>
                <c:pt idx="88">
                  <c:v>1.162197827</c:v>
                </c:pt>
                <c:pt idx="89">
                  <c:v>1.162197827</c:v>
                </c:pt>
                <c:pt idx="90">
                  <c:v>1.162197827</c:v>
                </c:pt>
                <c:pt idx="91">
                  <c:v>1.162197827</c:v>
                </c:pt>
                <c:pt idx="92">
                  <c:v>1.162197827</c:v>
                </c:pt>
                <c:pt idx="93">
                  <c:v>1.162197827</c:v>
                </c:pt>
                <c:pt idx="94">
                  <c:v>1.162197827</c:v>
                </c:pt>
                <c:pt idx="95">
                  <c:v>1.162197827</c:v>
                </c:pt>
                <c:pt idx="96">
                  <c:v>1.162197827</c:v>
                </c:pt>
                <c:pt idx="97">
                  <c:v>1.162197827</c:v>
                </c:pt>
                <c:pt idx="98">
                  <c:v>1.162197827</c:v>
                </c:pt>
                <c:pt idx="99">
                  <c:v>1.162197827</c:v>
                </c:pt>
                <c:pt idx="100">
                  <c:v>1.162197827</c:v>
                </c:pt>
              </c:numCache>
            </c:numRef>
          </c:val>
        </c:ser>
        <c:ser>
          <c:idx val="84"/>
          <c:order val="84"/>
          <c:val>
            <c:numRef>
              <c:f>'[OHDSI distribution of results for opening remarks.xlsx]Sheet1 (4)'!$A$85:$CW$85</c:f>
              <c:numCache>
                <c:formatCode>General</c:formatCode>
                <c:ptCount val="101"/>
                <c:pt idx="0">
                  <c:v>1.15373291</c:v>
                </c:pt>
                <c:pt idx="1">
                  <c:v>1.15373291</c:v>
                </c:pt>
                <c:pt idx="2">
                  <c:v>1.15373291</c:v>
                </c:pt>
                <c:pt idx="3">
                  <c:v>1.15373291</c:v>
                </c:pt>
                <c:pt idx="4">
                  <c:v>1.15373291</c:v>
                </c:pt>
                <c:pt idx="5">
                  <c:v>1.15373291</c:v>
                </c:pt>
                <c:pt idx="6">
                  <c:v>1.15373291</c:v>
                </c:pt>
                <c:pt idx="7">
                  <c:v>1.15373291</c:v>
                </c:pt>
                <c:pt idx="8">
                  <c:v>1.15373291</c:v>
                </c:pt>
                <c:pt idx="9">
                  <c:v>1.15373291</c:v>
                </c:pt>
                <c:pt idx="10">
                  <c:v>1.15373291</c:v>
                </c:pt>
                <c:pt idx="11">
                  <c:v>1.15373291</c:v>
                </c:pt>
                <c:pt idx="12">
                  <c:v>1.15373291</c:v>
                </c:pt>
                <c:pt idx="13">
                  <c:v>1.15373291</c:v>
                </c:pt>
                <c:pt idx="14">
                  <c:v>1.15373291</c:v>
                </c:pt>
                <c:pt idx="15">
                  <c:v>1.15373291</c:v>
                </c:pt>
                <c:pt idx="16">
                  <c:v>1.15373291</c:v>
                </c:pt>
                <c:pt idx="17">
                  <c:v>1.15373291</c:v>
                </c:pt>
                <c:pt idx="18">
                  <c:v>1.15373291</c:v>
                </c:pt>
                <c:pt idx="19">
                  <c:v>1.15373291</c:v>
                </c:pt>
                <c:pt idx="20">
                  <c:v>1.15373291</c:v>
                </c:pt>
                <c:pt idx="21">
                  <c:v>1.15373291</c:v>
                </c:pt>
                <c:pt idx="22">
                  <c:v>1.15373291</c:v>
                </c:pt>
                <c:pt idx="23">
                  <c:v>1.15373291</c:v>
                </c:pt>
                <c:pt idx="24">
                  <c:v>1.15373291</c:v>
                </c:pt>
                <c:pt idx="25">
                  <c:v>1.15373291</c:v>
                </c:pt>
                <c:pt idx="26">
                  <c:v>1.15373291</c:v>
                </c:pt>
                <c:pt idx="27">
                  <c:v>1.15373291</c:v>
                </c:pt>
                <c:pt idx="28">
                  <c:v>1.15373291</c:v>
                </c:pt>
                <c:pt idx="29">
                  <c:v>1.15373291</c:v>
                </c:pt>
                <c:pt idx="30">
                  <c:v>1.15373291</c:v>
                </c:pt>
                <c:pt idx="31">
                  <c:v>1.15373291</c:v>
                </c:pt>
                <c:pt idx="32">
                  <c:v>1.15373291</c:v>
                </c:pt>
                <c:pt idx="33">
                  <c:v>1.15373291</c:v>
                </c:pt>
                <c:pt idx="34">
                  <c:v>1.15373291</c:v>
                </c:pt>
                <c:pt idx="35">
                  <c:v>1.15373291</c:v>
                </c:pt>
                <c:pt idx="36">
                  <c:v>1.15373291</c:v>
                </c:pt>
                <c:pt idx="37">
                  <c:v>1.15373291</c:v>
                </c:pt>
                <c:pt idx="38">
                  <c:v>1.15373291</c:v>
                </c:pt>
                <c:pt idx="39">
                  <c:v>1.15373291</c:v>
                </c:pt>
                <c:pt idx="40">
                  <c:v>1.15373291</c:v>
                </c:pt>
                <c:pt idx="41">
                  <c:v>1.15373291</c:v>
                </c:pt>
                <c:pt idx="42">
                  <c:v>1.15373291</c:v>
                </c:pt>
                <c:pt idx="43">
                  <c:v>1.15373291</c:v>
                </c:pt>
                <c:pt idx="44">
                  <c:v>1.15373291</c:v>
                </c:pt>
                <c:pt idx="45">
                  <c:v>1.15373291</c:v>
                </c:pt>
                <c:pt idx="46">
                  <c:v>1.15373291</c:v>
                </c:pt>
                <c:pt idx="47">
                  <c:v>1.15373291</c:v>
                </c:pt>
                <c:pt idx="48">
                  <c:v>1.15373291</c:v>
                </c:pt>
                <c:pt idx="49">
                  <c:v>1.15373291</c:v>
                </c:pt>
                <c:pt idx="50">
                  <c:v>1.15373291</c:v>
                </c:pt>
                <c:pt idx="51">
                  <c:v>1.15373291</c:v>
                </c:pt>
                <c:pt idx="52">
                  <c:v>1.15373291</c:v>
                </c:pt>
                <c:pt idx="53">
                  <c:v>1.15373291</c:v>
                </c:pt>
                <c:pt idx="54">
                  <c:v>1.15373291</c:v>
                </c:pt>
                <c:pt idx="55">
                  <c:v>1.15373291</c:v>
                </c:pt>
                <c:pt idx="56">
                  <c:v>1.15373291</c:v>
                </c:pt>
                <c:pt idx="57">
                  <c:v>1.15373291</c:v>
                </c:pt>
                <c:pt idx="58">
                  <c:v>1.15373291</c:v>
                </c:pt>
                <c:pt idx="59">
                  <c:v>1.15373291</c:v>
                </c:pt>
                <c:pt idx="60">
                  <c:v>1.15373291</c:v>
                </c:pt>
                <c:pt idx="61">
                  <c:v>1.15373291</c:v>
                </c:pt>
                <c:pt idx="62">
                  <c:v>1.15373291</c:v>
                </c:pt>
                <c:pt idx="63">
                  <c:v>1.15373291</c:v>
                </c:pt>
                <c:pt idx="64">
                  <c:v>1.15373291</c:v>
                </c:pt>
                <c:pt idx="65">
                  <c:v>1.15373291</c:v>
                </c:pt>
                <c:pt idx="66">
                  <c:v>1.15373291</c:v>
                </c:pt>
                <c:pt idx="67">
                  <c:v>1.15373291</c:v>
                </c:pt>
                <c:pt idx="68">
                  <c:v>1.15373291</c:v>
                </c:pt>
                <c:pt idx="69">
                  <c:v>1.15373291</c:v>
                </c:pt>
                <c:pt idx="70">
                  <c:v>1.15373291</c:v>
                </c:pt>
                <c:pt idx="71">
                  <c:v>1.15373291</c:v>
                </c:pt>
                <c:pt idx="72">
                  <c:v>1.15373291</c:v>
                </c:pt>
                <c:pt idx="73">
                  <c:v>1.15373291</c:v>
                </c:pt>
                <c:pt idx="74">
                  <c:v>1.15373291</c:v>
                </c:pt>
                <c:pt idx="75">
                  <c:v>1.15373291</c:v>
                </c:pt>
                <c:pt idx="76">
                  <c:v>1.15373291</c:v>
                </c:pt>
                <c:pt idx="77">
                  <c:v>1.15373291</c:v>
                </c:pt>
                <c:pt idx="78">
                  <c:v>1.15373291</c:v>
                </c:pt>
                <c:pt idx="79">
                  <c:v>1.15373291</c:v>
                </c:pt>
                <c:pt idx="80">
                  <c:v>1.15373291</c:v>
                </c:pt>
                <c:pt idx="81">
                  <c:v>1.15373291</c:v>
                </c:pt>
                <c:pt idx="82">
                  <c:v>1.15373291</c:v>
                </c:pt>
                <c:pt idx="83">
                  <c:v>1.15373291</c:v>
                </c:pt>
                <c:pt idx="84">
                  <c:v>1.15373291</c:v>
                </c:pt>
                <c:pt idx="85">
                  <c:v>1.15373291</c:v>
                </c:pt>
                <c:pt idx="86">
                  <c:v>1.15373291</c:v>
                </c:pt>
                <c:pt idx="87">
                  <c:v>1.15373291</c:v>
                </c:pt>
                <c:pt idx="88">
                  <c:v>1.15373291</c:v>
                </c:pt>
                <c:pt idx="89">
                  <c:v>1.15373291</c:v>
                </c:pt>
                <c:pt idx="90">
                  <c:v>1.15373291</c:v>
                </c:pt>
                <c:pt idx="91">
                  <c:v>1.15373291</c:v>
                </c:pt>
                <c:pt idx="92">
                  <c:v>1.15373291</c:v>
                </c:pt>
                <c:pt idx="93">
                  <c:v>1.15373291</c:v>
                </c:pt>
                <c:pt idx="94">
                  <c:v>1.15373291</c:v>
                </c:pt>
                <c:pt idx="95">
                  <c:v>1.15373291</c:v>
                </c:pt>
                <c:pt idx="96">
                  <c:v>1.15373291</c:v>
                </c:pt>
                <c:pt idx="97">
                  <c:v>1.15373291</c:v>
                </c:pt>
                <c:pt idx="98">
                  <c:v>1.15373291</c:v>
                </c:pt>
                <c:pt idx="99">
                  <c:v>1.15373291</c:v>
                </c:pt>
                <c:pt idx="100">
                  <c:v>1.15373291</c:v>
                </c:pt>
              </c:numCache>
            </c:numRef>
          </c:val>
        </c:ser>
        <c:ser>
          <c:idx val="85"/>
          <c:order val="85"/>
          <c:val>
            <c:numRef>
              <c:f>'[OHDSI distribution of results for opening remarks.xlsx]Sheet1 (4)'!$A$86:$CW$86</c:f>
              <c:numCache>
                <c:formatCode>General</c:formatCode>
                <c:ptCount val="101"/>
                <c:pt idx="0">
                  <c:v>1.1454768179999999</c:v>
                </c:pt>
                <c:pt idx="1">
                  <c:v>1.1454768179999999</c:v>
                </c:pt>
                <c:pt idx="2">
                  <c:v>1.1454768179999999</c:v>
                </c:pt>
                <c:pt idx="3">
                  <c:v>1.1454768179999999</c:v>
                </c:pt>
                <c:pt idx="4">
                  <c:v>1.1454768179999999</c:v>
                </c:pt>
                <c:pt idx="5">
                  <c:v>1.1454768179999999</c:v>
                </c:pt>
                <c:pt idx="6">
                  <c:v>1.1454768179999999</c:v>
                </c:pt>
                <c:pt idx="7">
                  <c:v>1.1454768179999999</c:v>
                </c:pt>
                <c:pt idx="8">
                  <c:v>1.1454768179999999</c:v>
                </c:pt>
                <c:pt idx="9">
                  <c:v>1.1454768179999999</c:v>
                </c:pt>
                <c:pt idx="10">
                  <c:v>1.1454768179999999</c:v>
                </c:pt>
                <c:pt idx="11">
                  <c:v>1.1454768179999999</c:v>
                </c:pt>
                <c:pt idx="12">
                  <c:v>1.1454768179999999</c:v>
                </c:pt>
                <c:pt idx="13">
                  <c:v>1.1454768179999999</c:v>
                </c:pt>
                <c:pt idx="14">
                  <c:v>1.1454768179999999</c:v>
                </c:pt>
                <c:pt idx="15">
                  <c:v>1.1454768179999999</c:v>
                </c:pt>
                <c:pt idx="16">
                  <c:v>1.1454768179999999</c:v>
                </c:pt>
                <c:pt idx="17">
                  <c:v>1.1454768179999999</c:v>
                </c:pt>
                <c:pt idx="18">
                  <c:v>1.1454768179999999</c:v>
                </c:pt>
                <c:pt idx="19">
                  <c:v>1.1454768179999999</c:v>
                </c:pt>
                <c:pt idx="20">
                  <c:v>1.1454768179999999</c:v>
                </c:pt>
                <c:pt idx="21">
                  <c:v>1.1454768179999999</c:v>
                </c:pt>
                <c:pt idx="22">
                  <c:v>1.1454768179999999</c:v>
                </c:pt>
                <c:pt idx="23">
                  <c:v>1.1454768179999999</c:v>
                </c:pt>
                <c:pt idx="24">
                  <c:v>1.1454768179999999</c:v>
                </c:pt>
                <c:pt idx="25">
                  <c:v>1.1454768179999999</c:v>
                </c:pt>
                <c:pt idx="26">
                  <c:v>1.1454768179999999</c:v>
                </c:pt>
                <c:pt idx="27">
                  <c:v>1.1454768179999999</c:v>
                </c:pt>
                <c:pt idx="28">
                  <c:v>1.1454768179999999</c:v>
                </c:pt>
                <c:pt idx="29">
                  <c:v>1.1454768179999999</c:v>
                </c:pt>
                <c:pt idx="30">
                  <c:v>1.1454768179999999</c:v>
                </c:pt>
                <c:pt idx="31">
                  <c:v>1.1454768179999999</c:v>
                </c:pt>
                <c:pt idx="32">
                  <c:v>1.1454768179999999</c:v>
                </c:pt>
                <c:pt idx="33">
                  <c:v>1.1454768179999999</c:v>
                </c:pt>
                <c:pt idx="34">
                  <c:v>1.1454768179999999</c:v>
                </c:pt>
                <c:pt idx="35">
                  <c:v>1.1454768179999999</c:v>
                </c:pt>
                <c:pt idx="36">
                  <c:v>1.1454768179999999</c:v>
                </c:pt>
                <c:pt idx="37">
                  <c:v>1.1454768179999999</c:v>
                </c:pt>
                <c:pt idx="38">
                  <c:v>1.1454768179999999</c:v>
                </c:pt>
                <c:pt idx="39">
                  <c:v>1.1454768179999999</c:v>
                </c:pt>
                <c:pt idx="40">
                  <c:v>1.1454768179999999</c:v>
                </c:pt>
                <c:pt idx="41">
                  <c:v>1.1454768179999999</c:v>
                </c:pt>
                <c:pt idx="42">
                  <c:v>1.1454768179999999</c:v>
                </c:pt>
                <c:pt idx="43">
                  <c:v>1.1454768179999999</c:v>
                </c:pt>
                <c:pt idx="44">
                  <c:v>1.1454768179999999</c:v>
                </c:pt>
                <c:pt idx="45">
                  <c:v>1.1454768179999999</c:v>
                </c:pt>
                <c:pt idx="46">
                  <c:v>1.1454768179999999</c:v>
                </c:pt>
                <c:pt idx="47">
                  <c:v>1.1454768179999999</c:v>
                </c:pt>
                <c:pt idx="48">
                  <c:v>1.1454768179999999</c:v>
                </c:pt>
                <c:pt idx="49">
                  <c:v>1.1454768179999999</c:v>
                </c:pt>
                <c:pt idx="50">
                  <c:v>1.1454768179999999</c:v>
                </c:pt>
                <c:pt idx="51">
                  <c:v>1.1454768179999999</c:v>
                </c:pt>
                <c:pt idx="52">
                  <c:v>1.1454768179999999</c:v>
                </c:pt>
                <c:pt idx="53">
                  <c:v>1.1454768179999999</c:v>
                </c:pt>
                <c:pt idx="54">
                  <c:v>1.1454768179999999</c:v>
                </c:pt>
                <c:pt idx="55">
                  <c:v>1.1454768179999999</c:v>
                </c:pt>
                <c:pt idx="56">
                  <c:v>1.1454768179999999</c:v>
                </c:pt>
                <c:pt idx="57">
                  <c:v>1.1454768179999999</c:v>
                </c:pt>
                <c:pt idx="58">
                  <c:v>1.1454768179999999</c:v>
                </c:pt>
                <c:pt idx="59">
                  <c:v>1.1454768179999999</c:v>
                </c:pt>
                <c:pt idx="60">
                  <c:v>1.1454768179999999</c:v>
                </c:pt>
                <c:pt idx="61">
                  <c:v>1.1454768179999999</c:v>
                </c:pt>
                <c:pt idx="62">
                  <c:v>1.1454768179999999</c:v>
                </c:pt>
                <c:pt idx="63">
                  <c:v>1.1454768179999999</c:v>
                </c:pt>
                <c:pt idx="64">
                  <c:v>1.1454768179999999</c:v>
                </c:pt>
                <c:pt idx="65">
                  <c:v>1.1454768179999999</c:v>
                </c:pt>
                <c:pt idx="66">
                  <c:v>1.1454768179999999</c:v>
                </c:pt>
                <c:pt idx="67">
                  <c:v>1.1454768179999999</c:v>
                </c:pt>
                <c:pt idx="68">
                  <c:v>1.1454768179999999</c:v>
                </c:pt>
                <c:pt idx="69">
                  <c:v>1.1454768179999999</c:v>
                </c:pt>
                <c:pt idx="70">
                  <c:v>1.1454768179999999</c:v>
                </c:pt>
                <c:pt idx="71">
                  <c:v>1.1454768179999999</c:v>
                </c:pt>
                <c:pt idx="72">
                  <c:v>1.1454768179999999</c:v>
                </c:pt>
                <c:pt idx="73">
                  <c:v>1.1454768179999999</c:v>
                </c:pt>
                <c:pt idx="74">
                  <c:v>1.1454768179999999</c:v>
                </c:pt>
                <c:pt idx="75">
                  <c:v>1.1454768179999999</c:v>
                </c:pt>
                <c:pt idx="76">
                  <c:v>1.1454768179999999</c:v>
                </c:pt>
                <c:pt idx="77">
                  <c:v>1.1454768179999999</c:v>
                </c:pt>
                <c:pt idx="78">
                  <c:v>1.1454768179999999</c:v>
                </c:pt>
                <c:pt idx="79">
                  <c:v>1.1454768179999999</c:v>
                </c:pt>
                <c:pt idx="80">
                  <c:v>1.1454768179999999</c:v>
                </c:pt>
                <c:pt idx="81">
                  <c:v>1.1454768179999999</c:v>
                </c:pt>
                <c:pt idx="82">
                  <c:v>1.1454768179999999</c:v>
                </c:pt>
                <c:pt idx="83">
                  <c:v>1.1454768179999999</c:v>
                </c:pt>
                <c:pt idx="84">
                  <c:v>1.1454768179999999</c:v>
                </c:pt>
                <c:pt idx="85">
                  <c:v>1.1454768179999999</c:v>
                </c:pt>
                <c:pt idx="86">
                  <c:v>1.1454768179999999</c:v>
                </c:pt>
                <c:pt idx="87">
                  <c:v>1.1454768179999999</c:v>
                </c:pt>
                <c:pt idx="88">
                  <c:v>1.1454768179999999</c:v>
                </c:pt>
                <c:pt idx="89">
                  <c:v>1.1454768179999999</c:v>
                </c:pt>
                <c:pt idx="90">
                  <c:v>1.1454768179999999</c:v>
                </c:pt>
                <c:pt idx="91">
                  <c:v>1.1454768179999999</c:v>
                </c:pt>
                <c:pt idx="92">
                  <c:v>1.1454768179999999</c:v>
                </c:pt>
                <c:pt idx="93">
                  <c:v>1.1454768179999999</c:v>
                </c:pt>
                <c:pt idx="94">
                  <c:v>1.1454768179999999</c:v>
                </c:pt>
                <c:pt idx="95">
                  <c:v>1.1454768179999999</c:v>
                </c:pt>
                <c:pt idx="96">
                  <c:v>1.1454768179999999</c:v>
                </c:pt>
                <c:pt idx="97">
                  <c:v>1.1454768179999999</c:v>
                </c:pt>
                <c:pt idx="98">
                  <c:v>1.1454768179999999</c:v>
                </c:pt>
                <c:pt idx="99">
                  <c:v>1.1454768179999999</c:v>
                </c:pt>
                <c:pt idx="100">
                  <c:v>1.1454768179999999</c:v>
                </c:pt>
              </c:numCache>
            </c:numRef>
          </c:val>
        </c:ser>
        <c:ser>
          <c:idx val="86"/>
          <c:order val="86"/>
          <c:val>
            <c:numRef>
              <c:f>'[OHDSI distribution of results for opening remarks.xlsx]Sheet1 (4)'!$A$87:$CW$87</c:f>
              <c:numCache>
                <c:formatCode>General</c:formatCode>
                <c:ptCount val="101"/>
                <c:pt idx="0">
                  <c:v>1.137444025</c:v>
                </c:pt>
                <c:pt idx="1">
                  <c:v>1.137444025</c:v>
                </c:pt>
                <c:pt idx="2">
                  <c:v>1.137444025</c:v>
                </c:pt>
                <c:pt idx="3">
                  <c:v>1.137444025</c:v>
                </c:pt>
                <c:pt idx="4">
                  <c:v>1.137444025</c:v>
                </c:pt>
                <c:pt idx="5">
                  <c:v>1.137444025</c:v>
                </c:pt>
                <c:pt idx="6">
                  <c:v>1.137444025</c:v>
                </c:pt>
                <c:pt idx="7">
                  <c:v>1.137444025</c:v>
                </c:pt>
                <c:pt idx="8">
                  <c:v>1.137444025</c:v>
                </c:pt>
                <c:pt idx="9">
                  <c:v>1.137444025</c:v>
                </c:pt>
                <c:pt idx="10">
                  <c:v>1.137444025</c:v>
                </c:pt>
                <c:pt idx="11">
                  <c:v>1.137444025</c:v>
                </c:pt>
                <c:pt idx="12">
                  <c:v>1.137444025</c:v>
                </c:pt>
                <c:pt idx="13">
                  <c:v>1.137444025</c:v>
                </c:pt>
                <c:pt idx="14">
                  <c:v>1.137444025</c:v>
                </c:pt>
                <c:pt idx="15">
                  <c:v>1.137444025</c:v>
                </c:pt>
                <c:pt idx="16">
                  <c:v>1.137444025</c:v>
                </c:pt>
                <c:pt idx="17">
                  <c:v>1.137444025</c:v>
                </c:pt>
                <c:pt idx="18">
                  <c:v>1.137444025</c:v>
                </c:pt>
                <c:pt idx="19">
                  <c:v>1.137444025</c:v>
                </c:pt>
                <c:pt idx="20">
                  <c:v>1.137444025</c:v>
                </c:pt>
                <c:pt idx="21">
                  <c:v>1.137444025</c:v>
                </c:pt>
                <c:pt idx="22">
                  <c:v>1.137444025</c:v>
                </c:pt>
                <c:pt idx="23">
                  <c:v>1.137444025</c:v>
                </c:pt>
                <c:pt idx="24">
                  <c:v>1.137444025</c:v>
                </c:pt>
                <c:pt idx="25">
                  <c:v>1.137444025</c:v>
                </c:pt>
                <c:pt idx="26">
                  <c:v>1.137444025</c:v>
                </c:pt>
                <c:pt idx="27">
                  <c:v>1.137444025</c:v>
                </c:pt>
                <c:pt idx="28">
                  <c:v>1.137444025</c:v>
                </c:pt>
                <c:pt idx="29">
                  <c:v>1.137444025</c:v>
                </c:pt>
                <c:pt idx="30">
                  <c:v>1.137444025</c:v>
                </c:pt>
                <c:pt idx="31">
                  <c:v>1.137444025</c:v>
                </c:pt>
                <c:pt idx="32">
                  <c:v>1.137444025</c:v>
                </c:pt>
                <c:pt idx="33">
                  <c:v>1.137444025</c:v>
                </c:pt>
                <c:pt idx="34">
                  <c:v>1.137444025</c:v>
                </c:pt>
                <c:pt idx="35">
                  <c:v>1.137444025</c:v>
                </c:pt>
                <c:pt idx="36">
                  <c:v>1.137444025</c:v>
                </c:pt>
                <c:pt idx="37">
                  <c:v>1.137444025</c:v>
                </c:pt>
                <c:pt idx="38">
                  <c:v>1.137444025</c:v>
                </c:pt>
                <c:pt idx="39">
                  <c:v>1.137444025</c:v>
                </c:pt>
                <c:pt idx="40">
                  <c:v>1.137444025</c:v>
                </c:pt>
                <c:pt idx="41">
                  <c:v>1.137444025</c:v>
                </c:pt>
                <c:pt idx="42">
                  <c:v>1.137444025</c:v>
                </c:pt>
                <c:pt idx="43">
                  <c:v>1.137444025</c:v>
                </c:pt>
                <c:pt idx="44">
                  <c:v>1.137444025</c:v>
                </c:pt>
                <c:pt idx="45">
                  <c:v>1.137444025</c:v>
                </c:pt>
                <c:pt idx="46">
                  <c:v>1.137444025</c:v>
                </c:pt>
                <c:pt idx="47">
                  <c:v>1.137444025</c:v>
                </c:pt>
                <c:pt idx="48">
                  <c:v>1.137444025</c:v>
                </c:pt>
                <c:pt idx="49">
                  <c:v>1.137444025</c:v>
                </c:pt>
                <c:pt idx="50">
                  <c:v>1.137444025</c:v>
                </c:pt>
                <c:pt idx="51">
                  <c:v>1.137444025</c:v>
                </c:pt>
                <c:pt idx="52">
                  <c:v>1.137444025</c:v>
                </c:pt>
                <c:pt idx="53">
                  <c:v>1.137444025</c:v>
                </c:pt>
                <c:pt idx="54">
                  <c:v>1.137444025</c:v>
                </c:pt>
                <c:pt idx="55">
                  <c:v>1.137444025</c:v>
                </c:pt>
                <c:pt idx="56">
                  <c:v>1.137444025</c:v>
                </c:pt>
                <c:pt idx="57">
                  <c:v>1.137444025</c:v>
                </c:pt>
                <c:pt idx="58">
                  <c:v>1.137444025</c:v>
                </c:pt>
                <c:pt idx="59">
                  <c:v>1.137444025</c:v>
                </c:pt>
                <c:pt idx="60">
                  <c:v>1.137444025</c:v>
                </c:pt>
                <c:pt idx="61">
                  <c:v>1.137444025</c:v>
                </c:pt>
                <c:pt idx="62">
                  <c:v>1.137444025</c:v>
                </c:pt>
                <c:pt idx="63">
                  <c:v>1.137444025</c:v>
                </c:pt>
                <c:pt idx="64">
                  <c:v>1.137444025</c:v>
                </c:pt>
                <c:pt idx="65">
                  <c:v>1.137444025</c:v>
                </c:pt>
                <c:pt idx="66">
                  <c:v>1.137444025</c:v>
                </c:pt>
                <c:pt idx="67">
                  <c:v>1.137444025</c:v>
                </c:pt>
                <c:pt idx="68">
                  <c:v>1.137444025</c:v>
                </c:pt>
                <c:pt idx="69">
                  <c:v>1.137444025</c:v>
                </c:pt>
                <c:pt idx="70">
                  <c:v>1.137444025</c:v>
                </c:pt>
                <c:pt idx="71">
                  <c:v>1.137444025</c:v>
                </c:pt>
                <c:pt idx="72">
                  <c:v>1.137444025</c:v>
                </c:pt>
                <c:pt idx="73">
                  <c:v>1.137444025</c:v>
                </c:pt>
                <c:pt idx="74">
                  <c:v>1.137444025</c:v>
                </c:pt>
                <c:pt idx="75">
                  <c:v>1.137444025</c:v>
                </c:pt>
                <c:pt idx="76">
                  <c:v>1.137444025</c:v>
                </c:pt>
                <c:pt idx="77">
                  <c:v>1.137444025</c:v>
                </c:pt>
                <c:pt idx="78">
                  <c:v>1.137444025</c:v>
                </c:pt>
                <c:pt idx="79">
                  <c:v>1.137444025</c:v>
                </c:pt>
                <c:pt idx="80">
                  <c:v>1.137444025</c:v>
                </c:pt>
                <c:pt idx="81">
                  <c:v>1.137444025</c:v>
                </c:pt>
                <c:pt idx="82">
                  <c:v>1.137444025</c:v>
                </c:pt>
                <c:pt idx="83">
                  <c:v>1.137444025</c:v>
                </c:pt>
                <c:pt idx="84">
                  <c:v>1.137444025</c:v>
                </c:pt>
                <c:pt idx="85">
                  <c:v>1.137444025</c:v>
                </c:pt>
                <c:pt idx="86">
                  <c:v>1.137444025</c:v>
                </c:pt>
                <c:pt idx="87">
                  <c:v>1.137444025</c:v>
                </c:pt>
                <c:pt idx="88">
                  <c:v>1.137444025</c:v>
                </c:pt>
                <c:pt idx="89">
                  <c:v>1.137444025</c:v>
                </c:pt>
                <c:pt idx="90">
                  <c:v>1.137444025</c:v>
                </c:pt>
                <c:pt idx="91">
                  <c:v>1.137444025</c:v>
                </c:pt>
                <c:pt idx="92">
                  <c:v>1.137444025</c:v>
                </c:pt>
                <c:pt idx="93">
                  <c:v>1.137444025</c:v>
                </c:pt>
                <c:pt idx="94">
                  <c:v>1.137444025</c:v>
                </c:pt>
                <c:pt idx="95">
                  <c:v>1.137444025</c:v>
                </c:pt>
                <c:pt idx="96">
                  <c:v>1.137444025</c:v>
                </c:pt>
                <c:pt idx="97">
                  <c:v>1.137444025</c:v>
                </c:pt>
                <c:pt idx="98">
                  <c:v>1.137444025</c:v>
                </c:pt>
                <c:pt idx="99">
                  <c:v>1.137444025</c:v>
                </c:pt>
                <c:pt idx="100">
                  <c:v>1.137444025</c:v>
                </c:pt>
              </c:numCache>
            </c:numRef>
          </c:val>
        </c:ser>
        <c:ser>
          <c:idx val="87"/>
          <c:order val="87"/>
          <c:val>
            <c:numRef>
              <c:f>'[OHDSI distribution of results for opening remarks.xlsx]Sheet1 (4)'!$A$88:$CW$88</c:f>
              <c:numCache>
                <c:formatCode>General</c:formatCode>
                <c:ptCount val="101"/>
                <c:pt idx="0">
                  <c:v>1.1296471779999999</c:v>
                </c:pt>
                <c:pt idx="1">
                  <c:v>1.1296471779999999</c:v>
                </c:pt>
                <c:pt idx="2">
                  <c:v>1.1296471779999999</c:v>
                </c:pt>
                <c:pt idx="3">
                  <c:v>1.1296471779999999</c:v>
                </c:pt>
                <c:pt idx="4">
                  <c:v>1.1296471779999999</c:v>
                </c:pt>
                <c:pt idx="5">
                  <c:v>1.1296471779999999</c:v>
                </c:pt>
                <c:pt idx="6">
                  <c:v>1.1296471779999999</c:v>
                </c:pt>
                <c:pt idx="7">
                  <c:v>1.1296471779999999</c:v>
                </c:pt>
                <c:pt idx="8">
                  <c:v>1.1296471779999999</c:v>
                </c:pt>
                <c:pt idx="9">
                  <c:v>1.1296471779999999</c:v>
                </c:pt>
                <c:pt idx="10">
                  <c:v>1.1296471779999999</c:v>
                </c:pt>
                <c:pt idx="11">
                  <c:v>1.1296471779999999</c:v>
                </c:pt>
                <c:pt idx="12">
                  <c:v>1.1296471779999999</c:v>
                </c:pt>
                <c:pt idx="13">
                  <c:v>1.1296471779999999</c:v>
                </c:pt>
                <c:pt idx="14">
                  <c:v>1.1296471779999999</c:v>
                </c:pt>
                <c:pt idx="15">
                  <c:v>1.1296471779999999</c:v>
                </c:pt>
                <c:pt idx="16">
                  <c:v>1.1296471779999999</c:v>
                </c:pt>
                <c:pt idx="17">
                  <c:v>1.1296471779999999</c:v>
                </c:pt>
                <c:pt idx="18">
                  <c:v>1.1296471779999999</c:v>
                </c:pt>
                <c:pt idx="19">
                  <c:v>1.1296471779999999</c:v>
                </c:pt>
                <c:pt idx="20">
                  <c:v>1.1296471779999999</c:v>
                </c:pt>
                <c:pt idx="21">
                  <c:v>1.1296471779999999</c:v>
                </c:pt>
                <c:pt idx="22">
                  <c:v>1.1296471779999999</c:v>
                </c:pt>
                <c:pt idx="23">
                  <c:v>1.1296471779999999</c:v>
                </c:pt>
                <c:pt idx="24">
                  <c:v>1.1296471779999999</c:v>
                </c:pt>
                <c:pt idx="25">
                  <c:v>1.1296471779999999</c:v>
                </c:pt>
                <c:pt idx="26">
                  <c:v>1.1296471779999999</c:v>
                </c:pt>
                <c:pt idx="27">
                  <c:v>1.1296471779999999</c:v>
                </c:pt>
                <c:pt idx="28">
                  <c:v>1.1296471779999999</c:v>
                </c:pt>
                <c:pt idx="29">
                  <c:v>1.1296471779999999</c:v>
                </c:pt>
                <c:pt idx="30">
                  <c:v>1.1296471779999999</c:v>
                </c:pt>
                <c:pt idx="31">
                  <c:v>1.1296471779999999</c:v>
                </c:pt>
                <c:pt idx="32">
                  <c:v>1.1296471779999999</c:v>
                </c:pt>
                <c:pt idx="33">
                  <c:v>1.1296471779999999</c:v>
                </c:pt>
                <c:pt idx="34">
                  <c:v>1.1296471779999999</c:v>
                </c:pt>
                <c:pt idx="35">
                  <c:v>1.1296471779999999</c:v>
                </c:pt>
                <c:pt idx="36">
                  <c:v>1.1296471779999999</c:v>
                </c:pt>
                <c:pt idx="37">
                  <c:v>1.1296471779999999</c:v>
                </c:pt>
                <c:pt idx="38">
                  <c:v>1.1296471779999999</c:v>
                </c:pt>
                <c:pt idx="39">
                  <c:v>1.1296471779999999</c:v>
                </c:pt>
                <c:pt idx="40">
                  <c:v>1.1296471779999999</c:v>
                </c:pt>
                <c:pt idx="41">
                  <c:v>1.1296471779999999</c:v>
                </c:pt>
                <c:pt idx="42">
                  <c:v>1.1296471779999999</c:v>
                </c:pt>
                <c:pt idx="43">
                  <c:v>1.1296471779999999</c:v>
                </c:pt>
                <c:pt idx="44">
                  <c:v>1.1296471779999999</c:v>
                </c:pt>
                <c:pt idx="45">
                  <c:v>1.1296471779999999</c:v>
                </c:pt>
                <c:pt idx="46">
                  <c:v>1.1296471779999999</c:v>
                </c:pt>
                <c:pt idx="47">
                  <c:v>1.1296471779999999</c:v>
                </c:pt>
                <c:pt idx="48">
                  <c:v>1.1296471779999999</c:v>
                </c:pt>
                <c:pt idx="49">
                  <c:v>1.1296471779999999</c:v>
                </c:pt>
                <c:pt idx="50">
                  <c:v>1.1296471779999999</c:v>
                </c:pt>
                <c:pt idx="51">
                  <c:v>1.1296471779999999</c:v>
                </c:pt>
                <c:pt idx="52">
                  <c:v>1.1296471779999999</c:v>
                </c:pt>
                <c:pt idx="53">
                  <c:v>1.1296471779999999</c:v>
                </c:pt>
                <c:pt idx="54">
                  <c:v>1.1296471779999999</c:v>
                </c:pt>
                <c:pt idx="55">
                  <c:v>1.1296471779999999</c:v>
                </c:pt>
                <c:pt idx="56">
                  <c:v>1.1296471779999999</c:v>
                </c:pt>
                <c:pt idx="57">
                  <c:v>1.1296471779999999</c:v>
                </c:pt>
                <c:pt idx="58">
                  <c:v>1.1296471779999999</c:v>
                </c:pt>
                <c:pt idx="59">
                  <c:v>1.1296471779999999</c:v>
                </c:pt>
                <c:pt idx="60">
                  <c:v>1.1296471779999999</c:v>
                </c:pt>
                <c:pt idx="61">
                  <c:v>1.1296471779999999</c:v>
                </c:pt>
                <c:pt idx="62">
                  <c:v>1.1296471779999999</c:v>
                </c:pt>
                <c:pt idx="63">
                  <c:v>1.1296471779999999</c:v>
                </c:pt>
                <c:pt idx="64">
                  <c:v>1.1296471779999999</c:v>
                </c:pt>
                <c:pt idx="65">
                  <c:v>1.1296471779999999</c:v>
                </c:pt>
                <c:pt idx="66">
                  <c:v>1.1296471779999999</c:v>
                </c:pt>
                <c:pt idx="67">
                  <c:v>1.1296471779999999</c:v>
                </c:pt>
                <c:pt idx="68">
                  <c:v>1.1296471779999999</c:v>
                </c:pt>
                <c:pt idx="69">
                  <c:v>1.1296471779999999</c:v>
                </c:pt>
                <c:pt idx="70">
                  <c:v>1.1296471779999999</c:v>
                </c:pt>
                <c:pt idx="71">
                  <c:v>1.1296471779999999</c:v>
                </c:pt>
                <c:pt idx="72">
                  <c:v>1.1296471779999999</c:v>
                </c:pt>
                <c:pt idx="73">
                  <c:v>1.1296471779999999</c:v>
                </c:pt>
                <c:pt idx="74">
                  <c:v>1.1296471779999999</c:v>
                </c:pt>
                <c:pt idx="75">
                  <c:v>1.1296471779999999</c:v>
                </c:pt>
                <c:pt idx="76">
                  <c:v>1.1296471779999999</c:v>
                </c:pt>
                <c:pt idx="77">
                  <c:v>1.1296471779999999</c:v>
                </c:pt>
                <c:pt idx="78">
                  <c:v>1.1296471779999999</c:v>
                </c:pt>
                <c:pt idx="79">
                  <c:v>1.1296471779999999</c:v>
                </c:pt>
                <c:pt idx="80">
                  <c:v>1.1296471779999999</c:v>
                </c:pt>
                <c:pt idx="81">
                  <c:v>1.1296471779999999</c:v>
                </c:pt>
                <c:pt idx="82">
                  <c:v>1.1296471779999999</c:v>
                </c:pt>
                <c:pt idx="83">
                  <c:v>1.1296471779999999</c:v>
                </c:pt>
                <c:pt idx="84">
                  <c:v>1.1296471779999999</c:v>
                </c:pt>
                <c:pt idx="85">
                  <c:v>1.1296471779999999</c:v>
                </c:pt>
                <c:pt idx="86">
                  <c:v>1.1296471779999999</c:v>
                </c:pt>
                <c:pt idx="87">
                  <c:v>1.1296471779999999</c:v>
                </c:pt>
                <c:pt idx="88">
                  <c:v>1.1296471779999999</c:v>
                </c:pt>
                <c:pt idx="89">
                  <c:v>1.1296471779999999</c:v>
                </c:pt>
                <c:pt idx="90">
                  <c:v>1.1296471779999999</c:v>
                </c:pt>
                <c:pt idx="91">
                  <c:v>1.1296471779999999</c:v>
                </c:pt>
                <c:pt idx="92">
                  <c:v>1.1296471779999999</c:v>
                </c:pt>
                <c:pt idx="93">
                  <c:v>1.1296471779999999</c:v>
                </c:pt>
                <c:pt idx="94">
                  <c:v>1.1296471779999999</c:v>
                </c:pt>
                <c:pt idx="95">
                  <c:v>1.1296471779999999</c:v>
                </c:pt>
                <c:pt idx="96">
                  <c:v>1.1296471779999999</c:v>
                </c:pt>
                <c:pt idx="97">
                  <c:v>1.1296471779999999</c:v>
                </c:pt>
                <c:pt idx="98">
                  <c:v>1.1296471779999999</c:v>
                </c:pt>
                <c:pt idx="99">
                  <c:v>1.1296471779999999</c:v>
                </c:pt>
                <c:pt idx="100">
                  <c:v>1.1296471779999999</c:v>
                </c:pt>
              </c:numCache>
            </c:numRef>
          </c:val>
        </c:ser>
        <c:ser>
          <c:idx val="88"/>
          <c:order val="88"/>
          <c:val>
            <c:numRef>
              <c:f>'[OHDSI distribution of results for opening remarks.xlsx]Sheet1 (4)'!$A$89:$CW$89</c:f>
              <c:numCache>
                <c:formatCode>General</c:formatCode>
                <c:ptCount val="101"/>
                <c:pt idx="0">
                  <c:v>1.122097114</c:v>
                </c:pt>
                <c:pt idx="1">
                  <c:v>1.122097114</c:v>
                </c:pt>
                <c:pt idx="2">
                  <c:v>1.122097114</c:v>
                </c:pt>
                <c:pt idx="3">
                  <c:v>1.122097114</c:v>
                </c:pt>
                <c:pt idx="4">
                  <c:v>1.122097114</c:v>
                </c:pt>
                <c:pt idx="5">
                  <c:v>1.122097114</c:v>
                </c:pt>
                <c:pt idx="6">
                  <c:v>1.122097114</c:v>
                </c:pt>
                <c:pt idx="7">
                  <c:v>1.122097114</c:v>
                </c:pt>
                <c:pt idx="8">
                  <c:v>1.122097114</c:v>
                </c:pt>
                <c:pt idx="9">
                  <c:v>1.122097114</c:v>
                </c:pt>
                <c:pt idx="10">
                  <c:v>1.122097114</c:v>
                </c:pt>
                <c:pt idx="11">
                  <c:v>1.122097114</c:v>
                </c:pt>
                <c:pt idx="12">
                  <c:v>1.122097114</c:v>
                </c:pt>
                <c:pt idx="13">
                  <c:v>1.122097114</c:v>
                </c:pt>
                <c:pt idx="14">
                  <c:v>1.122097114</c:v>
                </c:pt>
                <c:pt idx="15">
                  <c:v>1.122097114</c:v>
                </c:pt>
                <c:pt idx="16">
                  <c:v>1.122097114</c:v>
                </c:pt>
                <c:pt idx="17">
                  <c:v>1.122097114</c:v>
                </c:pt>
                <c:pt idx="18">
                  <c:v>1.122097114</c:v>
                </c:pt>
                <c:pt idx="19">
                  <c:v>1.122097114</c:v>
                </c:pt>
                <c:pt idx="20">
                  <c:v>1.122097114</c:v>
                </c:pt>
                <c:pt idx="21">
                  <c:v>1.122097114</c:v>
                </c:pt>
                <c:pt idx="22">
                  <c:v>1.122097114</c:v>
                </c:pt>
                <c:pt idx="23">
                  <c:v>1.122097114</c:v>
                </c:pt>
                <c:pt idx="24">
                  <c:v>1.122097114</c:v>
                </c:pt>
                <c:pt idx="25">
                  <c:v>1.122097114</c:v>
                </c:pt>
                <c:pt idx="26">
                  <c:v>1.122097114</c:v>
                </c:pt>
                <c:pt idx="27">
                  <c:v>1.122097114</c:v>
                </c:pt>
                <c:pt idx="28">
                  <c:v>1.122097114</c:v>
                </c:pt>
                <c:pt idx="29">
                  <c:v>1.122097114</c:v>
                </c:pt>
                <c:pt idx="30">
                  <c:v>1.122097114</c:v>
                </c:pt>
                <c:pt idx="31">
                  <c:v>1.122097114</c:v>
                </c:pt>
                <c:pt idx="32">
                  <c:v>1.122097114</c:v>
                </c:pt>
                <c:pt idx="33">
                  <c:v>1.122097114</c:v>
                </c:pt>
                <c:pt idx="34">
                  <c:v>1.122097114</c:v>
                </c:pt>
                <c:pt idx="35">
                  <c:v>1.122097114</c:v>
                </c:pt>
                <c:pt idx="36">
                  <c:v>1.122097114</c:v>
                </c:pt>
                <c:pt idx="37">
                  <c:v>1.122097114</c:v>
                </c:pt>
                <c:pt idx="38">
                  <c:v>1.122097114</c:v>
                </c:pt>
                <c:pt idx="39">
                  <c:v>1.122097114</c:v>
                </c:pt>
                <c:pt idx="40">
                  <c:v>1.122097114</c:v>
                </c:pt>
                <c:pt idx="41">
                  <c:v>1.122097114</c:v>
                </c:pt>
                <c:pt idx="42">
                  <c:v>1.122097114</c:v>
                </c:pt>
                <c:pt idx="43">
                  <c:v>1.122097114</c:v>
                </c:pt>
                <c:pt idx="44">
                  <c:v>1.122097114</c:v>
                </c:pt>
                <c:pt idx="45">
                  <c:v>1.122097114</c:v>
                </c:pt>
                <c:pt idx="46">
                  <c:v>1.122097114</c:v>
                </c:pt>
                <c:pt idx="47">
                  <c:v>1.122097114</c:v>
                </c:pt>
                <c:pt idx="48">
                  <c:v>1.122097114</c:v>
                </c:pt>
                <c:pt idx="49">
                  <c:v>1.122097114</c:v>
                </c:pt>
                <c:pt idx="50">
                  <c:v>1.122097114</c:v>
                </c:pt>
                <c:pt idx="51">
                  <c:v>1.122097114</c:v>
                </c:pt>
                <c:pt idx="52">
                  <c:v>1.122097114</c:v>
                </c:pt>
                <c:pt idx="53">
                  <c:v>1.122097114</c:v>
                </c:pt>
                <c:pt idx="54">
                  <c:v>1.122097114</c:v>
                </c:pt>
                <c:pt idx="55">
                  <c:v>1.122097114</c:v>
                </c:pt>
                <c:pt idx="56">
                  <c:v>1.122097114</c:v>
                </c:pt>
                <c:pt idx="57">
                  <c:v>1.122097114</c:v>
                </c:pt>
                <c:pt idx="58">
                  <c:v>1.122097114</c:v>
                </c:pt>
                <c:pt idx="59">
                  <c:v>1.122097114</c:v>
                </c:pt>
                <c:pt idx="60">
                  <c:v>1.122097114</c:v>
                </c:pt>
                <c:pt idx="61">
                  <c:v>1.122097114</c:v>
                </c:pt>
                <c:pt idx="62">
                  <c:v>1.122097114</c:v>
                </c:pt>
                <c:pt idx="63">
                  <c:v>1.122097114</c:v>
                </c:pt>
                <c:pt idx="64">
                  <c:v>1.122097114</c:v>
                </c:pt>
                <c:pt idx="65">
                  <c:v>1.122097114</c:v>
                </c:pt>
                <c:pt idx="66">
                  <c:v>1.122097114</c:v>
                </c:pt>
                <c:pt idx="67">
                  <c:v>1.122097114</c:v>
                </c:pt>
                <c:pt idx="68">
                  <c:v>1.122097114</c:v>
                </c:pt>
                <c:pt idx="69">
                  <c:v>1.122097114</c:v>
                </c:pt>
                <c:pt idx="70">
                  <c:v>1.122097114</c:v>
                </c:pt>
                <c:pt idx="71">
                  <c:v>1.122097114</c:v>
                </c:pt>
                <c:pt idx="72">
                  <c:v>1.122097114</c:v>
                </c:pt>
                <c:pt idx="73">
                  <c:v>1.122097114</c:v>
                </c:pt>
                <c:pt idx="74">
                  <c:v>1.122097114</c:v>
                </c:pt>
                <c:pt idx="75">
                  <c:v>1.122097114</c:v>
                </c:pt>
                <c:pt idx="76">
                  <c:v>1.122097114</c:v>
                </c:pt>
                <c:pt idx="77">
                  <c:v>1.122097114</c:v>
                </c:pt>
                <c:pt idx="78">
                  <c:v>1.122097114</c:v>
                </c:pt>
                <c:pt idx="79">
                  <c:v>1.122097114</c:v>
                </c:pt>
                <c:pt idx="80">
                  <c:v>1.122097114</c:v>
                </c:pt>
                <c:pt idx="81">
                  <c:v>1.122097114</c:v>
                </c:pt>
                <c:pt idx="82">
                  <c:v>1.122097114</c:v>
                </c:pt>
                <c:pt idx="83">
                  <c:v>1.122097114</c:v>
                </c:pt>
                <c:pt idx="84">
                  <c:v>1.122097114</c:v>
                </c:pt>
                <c:pt idx="85">
                  <c:v>1.122097114</c:v>
                </c:pt>
                <c:pt idx="86">
                  <c:v>1.122097114</c:v>
                </c:pt>
                <c:pt idx="87">
                  <c:v>1.122097114</c:v>
                </c:pt>
                <c:pt idx="88">
                  <c:v>1.122097114</c:v>
                </c:pt>
                <c:pt idx="89">
                  <c:v>1.122097114</c:v>
                </c:pt>
                <c:pt idx="90">
                  <c:v>1.122097114</c:v>
                </c:pt>
                <c:pt idx="91">
                  <c:v>1.122097114</c:v>
                </c:pt>
                <c:pt idx="92">
                  <c:v>1.122097114</c:v>
                </c:pt>
                <c:pt idx="93">
                  <c:v>1.122097114</c:v>
                </c:pt>
                <c:pt idx="94">
                  <c:v>1.122097114</c:v>
                </c:pt>
                <c:pt idx="95">
                  <c:v>1.122097114</c:v>
                </c:pt>
                <c:pt idx="96">
                  <c:v>1.122097114</c:v>
                </c:pt>
                <c:pt idx="97">
                  <c:v>1.122097114</c:v>
                </c:pt>
                <c:pt idx="98">
                  <c:v>1.122097114</c:v>
                </c:pt>
                <c:pt idx="99">
                  <c:v>1.122097114</c:v>
                </c:pt>
                <c:pt idx="100">
                  <c:v>1.122097114</c:v>
                </c:pt>
              </c:numCache>
            </c:numRef>
          </c:val>
        </c:ser>
        <c:ser>
          <c:idx val="89"/>
          <c:order val="89"/>
          <c:val>
            <c:numRef>
              <c:f>'[OHDSI distribution of results for opening remarks.xlsx]Sheet1 (4)'!$A$90:$CW$90</c:f>
              <c:numCache>
                <c:formatCode>General</c:formatCode>
                <c:ptCount val="101"/>
                <c:pt idx="0">
                  <c:v>1.1148028999999999</c:v>
                </c:pt>
                <c:pt idx="1">
                  <c:v>1.1148028999999999</c:v>
                </c:pt>
                <c:pt idx="2">
                  <c:v>1.1148028999999999</c:v>
                </c:pt>
                <c:pt idx="3">
                  <c:v>1.1148028999999999</c:v>
                </c:pt>
                <c:pt idx="4">
                  <c:v>1.1148028999999999</c:v>
                </c:pt>
                <c:pt idx="5">
                  <c:v>1.1148028999999999</c:v>
                </c:pt>
                <c:pt idx="6">
                  <c:v>1.1148028999999999</c:v>
                </c:pt>
                <c:pt idx="7">
                  <c:v>1.1148028999999999</c:v>
                </c:pt>
                <c:pt idx="8">
                  <c:v>1.1148028999999999</c:v>
                </c:pt>
                <c:pt idx="9">
                  <c:v>1.1148028999999999</c:v>
                </c:pt>
                <c:pt idx="10">
                  <c:v>1.1148028999999999</c:v>
                </c:pt>
                <c:pt idx="11">
                  <c:v>1.1148028999999999</c:v>
                </c:pt>
                <c:pt idx="12">
                  <c:v>1.1148028999999999</c:v>
                </c:pt>
                <c:pt idx="13">
                  <c:v>1.1148028999999999</c:v>
                </c:pt>
                <c:pt idx="14">
                  <c:v>1.1148028999999999</c:v>
                </c:pt>
                <c:pt idx="15">
                  <c:v>1.1148028999999999</c:v>
                </c:pt>
                <c:pt idx="16">
                  <c:v>1.1148028999999999</c:v>
                </c:pt>
                <c:pt idx="17">
                  <c:v>1.1148028999999999</c:v>
                </c:pt>
                <c:pt idx="18">
                  <c:v>1.1148028999999999</c:v>
                </c:pt>
                <c:pt idx="19">
                  <c:v>1.1148028999999999</c:v>
                </c:pt>
                <c:pt idx="20">
                  <c:v>1.1148028999999999</c:v>
                </c:pt>
                <c:pt idx="21">
                  <c:v>1.1148028999999999</c:v>
                </c:pt>
                <c:pt idx="22">
                  <c:v>1.1148028999999999</c:v>
                </c:pt>
                <c:pt idx="23">
                  <c:v>1.1148028999999999</c:v>
                </c:pt>
                <c:pt idx="24">
                  <c:v>1.1148028999999999</c:v>
                </c:pt>
                <c:pt idx="25">
                  <c:v>1.1148028999999999</c:v>
                </c:pt>
                <c:pt idx="26">
                  <c:v>1.1148028999999999</c:v>
                </c:pt>
                <c:pt idx="27">
                  <c:v>1.1148028999999999</c:v>
                </c:pt>
                <c:pt idx="28">
                  <c:v>1.1148028999999999</c:v>
                </c:pt>
                <c:pt idx="29">
                  <c:v>1.1148028999999999</c:v>
                </c:pt>
                <c:pt idx="30">
                  <c:v>1.1148028999999999</c:v>
                </c:pt>
                <c:pt idx="31">
                  <c:v>1.1148028999999999</c:v>
                </c:pt>
                <c:pt idx="32">
                  <c:v>1.1148028999999999</c:v>
                </c:pt>
                <c:pt idx="33">
                  <c:v>1.1148028999999999</c:v>
                </c:pt>
                <c:pt idx="34">
                  <c:v>1.1148028999999999</c:v>
                </c:pt>
                <c:pt idx="35">
                  <c:v>1.1148028999999999</c:v>
                </c:pt>
                <c:pt idx="36">
                  <c:v>1.1148028999999999</c:v>
                </c:pt>
                <c:pt idx="37">
                  <c:v>1.1148028999999999</c:v>
                </c:pt>
                <c:pt idx="38">
                  <c:v>1.1148028999999999</c:v>
                </c:pt>
                <c:pt idx="39">
                  <c:v>1.1148028999999999</c:v>
                </c:pt>
                <c:pt idx="40">
                  <c:v>1.1148028999999999</c:v>
                </c:pt>
                <c:pt idx="41">
                  <c:v>1.1148028999999999</c:v>
                </c:pt>
                <c:pt idx="42">
                  <c:v>1.1148028999999999</c:v>
                </c:pt>
                <c:pt idx="43">
                  <c:v>1.1148028999999999</c:v>
                </c:pt>
                <c:pt idx="44">
                  <c:v>1.1148028999999999</c:v>
                </c:pt>
                <c:pt idx="45">
                  <c:v>1.1148028999999999</c:v>
                </c:pt>
                <c:pt idx="46">
                  <c:v>1.1148028999999999</c:v>
                </c:pt>
                <c:pt idx="47">
                  <c:v>1.1148028999999999</c:v>
                </c:pt>
                <c:pt idx="48">
                  <c:v>1.1148028999999999</c:v>
                </c:pt>
                <c:pt idx="49">
                  <c:v>1.1148028999999999</c:v>
                </c:pt>
                <c:pt idx="50">
                  <c:v>1.1148028999999999</c:v>
                </c:pt>
                <c:pt idx="51">
                  <c:v>1.1148028999999999</c:v>
                </c:pt>
                <c:pt idx="52">
                  <c:v>1.1148028999999999</c:v>
                </c:pt>
                <c:pt idx="53">
                  <c:v>1.1148028999999999</c:v>
                </c:pt>
                <c:pt idx="54">
                  <c:v>1.1148028999999999</c:v>
                </c:pt>
                <c:pt idx="55">
                  <c:v>1.1148028999999999</c:v>
                </c:pt>
                <c:pt idx="56">
                  <c:v>1.1148028999999999</c:v>
                </c:pt>
                <c:pt idx="57">
                  <c:v>1.1148028999999999</c:v>
                </c:pt>
                <c:pt idx="58">
                  <c:v>1.1148028999999999</c:v>
                </c:pt>
                <c:pt idx="59">
                  <c:v>1.1148028999999999</c:v>
                </c:pt>
                <c:pt idx="60">
                  <c:v>1.1148028999999999</c:v>
                </c:pt>
                <c:pt idx="61">
                  <c:v>1.1148028999999999</c:v>
                </c:pt>
                <c:pt idx="62">
                  <c:v>1.1148028999999999</c:v>
                </c:pt>
                <c:pt idx="63">
                  <c:v>1.1148028999999999</c:v>
                </c:pt>
                <c:pt idx="64">
                  <c:v>1.1148028999999999</c:v>
                </c:pt>
                <c:pt idx="65">
                  <c:v>1.1148028999999999</c:v>
                </c:pt>
                <c:pt idx="66">
                  <c:v>1.1148028999999999</c:v>
                </c:pt>
                <c:pt idx="67">
                  <c:v>1.1148028999999999</c:v>
                </c:pt>
                <c:pt idx="68">
                  <c:v>1.1148028999999999</c:v>
                </c:pt>
                <c:pt idx="69">
                  <c:v>1.1148028999999999</c:v>
                </c:pt>
                <c:pt idx="70">
                  <c:v>1.1148028999999999</c:v>
                </c:pt>
                <c:pt idx="71">
                  <c:v>1.1148028999999999</c:v>
                </c:pt>
                <c:pt idx="72">
                  <c:v>1.1148028999999999</c:v>
                </c:pt>
                <c:pt idx="73">
                  <c:v>1.1148028999999999</c:v>
                </c:pt>
                <c:pt idx="74">
                  <c:v>1.1148028999999999</c:v>
                </c:pt>
                <c:pt idx="75">
                  <c:v>1.1148028999999999</c:v>
                </c:pt>
                <c:pt idx="76">
                  <c:v>1.1148028999999999</c:v>
                </c:pt>
                <c:pt idx="77">
                  <c:v>1.1148028999999999</c:v>
                </c:pt>
                <c:pt idx="78">
                  <c:v>1.1148028999999999</c:v>
                </c:pt>
                <c:pt idx="79">
                  <c:v>1.1148028999999999</c:v>
                </c:pt>
                <c:pt idx="80">
                  <c:v>1.1148028999999999</c:v>
                </c:pt>
                <c:pt idx="81">
                  <c:v>1.1148028999999999</c:v>
                </c:pt>
                <c:pt idx="82">
                  <c:v>1.1148028999999999</c:v>
                </c:pt>
                <c:pt idx="83">
                  <c:v>1.1148028999999999</c:v>
                </c:pt>
                <c:pt idx="84">
                  <c:v>1.1148028999999999</c:v>
                </c:pt>
                <c:pt idx="85">
                  <c:v>1.1148028999999999</c:v>
                </c:pt>
                <c:pt idx="86">
                  <c:v>1.1148028999999999</c:v>
                </c:pt>
                <c:pt idx="87">
                  <c:v>1.1148028999999999</c:v>
                </c:pt>
                <c:pt idx="88">
                  <c:v>1.1148028999999999</c:v>
                </c:pt>
                <c:pt idx="89">
                  <c:v>1.1148028999999999</c:v>
                </c:pt>
                <c:pt idx="90">
                  <c:v>1.1148028999999999</c:v>
                </c:pt>
                <c:pt idx="91">
                  <c:v>1.1148028999999999</c:v>
                </c:pt>
                <c:pt idx="92">
                  <c:v>1.1148028999999999</c:v>
                </c:pt>
                <c:pt idx="93">
                  <c:v>1.1148028999999999</c:v>
                </c:pt>
                <c:pt idx="94">
                  <c:v>1.1148028999999999</c:v>
                </c:pt>
                <c:pt idx="95">
                  <c:v>1.1148028999999999</c:v>
                </c:pt>
                <c:pt idx="96">
                  <c:v>1.1148028999999999</c:v>
                </c:pt>
                <c:pt idx="97">
                  <c:v>1.1148028999999999</c:v>
                </c:pt>
                <c:pt idx="98">
                  <c:v>1.1148028999999999</c:v>
                </c:pt>
                <c:pt idx="99">
                  <c:v>1.1148028999999999</c:v>
                </c:pt>
                <c:pt idx="100">
                  <c:v>1.1148028999999999</c:v>
                </c:pt>
              </c:numCache>
            </c:numRef>
          </c:val>
        </c:ser>
        <c:ser>
          <c:idx val="90"/>
          <c:order val="90"/>
          <c:val>
            <c:numRef>
              <c:f>'[OHDSI distribution of results for opening remarks.xlsx]Sheet1 (4)'!$A$91:$CW$91</c:f>
              <c:numCache>
                <c:formatCode>General</c:formatCode>
                <c:ptCount val="101"/>
                <c:pt idx="0">
                  <c:v>1.107771877</c:v>
                </c:pt>
                <c:pt idx="1">
                  <c:v>1.107771877</c:v>
                </c:pt>
                <c:pt idx="2">
                  <c:v>1.107771877</c:v>
                </c:pt>
                <c:pt idx="3">
                  <c:v>1.107771877</c:v>
                </c:pt>
                <c:pt idx="4">
                  <c:v>1.107771877</c:v>
                </c:pt>
                <c:pt idx="5">
                  <c:v>1.107771877</c:v>
                </c:pt>
                <c:pt idx="6">
                  <c:v>1.107771877</c:v>
                </c:pt>
                <c:pt idx="7">
                  <c:v>1.107771877</c:v>
                </c:pt>
                <c:pt idx="8">
                  <c:v>1.107771877</c:v>
                </c:pt>
                <c:pt idx="9">
                  <c:v>1.107771877</c:v>
                </c:pt>
                <c:pt idx="10">
                  <c:v>1.107771877</c:v>
                </c:pt>
                <c:pt idx="11">
                  <c:v>1.107771877</c:v>
                </c:pt>
                <c:pt idx="12">
                  <c:v>1.107771877</c:v>
                </c:pt>
                <c:pt idx="13">
                  <c:v>1.107771877</c:v>
                </c:pt>
                <c:pt idx="14">
                  <c:v>1.107771877</c:v>
                </c:pt>
                <c:pt idx="15">
                  <c:v>1.107771877</c:v>
                </c:pt>
                <c:pt idx="16">
                  <c:v>1.107771877</c:v>
                </c:pt>
                <c:pt idx="17">
                  <c:v>1.107771877</c:v>
                </c:pt>
                <c:pt idx="18">
                  <c:v>1.107771877</c:v>
                </c:pt>
                <c:pt idx="19">
                  <c:v>1.107771877</c:v>
                </c:pt>
                <c:pt idx="20">
                  <c:v>1.107771877</c:v>
                </c:pt>
                <c:pt idx="21">
                  <c:v>1.107771877</c:v>
                </c:pt>
                <c:pt idx="22">
                  <c:v>1.107771877</c:v>
                </c:pt>
                <c:pt idx="23">
                  <c:v>1.107771877</c:v>
                </c:pt>
                <c:pt idx="24">
                  <c:v>1.107771877</c:v>
                </c:pt>
                <c:pt idx="25">
                  <c:v>1.107771877</c:v>
                </c:pt>
                <c:pt idx="26">
                  <c:v>1.107771877</c:v>
                </c:pt>
                <c:pt idx="27">
                  <c:v>1.107771877</c:v>
                </c:pt>
                <c:pt idx="28">
                  <c:v>1.107771877</c:v>
                </c:pt>
                <c:pt idx="29">
                  <c:v>1.107771877</c:v>
                </c:pt>
                <c:pt idx="30">
                  <c:v>1.107771877</c:v>
                </c:pt>
                <c:pt idx="31">
                  <c:v>1.107771877</c:v>
                </c:pt>
                <c:pt idx="32">
                  <c:v>1.107771877</c:v>
                </c:pt>
                <c:pt idx="33">
                  <c:v>1.107771877</c:v>
                </c:pt>
                <c:pt idx="34">
                  <c:v>1.107771877</c:v>
                </c:pt>
                <c:pt idx="35">
                  <c:v>1.107771877</c:v>
                </c:pt>
                <c:pt idx="36">
                  <c:v>1.107771877</c:v>
                </c:pt>
                <c:pt idx="37">
                  <c:v>1.107771877</c:v>
                </c:pt>
                <c:pt idx="38">
                  <c:v>1.107771877</c:v>
                </c:pt>
                <c:pt idx="39">
                  <c:v>1.107771877</c:v>
                </c:pt>
                <c:pt idx="40">
                  <c:v>1.107771877</c:v>
                </c:pt>
                <c:pt idx="41">
                  <c:v>1.107771877</c:v>
                </c:pt>
                <c:pt idx="42">
                  <c:v>1.107771877</c:v>
                </c:pt>
                <c:pt idx="43">
                  <c:v>1.107771877</c:v>
                </c:pt>
                <c:pt idx="44">
                  <c:v>1.107771877</c:v>
                </c:pt>
                <c:pt idx="45">
                  <c:v>1.107771877</c:v>
                </c:pt>
                <c:pt idx="46">
                  <c:v>1.107771877</c:v>
                </c:pt>
                <c:pt idx="47">
                  <c:v>1.107771877</c:v>
                </c:pt>
                <c:pt idx="48">
                  <c:v>1.107771877</c:v>
                </c:pt>
                <c:pt idx="49">
                  <c:v>1.107771877</c:v>
                </c:pt>
                <c:pt idx="50">
                  <c:v>1.107771877</c:v>
                </c:pt>
                <c:pt idx="51">
                  <c:v>1.107771877</c:v>
                </c:pt>
                <c:pt idx="52">
                  <c:v>1.107771877</c:v>
                </c:pt>
                <c:pt idx="53">
                  <c:v>1.107771877</c:v>
                </c:pt>
                <c:pt idx="54">
                  <c:v>1.107771877</c:v>
                </c:pt>
                <c:pt idx="55">
                  <c:v>1.107771877</c:v>
                </c:pt>
                <c:pt idx="56">
                  <c:v>1.107771877</c:v>
                </c:pt>
                <c:pt idx="57">
                  <c:v>1.107771877</c:v>
                </c:pt>
                <c:pt idx="58">
                  <c:v>1.107771877</c:v>
                </c:pt>
                <c:pt idx="59">
                  <c:v>1.107771877</c:v>
                </c:pt>
                <c:pt idx="60">
                  <c:v>1.107771877</c:v>
                </c:pt>
                <c:pt idx="61">
                  <c:v>1.107771877</c:v>
                </c:pt>
                <c:pt idx="62">
                  <c:v>1.107771877</c:v>
                </c:pt>
                <c:pt idx="63">
                  <c:v>1.107771877</c:v>
                </c:pt>
                <c:pt idx="64">
                  <c:v>1.107771877</c:v>
                </c:pt>
                <c:pt idx="65">
                  <c:v>1.107771877</c:v>
                </c:pt>
                <c:pt idx="66">
                  <c:v>1.107771877</c:v>
                </c:pt>
                <c:pt idx="67">
                  <c:v>1.107771877</c:v>
                </c:pt>
                <c:pt idx="68">
                  <c:v>1.107771877</c:v>
                </c:pt>
                <c:pt idx="69">
                  <c:v>1.107771877</c:v>
                </c:pt>
                <c:pt idx="70">
                  <c:v>1.107771877</c:v>
                </c:pt>
                <c:pt idx="71">
                  <c:v>1.107771877</c:v>
                </c:pt>
                <c:pt idx="72">
                  <c:v>1.107771877</c:v>
                </c:pt>
                <c:pt idx="73">
                  <c:v>1.107771877</c:v>
                </c:pt>
                <c:pt idx="74">
                  <c:v>1.107771877</c:v>
                </c:pt>
                <c:pt idx="75">
                  <c:v>1.107771877</c:v>
                </c:pt>
                <c:pt idx="76">
                  <c:v>1.107771877</c:v>
                </c:pt>
                <c:pt idx="77">
                  <c:v>1.107771877</c:v>
                </c:pt>
                <c:pt idx="78">
                  <c:v>1.107771877</c:v>
                </c:pt>
                <c:pt idx="79">
                  <c:v>1.107771877</c:v>
                </c:pt>
                <c:pt idx="80">
                  <c:v>1.107771877</c:v>
                </c:pt>
                <c:pt idx="81">
                  <c:v>1.107771877</c:v>
                </c:pt>
                <c:pt idx="82">
                  <c:v>1.107771877</c:v>
                </c:pt>
                <c:pt idx="83">
                  <c:v>1.107771877</c:v>
                </c:pt>
                <c:pt idx="84">
                  <c:v>1.107771877</c:v>
                </c:pt>
                <c:pt idx="85">
                  <c:v>1.107771877</c:v>
                </c:pt>
                <c:pt idx="86">
                  <c:v>1.107771877</c:v>
                </c:pt>
                <c:pt idx="87">
                  <c:v>1.107771877</c:v>
                </c:pt>
                <c:pt idx="88">
                  <c:v>1.107771877</c:v>
                </c:pt>
                <c:pt idx="89">
                  <c:v>1.107771877</c:v>
                </c:pt>
                <c:pt idx="90">
                  <c:v>1.107771877</c:v>
                </c:pt>
                <c:pt idx="91">
                  <c:v>1.107771877</c:v>
                </c:pt>
                <c:pt idx="92">
                  <c:v>1.107771877</c:v>
                </c:pt>
                <c:pt idx="93">
                  <c:v>1.107771877</c:v>
                </c:pt>
                <c:pt idx="94">
                  <c:v>1.107771877</c:v>
                </c:pt>
                <c:pt idx="95">
                  <c:v>1.107771877</c:v>
                </c:pt>
                <c:pt idx="96">
                  <c:v>1.107771877</c:v>
                </c:pt>
                <c:pt idx="97">
                  <c:v>1.107771877</c:v>
                </c:pt>
                <c:pt idx="98">
                  <c:v>1.107771877</c:v>
                </c:pt>
                <c:pt idx="99">
                  <c:v>1.107771877</c:v>
                </c:pt>
                <c:pt idx="100">
                  <c:v>1.107771877</c:v>
                </c:pt>
              </c:numCache>
            </c:numRef>
          </c:val>
        </c:ser>
        <c:ser>
          <c:idx val="91"/>
          <c:order val="91"/>
          <c:val>
            <c:numRef>
              <c:f>'[OHDSI distribution of results for opening remarks.xlsx]Sheet1 (4)'!$A$92:$CW$92</c:f>
              <c:numCache>
                <c:formatCode>General</c:formatCode>
                <c:ptCount val="101"/>
                <c:pt idx="0">
                  <c:v>1.10100972</c:v>
                </c:pt>
                <c:pt idx="1">
                  <c:v>1.10100972</c:v>
                </c:pt>
                <c:pt idx="2">
                  <c:v>1.10100972</c:v>
                </c:pt>
                <c:pt idx="3">
                  <c:v>1.10100972</c:v>
                </c:pt>
                <c:pt idx="4">
                  <c:v>1.10100972</c:v>
                </c:pt>
                <c:pt idx="5">
                  <c:v>1.10100972</c:v>
                </c:pt>
                <c:pt idx="6">
                  <c:v>1.10100972</c:v>
                </c:pt>
                <c:pt idx="7">
                  <c:v>1.10100972</c:v>
                </c:pt>
                <c:pt idx="8">
                  <c:v>1.10100972</c:v>
                </c:pt>
                <c:pt idx="9">
                  <c:v>1.10100972</c:v>
                </c:pt>
                <c:pt idx="10">
                  <c:v>1.10100972</c:v>
                </c:pt>
                <c:pt idx="11">
                  <c:v>1.10100972</c:v>
                </c:pt>
                <c:pt idx="12">
                  <c:v>1.10100972</c:v>
                </c:pt>
                <c:pt idx="13">
                  <c:v>1.10100972</c:v>
                </c:pt>
                <c:pt idx="14">
                  <c:v>1.10100972</c:v>
                </c:pt>
                <c:pt idx="15">
                  <c:v>1.10100972</c:v>
                </c:pt>
                <c:pt idx="16">
                  <c:v>1.10100972</c:v>
                </c:pt>
                <c:pt idx="17">
                  <c:v>1.10100972</c:v>
                </c:pt>
                <c:pt idx="18">
                  <c:v>1.10100972</c:v>
                </c:pt>
                <c:pt idx="19">
                  <c:v>1.10100972</c:v>
                </c:pt>
                <c:pt idx="20">
                  <c:v>1.10100972</c:v>
                </c:pt>
                <c:pt idx="21">
                  <c:v>1.10100972</c:v>
                </c:pt>
                <c:pt idx="22">
                  <c:v>1.10100972</c:v>
                </c:pt>
                <c:pt idx="23">
                  <c:v>1.10100972</c:v>
                </c:pt>
                <c:pt idx="24">
                  <c:v>1.10100972</c:v>
                </c:pt>
                <c:pt idx="25">
                  <c:v>1.10100972</c:v>
                </c:pt>
                <c:pt idx="26">
                  <c:v>1.10100972</c:v>
                </c:pt>
                <c:pt idx="27">
                  <c:v>1.10100972</c:v>
                </c:pt>
                <c:pt idx="28">
                  <c:v>1.10100972</c:v>
                </c:pt>
                <c:pt idx="29">
                  <c:v>1.10100972</c:v>
                </c:pt>
                <c:pt idx="30">
                  <c:v>1.10100972</c:v>
                </c:pt>
                <c:pt idx="31">
                  <c:v>1.10100972</c:v>
                </c:pt>
                <c:pt idx="32">
                  <c:v>1.10100972</c:v>
                </c:pt>
                <c:pt idx="33">
                  <c:v>1.10100972</c:v>
                </c:pt>
                <c:pt idx="34">
                  <c:v>1.10100972</c:v>
                </c:pt>
                <c:pt idx="35">
                  <c:v>1.10100972</c:v>
                </c:pt>
                <c:pt idx="36">
                  <c:v>1.10100972</c:v>
                </c:pt>
                <c:pt idx="37">
                  <c:v>1.10100972</c:v>
                </c:pt>
                <c:pt idx="38">
                  <c:v>1.10100972</c:v>
                </c:pt>
                <c:pt idx="39">
                  <c:v>1.10100972</c:v>
                </c:pt>
                <c:pt idx="40">
                  <c:v>1.10100972</c:v>
                </c:pt>
                <c:pt idx="41">
                  <c:v>1.10100972</c:v>
                </c:pt>
                <c:pt idx="42">
                  <c:v>1.10100972</c:v>
                </c:pt>
                <c:pt idx="43">
                  <c:v>1.10100972</c:v>
                </c:pt>
                <c:pt idx="44">
                  <c:v>1.10100972</c:v>
                </c:pt>
                <c:pt idx="45">
                  <c:v>1.10100972</c:v>
                </c:pt>
                <c:pt idx="46">
                  <c:v>1.10100972</c:v>
                </c:pt>
                <c:pt idx="47">
                  <c:v>1.10100972</c:v>
                </c:pt>
                <c:pt idx="48">
                  <c:v>1.10100972</c:v>
                </c:pt>
                <c:pt idx="49">
                  <c:v>1.10100972</c:v>
                </c:pt>
                <c:pt idx="50">
                  <c:v>1.10100972</c:v>
                </c:pt>
                <c:pt idx="51">
                  <c:v>1.10100972</c:v>
                </c:pt>
                <c:pt idx="52">
                  <c:v>1.10100972</c:v>
                </c:pt>
                <c:pt idx="53">
                  <c:v>1.10100972</c:v>
                </c:pt>
                <c:pt idx="54">
                  <c:v>1.10100972</c:v>
                </c:pt>
                <c:pt idx="55">
                  <c:v>1.10100972</c:v>
                </c:pt>
                <c:pt idx="56">
                  <c:v>1.10100972</c:v>
                </c:pt>
                <c:pt idx="57">
                  <c:v>1.10100972</c:v>
                </c:pt>
                <c:pt idx="58">
                  <c:v>1.10100972</c:v>
                </c:pt>
                <c:pt idx="59">
                  <c:v>1.10100972</c:v>
                </c:pt>
                <c:pt idx="60">
                  <c:v>1.10100972</c:v>
                </c:pt>
                <c:pt idx="61">
                  <c:v>1.10100972</c:v>
                </c:pt>
                <c:pt idx="62">
                  <c:v>1.10100972</c:v>
                </c:pt>
                <c:pt idx="63">
                  <c:v>1.10100972</c:v>
                </c:pt>
                <c:pt idx="64">
                  <c:v>1.10100972</c:v>
                </c:pt>
                <c:pt idx="65">
                  <c:v>1.10100972</c:v>
                </c:pt>
                <c:pt idx="66">
                  <c:v>1.10100972</c:v>
                </c:pt>
                <c:pt idx="67">
                  <c:v>1.10100972</c:v>
                </c:pt>
                <c:pt idx="68">
                  <c:v>1.10100972</c:v>
                </c:pt>
                <c:pt idx="69">
                  <c:v>1.10100972</c:v>
                </c:pt>
                <c:pt idx="70">
                  <c:v>1.10100972</c:v>
                </c:pt>
                <c:pt idx="71">
                  <c:v>1.10100972</c:v>
                </c:pt>
                <c:pt idx="72">
                  <c:v>1.10100972</c:v>
                </c:pt>
                <c:pt idx="73">
                  <c:v>1.10100972</c:v>
                </c:pt>
                <c:pt idx="74">
                  <c:v>1.10100972</c:v>
                </c:pt>
                <c:pt idx="75">
                  <c:v>1.10100972</c:v>
                </c:pt>
                <c:pt idx="76">
                  <c:v>1.10100972</c:v>
                </c:pt>
                <c:pt idx="77">
                  <c:v>1.10100972</c:v>
                </c:pt>
                <c:pt idx="78">
                  <c:v>1.10100972</c:v>
                </c:pt>
                <c:pt idx="79">
                  <c:v>1.10100972</c:v>
                </c:pt>
                <c:pt idx="80">
                  <c:v>1.10100972</c:v>
                </c:pt>
                <c:pt idx="81">
                  <c:v>1.10100972</c:v>
                </c:pt>
                <c:pt idx="82">
                  <c:v>1.10100972</c:v>
                </c:pt>
                <c:pt idx="83">
                  <c:v>1.10100972</c:v>
                </c:pt>
                <c:pt idx="84">
                  <c:v>1.10100972</c:v>
                </c:pt>
                <c:pt idx="85">
                  <c:v>1.10100972</c:v>
                </c:pt>
                <c:pt idx="86">
                  <c:v>1.10100972</c:v>
                </c:pt>
                <c:pt idx="87">
                  <c:v>1.10100972</c:v>
                </c:pt>
                <c:pt idx="88">
                  <c:v>1.10100972</c:v>
                </c:pt>
                <c:pt idx="89">
                  <c:v>1.10100972</c:v>
                </c:pt>
                <c:pt idx="90">
                  <c:v>1.10100972</c:v>
                </c:pt>
                <c:pt idx="91">
                  <c:v>1.10100972</c:v>
                </c:pt>
                <c:pt idx="92">
                  <c:v>1.10100972</c:v>
                </c:pt>
                <c:pt idx="93">
                  <c:v>1.10100972</c:v>
                </c:pt>
                <c:pt idx="94">
                  <c:v>1.10100972</c:v>
                </c:pt>
                <c:pt idx="95">
                  <c:v>1.10100972</c:v>
                </c:pt>
                <c:pt idx="96">
                  <c:v>1.10100972</c:v>
                </c:pt>
                <c:pt idx="97">
                  <c:v>1.10100972</c:v>
                </c:pt>
                <c:pt idx="98">
                  <c:v>1.10100972</c:v>
                </c:pt>
                <c:pt idx="99">
                  <c:v>1.10100972</c:v>
                </c:pt>
                <c:pt idx="100">
                  <c:v>1.10100972</c:v>
                </c:pt>
              </c:numCache>
            </c:numRef>
          </c:val>
        </c:ser>
        <c:ser>
          <c:idx val="92"/>
          <c:order val="92"/>
          <c:val>
            <c:numRef>
              <c:f>'[OHDSI distribution of results for opening remarks.xlsx]Sheet1 (4)'!$A$93:$CW$93</c:f>
              <c:numCache>
                <c:formatCode>General</c:formatCode>
                <c:ptCount val="101"/>
                <c:pt idx="0">
                  <c:v>1.0945205</c:v>
                </c:pt>
                <c:pt idx="1">
                  <c:v>1.0945205</c:v>
                </c:pt>
                <c:pt idx="2">
                  <c:v>1.0945205</c:v>
                </c:pt>
                <c:pt idx="3">
                  <c:v>1.0945205</c:v>
                </c:pt>
                <c:pt idx="4">
                  <c:v>1.0945205</c:v>
                </c:pt>
                <c:pt idx="5">
                  <c:v>1.0945205</c:v>
                </c:pt>
                <c:pt idx="6">
                  <c:v>1.0945205</c:v>
                </c:pt>
                <c:pt idx="7">
                  <c:v>1.0945205</c:v>
                </c:pt>
                <c:pt idx="8">
                  <c:v>1.0945205</c:v>
                </c:pt>
                <c:pt idx="9">
                  <c:v>1.0945205</c:v>
                </c:pt>
                <c:pt idx="10">
                  <c:v>1.0945205</c:v>
                </c:pt>
                <c:pt idx="11">
                  <c:v>1.0945205</c:v>
                </c:pt>
                <c:pt idx="12">
                  <c:v>1.0945205</c:v>
                </c:pt>
                <c:pt idx="13">
                  <c:v>1.0945205</c:v>
                </c:pt>
                <c:pt idx="14">
                  <c:v>1.0945205</c:v>
                </c:pt>
                <c:pt idx="15">
                  <c:v>1.0945205</c:v>
                </c:pt>
                <c:pt idx="16">
                  <c:v>1.0945205</c:v>
                </c:pt>
                <c:pt idx="17">
                  <c:v>1.0945205</c:v>
                </c:pt>
                <c:pt idx="18">
                  <c:v>1.0945205</c:v>
                </c:pt>
                <c:pt idx="19">
                  <c:v>1.0945205</c:v>
                </c:pt>
                <c:pt idx="20">
                  <c:v>1.0945205</c:v>
                </c:pt>
                <c:pt idx="21">
                  <c:v>1.0945205</c:v>
                </c:pt>
                <c:pt idx="22">
                  <c:v>1.0945205</c:v>
                </c:pt>
                <c:pt idx="23">
                  <c:v>1.0945205</c:v>
                </c:pt>
                <c:pt idx="24">
                  <c:v>1.0945205</c:v>
                </c:pt>
                <c:pt idx="25">
                  <c:v>1.0945205</c:v>
                </c:pt>
                <c:pt idx="26">
                  <c:v>1.0945205</c:v>
                </c:pt>
                <c:pt idx="27">
                  <c:v>1.0945205</c:v>
                </c:pt>
                <c:pt idx="28">
                  <c:v>1.0945205</c:v>
                </c:pt>
                <c:pt idx="29">
                  <c:v>1.0945205</c:v>
                </c:pt>
                <c:pt idx="30">
                  <c:v>1.0945205</c:v>
                </c:pt>
                <c:pt idx="31">
                  <c:v>1.0945205</c:v>
                </c:pt>
                <c:pt idx="32">
                  <c:v>1.0945205</c:v>
                </c:pt>
                <c:pt idx="33">
                  <c:v>1.0945205</c:v>
                </c:pt>
                <c:pt idx="34">
                  <c:v>1.0945205</c:v>
                </c:pt>
                <c:pt idx="35">
                  <c:v>1.0945205</c:v>
                </c:pt>
                <c:pt idx="36">
                  <c:v>1.0945205</c:v>
                </c:pt>
                <c:pt idx="37">
                  <c:v>1.0945205</c:v>
                </c:pt>
                <c:pt idx="38">
                  <c:v>1.0945205</c:v>
                </c:pt>
                <c:pt idx="39">
                  <c:v>1.0945205</c:v>
                </c:pt>
                <c:pt idx="40">
                  <c:v>1.0945205</c:v>
                </c:pt>
                <c:pt idx="41">
                  <c:v>1.0945205</c:v>
                </c:pt>
                <c:pt idx="42">
                  <c:v>1.0945205</c:v>
                </c:pt>
                <c:pt idx="43">
                  <c:v>1.0945205</c:v>
                </c:pt>
                <c:pt idx="44">
                  <c:v>1.0945205</c:v>
                </c:pt>
                <c:pt idx="45">
                  <c:v>1.0945205</c:v>
                </c:pt>
                <c:pt idx="46">
                  <c:v>1.0945205</c:v>
                </c:pt>
                <c:pt idx="47">
                  <c:v>1.0945205</c:v>
                </c:pt>
                <c:pt idx="48">
                  <c:v>1.0945205</c:v>
                </c:pt>
                <c:pt idx="49">
                  <c:v>1.0945205</c:v>
                </c:pt>
                <c:pt idx="50">
                  <c:v>1.0945205</c:v>
                </c:pt>
                <c:pt idx="51">
                  <c:v>1.0945205</c:v>
                </c:pt>
                <c:pt idx="52">
                  <c:v>1.0945205</c:v>
                </c:pt>
                <c:pt idx="53">
                  <c:v>1.0945205</c:v>
                </c:pt>
                <c:pt idx="54">
                  <c:v>1.0945205</c:v>
                </c:pt>
                <c:pt idx="55">
                  <c:v>1.0945205</c:v>
                </c:pt>
                <c:pt idx="56">
                  <c:v>1.0945205</c:v>
                </c:pt>
                <c:pt idx="57">
                  <c:v>1.0945205</c:v>
                </c:pt>
                <c:pt idx="58">
                  <c:v>1.0945205</c:v>
                </c:pt>
                <c:pt idx="59">
                  <c:v>1.0945205</c:v>
                </c:pt>
                <c:pt idx="60">
                  <c:v>1.0945205</c:v>
                </c:pt>
                <c:pt idx="61">
                  <c:v>1.0945205</c:v>
                </c:pt>
                <c:pt idx="62">
                  <c:v>1.0945205</c:v>
                </c:pt>
                <c:pt idx="63">
                  <c:v>1.0945205</c:v>
                </c:pt>
                <c:pt idx="64">
                  <c:v>1.0945205</c:v>
                </c:pt>
                <c:pt idx="65">
                  <c:v>1.0945205</c:v>
                </c:pt>
                <c:pt idx="66">
                  <c:v>1.0945205</c:v>
                </c:pt>
                <c:pt idx="67">
                  <c:v>1.0945205</c:v>
                </c:pt>
                <c:pt idx="68">
                  <c:v>1.0945205</c:v>
                </c:pt>
                <c:pt idx="69">
                  <c:v>1.0945205</c:v>
                </c:pt>
                <c:pt idx="70">
                  <c:v>1.0945205</c:v>
                </c:pt>
                <c:pt idx="71">
                  <c:v>1.0945205</c:v>
                </c:pt>
                <c:pt idx="72">
                  <c:v>1.0945205</c:v>
                </c:pt>
                <c:pt idx="73">
                  <c:v>1.0945205</c:v>
                </c:pt>
                <c:pt idx="74">
                  <c:v>1.0945205</c:v>
                </c:pt>
                <c:pt idx="75">
                  <c:v>1.0945205</c:v>
                </c:pt>
                <c:pt idx="76">
                  <c:v>1.0945205</c:v>
                </c:pt>
                <c:pt idx="77">
                  <c:v>1.0945205</c:v>
                </c:pt>
                <c:pt idx="78">
                  <c:v>1.0945205</c:v>
                </c:pt>
                <c:pt idx="79">
                  <c:v>1.0945205</c:v>
                </c:pt>
                <c:pt idx="80">
                  <c:v>1.0945205</c:v>
                </c:pt>
                <c:pt idx="81">
                  <c:v>1.0945205</c:v>
                </c:pt>
                <c:pt idx="82">
                  <c:v>1.0945205</c:v>
                </c:pt>
                <c:pt idx="83">
                  <c:v>1.0945205</c:v>
                </c:pt>
                <c:pt idx="84">
                  <c:v>1.0945205</c:v>
                </c:pt>
                <c:pt idx="85">
                  <c:v>1.0945205</c:v>
                </c:pt>
                <c:pt idx="86">
                  <c:v>1.0945205</c:v>
                </c:pt>
                <c:pt idx="87">
                  <c:v>1.0945205</c:v>
                </c:pt>
                <c:pt idx="88">
                  <c:v>1.0945205</c:v>
                </c:pt>
                <c:pt idx="89">
                  <c:v>1.0945205</c:v>
                </c:pt>
                <c:pt idx="90">
                  <c:v>1.0945205</c:v>
                </c:pt>
                <c:pt idx="91">
                  <c:v>1.0945205</c:v>
                </c:pt>
                <c:pt idx="92">
                  <c:v>1.0945205</c:v>
                </c:pt>
                <c:pt idx="93">
                  <c:v>1.0945205</c:v>
                </c:pt>
                <c:pt idx="94">
                  <c:v>1.0945205</c:v>
                </c:pt>
                <c:pt idx="95">
                  <c:v>1.0945205</c:v>
                </c:pt>
                <c:pt idx="96">
                  <c:v>1.0945205</c:v>
                </c:pt>
                <c:pt idx="97">
                  <c:v>1.0945205</c:v>
                </c:pt>
                <c:pt idx="98">
                  <c:v>1.0945205</c:v>
                </c:pt>
                <c:pt idx="99">
                  <c:v>1.0945205</c:v>
                </c:pt>
                <c:pt idx="100">
                  <c:v>1.0945205</c:v>
                </c:pt>
              </c:numCache>
            </c:numRef>
          </c:val>
        </c:ser>
        <c:ser>
          <c:idx val="93"/>
          <c:order val="93"/>
          <c:val>
            <c:numRef>
              <c:f>'[OHDSI distribution of results for opening remarks.xlsx]Sheet1 (4)'!$A$94:$CW$94</c:f>
              <c:numCache>
                <c:formatCode>General</c:formatCode>
                <c:ptCount val="101"/>
                <c:pt idx="0">
                  <c:v>1.088306767</c:v>
                </c:pt>
                <c:pt idx="1">
                  <c:v>1.088306767</c:v>
                </c:pt>
                <c:pt idx="2">
                  <c:v>1.088306767</c:v>
                </c:pt>
                <c:pt idx="3">
                  <c:v>1.088306767</c:v>
                </c:pt>
                <c:pt idx="4">
                  <c:v>1.088306767</c:v>
                </c:pt>
                <c:pt idx="5">
                  <c:v>1.088306767</c:v>
                </c:pt>
                <c:pt idx="6">
                  <c:v>1.088306767</c:v>
                </c:pt>
                <c:pt idx="7">
                  <c:v>1.088306767</c:v>
                </c:pt>
                <c:pt idx="8">
                  <c:v>1.088306767</c:v>
                </c:pt>
                <c:pt idx="9">
                  <c:v>1.088306767</c:v>
                </c:pt>
                <c:pt idx="10">
                  <c:v>1.088306767</c:v>
                </c:pt>
                <c:pt idx="11">
                  <c:v>1.088306767</c:v>
                </c:pt>
                <c:pt idx="12">
                  <c:v>1.088306767</c:v>
                </c:pt>
                <c:pt idx="13">
                  <c:v>1.088306767</c:v>
                </c:pt>
                <c:pt idx="14">
                  <c:v>1.088306767</c:v>
                </c:pt>
                <c:pt idx="15">
                  <c:v>1.088306767</c:v>
                </c:pt>
                <c:pt idx="16">
                  <c:v>1.088306767</c:v>
                </c:pt>
                <c:pt idx="17">
                  <c:v>1.088306767</c:v>
                </c:pt>
                <c:pt idx="18">
                  <c:v>1.088306767</c:v>
                </c:pt>
                <c:pt idx="19">
                  <c:v>1.088306767</c:v>
                </c:pt>
                <c:pt idx="20">
                  <c:v>1.088306767</c:v>
                </c:pt>
                <c:pt idx="21">
                  <c:v>1.088306767</c:v>
                </c:pt>
                <c:pt idx="22">
                  <c:v>1.088306767</c:v>
                </c:pt>
                <c:pt idx="23">
                  <c:v>1.088306767</c:v>
                </c:pt>
                <c:pt idx="24">
                  <c:v>1.088306767</c:v>
                </c:pt>
                <c:pt idx="25">
                  <c:v>1.088306767</c:v>
                </c:pt>
                <c:pt idx="26">
                  <c:v>1.088306767</c:v>
                </c:pt>
                <c:pt idx="27">
                  <c:v>1.088306767</c:v>
                </c:pt>
                <c:pt idx="28">
                  <c:v>1.088306767</c:v>
                </c:pt>
                <c:pt idx="29">
                  <c:v>1.088306767</c:v>
                </c:pt>
                <c:pt idx="30">
                  <c:v>1.088306767</c:v>
                </c:pt>
                <c:pt idx="31">
                  <c:v>1.088306767</c:v>
                </c:pt>
                <c:pt idx="32">
                  <c:v>1.088306767</c:v>
                </c:pt>
                <c:pt idx="33">
                  <c:v>1.088306767</c:v>
                </c:pt>
                <c:pt idx="34">
                  <c:v>1.088306767</c:v>
                </c:pt>
                <c:pt idx="35">
                  <c:v>1.088306767</c:v>
                </c:pt>
                <c:pt idx="36">
                  <c:v>1.088306767</c:v>
                </c:pt>
                <c:pt idx="37">
                  <c:v>1.088306767</c:v>
                </c:pt>
                <c:pt idx="38">
                  <c:v>1.088306767</c:v>
                </c:pt>
                <c:pt idx="39">
                  <c:v>1.088306767</c:v>
                </c:pt>
                <c:pt idx="40">
                  <c:v>1.088306767</c:v>
                </c:pt>
                <c:pt idx="41">
                  <c:v>1.088306767</c:v>
                </c:pt>
                <c:pt idx="42">
                  <c:v>1.088306767</c:v>
                </c:pt>
                <c:pt idx="43">
                  <c:v>1.088306767</c:v>
                </c:pt>
                <c:pt idx="44">
                  <c:v>1.088306767</c:v>
                </c:pt>
                <c:pt idx="45">
                  <c:v>1.088306767</c:v>
                </c:pt>
                <c:pt idx="46">
                  <c:v>1.088306767</c:v>
                </c:pt>
                <c:pt idx="47">
                  <c:v>1.088306767</c:v>
                </c:pt>
                <c:pt idx="48">
                  <c:v>1.088306767</c:v>
                </c:pt>
                <c:pt idx="49">
                  <c:v>1.088306767</c:v>
                </c:pt>
                <c:pt idx="50">
                  <c:v>1.088306767</c:v>
                </c:pt>
                <c:pt idx="51">
                  <c:v>1.088306767</c:v>
                </c:pt>
                <c:pt idx="52">
                  <c:v>1.088306767</c:v>
                </c:pt>
                <c:pt idx="53">
                  <c:v>1.088306767</c:v>
                </c:pt>
                <c:pt idx="54">
                  <c:v>1.088306767</c:v>
                </c:pt>
                <c:pt idx="55">
                  <c:v>1.088306767</c:v>
                </c:pt>
                <c:pt idx="56">
                  <c:v>1.088306767</c:v>
                </c:pt>
                <c:pt idx="57">
                  <c:v>1.088306767</c:v>
                </c:pt>
                <c:pt idx="58">
                  <c:v>1.088306767</c:v>
                </c:pt>
                <c:pt idx="59">
                  <c:v>1.088306767</c:v>
                </c:pt>
                <c:pt idx="60">
                  <c:v>1.088306767</c:v>
                </c:pt>
                <c:pt idx="61">
                  <c:v>1.088306767</c:v>
                </c:pt>
                <c:pt idx="62">
                  <c:v>1.088306767</c:v>
                </c:pt>
                <c:pt idx="63">
                  <c:v>1.088306767</c:v>
                </c:pt>
                <c:pt idx="64">
                  <c:v>1.088306767</c:v>
                </c:pt>
                <c:pt idx="65">
                  <c:v>1.088306767</c:v>
                </c:pt>
                <c:pt idx="66">
                  <c:v>1.088306767</c:v>
                </c:pt>
                <c:pt idx="67">
                  <c:v>1.088306767</c:v>
                </c:pt>
                <c:pt idx="68">
                  <c:v>1.088306767</c:v>
                </c:pt>
                <c:pt idx="69">
                  <c:v>1.088306767</c:v>
                </c:pt>
                <c:pt idx="70">
                  <c:v>1.088306767</c:v>
                </c:pt>
                <c:pt idx="71">
                  <c:v>1.088306767</c:v>
                </c:pt>
                <c:pt idx="72">
                  <c:v>1.088306767</c:v>
                </c:pt>
                <c:pt idx="73">
                  <c:v>1.088306767</c:v>
                </c:pt>
                <c:pt idx="74">
                  <c:v>1.088306767</c:v>
                </c:pt>
                <c:pt idx="75">
                  <c:v>1.088306767</c:v>
                </c:pt>
                <c:pt idx="76">
                  <c:v>1.088306767</c:v>
                </c:pt>
                <c:pt idx="77">
                  <c:v>1.088306767</c:v>
                </c:pt>
                <c:pt idx="78">
                  <c:v>1.088306767</c:v>
                </c:pt>
                <c:pt idx="79">
                  <c:v>1.088306767</c:v>
                </c:pt>
                <c:pt idx="80">
                  <c:v>1.088306767</c:v>
                </c:pt>
                <c:pt idx="81">
                  <c:v>1.088306767</c:v>
                </c:pt>
                <c:pt idx="82">
                  <c:v>1.088306767</c:v>
                </c:pt>
                <c:pt idx="83">
                  <c:v>1.088306767</c:v>
                </c:pt>
                <c:pt idx="84">
                  <c:v>1.088306767</c:v>
                </c:pt>
                <c:pt idx="85">
                  <c:v>1.088306767</c:v>
                </c:pt>
                <c:pt idx="86">
                  <c:v>1.088306767</c:v>
                </c:pt>
                <c:pt idx="87">
                  <c:v>1.088306767</c:v>
                </c:pt>
                <c:pt idx="88">
                  <c:v>1.088306767</c:v>
                </c:pt>
                <c:pt idx="89">
                  <c:v>1.088306767</c:v>
                </c:pt>
                <c:pt idx="90">
                  <c:v>1.088306767</c:v>
                </c:pt>
                <c:pt idx="91">
                  <c:v>1.088306767</c:v>
                </c:pt>
                <c:pt idx="92">
                  <c:v>1.088306767</c:v>
                </c:pt>
                <c:pt idx="93">
                  <c:v>1.088306767</c:v>
                </c:pt>
                <c:pt idx="94">
                  <c:v>1.088306767</c:v>
                </c:pt>
                <c:pt idx="95">
                  <c:v>1.088306767</c:v>
                </c:pt>
                <c:pt idx="96">
                  <c:v>1.088306767</c:v>
                </c:pt>
                <c:pt idx="97">
                  <c:v>1.088306767</c:v>
                </c:pt>
                <c:pt idx="98">
                  <c:v>1.088306767</c:v>
                </c:pt>
                <c:pt idx="99">
                  <c:v>1.088306767</c:v>
                </c:pt>
                <c:pt idx="100">
                  <c:v>1.088306767</c:v>
                </c:pt>
              </c:numCache>
            </c:numRef>
          </c:val>
        </c:ser>
        <c:ser>
          <c:idx val="94"/>
          <c:order val="94"/>
          <c:val>
            <c:numRef>
              <c:f>'[OHDSI distribution of results for opening remarks.xlsx]Sheet1 (4)'!$A$95:$CW$95</c:f>
              <c:numCache>
                <c:formatCode>General</c:formatCode>
                <c:ptCount val="101"/>
                <c:pt idx="0">
                  <c:v>1.0823696249999999</c:v>
                </c:pt>
                <c:pt idx="1">
                  <c:v>1.0823696249999999</c:v>
                </c:pt>
                <c:pt idx="2">
                  <c:v>1.0823696249999999</c:v>
                </c:pt>
                <c:pt idx="3">
                  <c:v>1.0823696249999999</c:v>
                </c:pt>
                <c:pt idx="4">
                  <c:v>1.0823696249999999</c:v>
                </c:pt>
                <c:pt idx="5">
                  <c:v>1.0823696249999999</c:v>
                </c:pt>
                <c:pt idx="6">
                  <c:v>1.0823696249999999</c:v>
                </c:pt>
                <c:pt idx="7">
                  <c:v>1.0823696249999999</c:v>
                </c:pt>
                <c:pt idx="8">
                  <c:v>1.0823696249999999</c:v>
                </c:pt>
                <c:pt idx="9">
                  <c:v>1.0823696249999999</c:v>
                </c:pt>
                <c:pt idx="10">
                  <c:v>1.0823696249999999</c:v>
                </c:pt>
                <c:pt idx="11">
                  <c:v>1.0823696249999999</c:v>
                </c:pt>
                <c:pt idx="12">
                  <c:v>1.0823696249999999</c:v>
                </c:pt>
                <c:pt idx="13">
                  <c:v>1.0823696249999999</c:v>
                </c:pt>
                <c:pt idx="14">
                  <c:v>1.0823696249999999</c:v>
                </c:pt>
                <c:pt idx="15">
                  <c:v>1.0823696249999999</c:v>
                </c:pt>
                <c:pt idx="16">
                  <c:v>1.0823696249999999</c:v>
                </c:pt>
                <c:pt idx="17">
                  <c:v>1.0823696249999999</c:v>
                </c:pt>
                <c:pt idx="18">
                  <c:v>1.0823696249999999</c:v>
                </c:pt>
                <c:pt idx="19">
                  <c:v>1.0823696249999999</c:v>
                </c:pt>
                <c:pt idx="20">
                  <c:v>1.0823696249999999</c:v>
                </c:pt>
                <c:pt idx="21">
                  <c:v>1.0823696249999999</c:v>
                </c:pt>
                <c:pt idx="22">
                  <c:v>1.0823696249999999</c:v>
                </c:pt>
                <c:pt idx="23">
                  <c:v>1.0823696249999999</c:v>
                </c:pt>
                <c:pt idx="24">
                  <c:v>1.0823696249999999</c:v>
                </c:pt>
                <c:pt idx="25">
                  <c:v>1.0823696249999999</c:v>
                </c:pt>
                <c:pt idx="26">
                  <c:v>1.0823696249999999</c:v>
                </c:pt>
                <c:pt idx="27">
                  <c:v>1.0823696249999999</c:v>
                </c:pt>
                <c:pt idx="28">
                  <c:v>1.0823696249999999</c:v>
                </c:pt>
                <c:pt idx="29">
                  <c:v>1.0823696249999999</c:v>
                </c:pt>
                <c:pt idx="30">
                  <c:v>1.0823696249999999</c:v>
                </c:pt>
                <c:pt idx="31">
                  <c:v>1.0823696249999999</c:v>
                </c:pt>
                <c:pt idx="32">
                  <c:v>1.0823696249999999</c:v>
                </c:pt>
                <c:pt idx="33">
                  <c:v>1.0823696249999999</c:v>
                </c:pt>
                <c:pt idx="34">
                  <c:v>1.0823696249999999</c:v>
                </c:pt>
                <c:pt idx="35">
                  <c:v>1.0823696249999999</c:v>
                </c:pt>
                <c:pt idx="36">
                  <c:v>1.0823696249999999</c:v>
                </c:pt>
                <c:pt idx="37">
                  <c:v>1.0823696249999999</c:v>
                </c:pt>
                <c:pt idx="38">
                  <c:v>1.0823696249999999</c:v>
                </c:pt>
                <c:pt idx="39">
                  <c:v>1.0823696249999999</c:v>
                </c:pt>
                <c:pt idx="40">
                  <c:v>1.0823696249999999</c:v>
                </c:pt>
                <c:pt idx="41">
                  <c:v>1.0823696249999999</c:v>
                </c:pt>
                <c:pt idx="42">
                  <c:v>1.0823696249999999</c:v>
                </c:pt>
                <c:pt idx="43">
                  <c:v>1.0823696249999999</c:v>
                </c:pt>
                <c:pt idx="44">
                  <c:v>1.0823696249999999</c:v>
                </c:pt>
                <c:pt idx="45">
                  <c:v>1.0823696249999999</c:v>
                </c:pt>
                <c:pt idx="46">
                  <c:v>1.0823696249999999</c:v>
                </c:pt>
                <c:pt idx="47">
                  <c:v>1.0823696249999999</c:v>
                </c:pt>
                <c:pt idx="48">
                  <c:v>1.0823696249999999</c:v>
                </c:pt>
                <c:pt idx="49">
                  <c:v>1.0823696249999999</c:v>
                </c:pt>
                <c:pt idx="50">
                  <c:v>1.0823696249999999</c:v>
                </c:pt>
                <c:pt idx="51">
                  <c:v>1.0823696249999999</c:v>
                </c:pt>
                <c:pt idx="52">
                  <c:v>1.0823696249999999</c:v>
                </c:pt>
                <c:pt idx="53">
                  <c:v>1.0823696249999999</c:v>
                </c:pt>
                <c:pt idx="54">
                  <c:v>1.0823696249999999</c:v>
                </c:pt>
                <c:pt idx="55">
                  <c:v>1.0823696249999999</c:v>
                </c:pt>
                <c:pt idx="56">
                  <c:v>1.0823696249999999</c:v>
                </c:pt>
                <c:pt idx="57">
                  <c:v>1.0823696249999999</c:v>
                </c:pt>
                <c:pt idx="58">
                  <c:v>1.0823696249999999</c:v>
                </c:pt>
                <c:pt idx="59">
                  <c:v>1.0823696249999999</c:v>
                </c:pt>
                <c:pt idx="60">
                  <c:v>1.0823696249999999</c:v>
                </c:pt>
                <c:pt idx="61">
                  <c:v>1.0823696249999999</c:v>
                </c:pt>
                <c:pt idx="62">
                  <c:v>1.0823696249999999</c:v>
                </c:pt>
                <c:pt idx="63">
                  <c:v>1.0823696249999999</c:v>
                </c:pt>
                <c:pt idx="64">
                  <c:v>1.0823696249999999</c:v>
                </c:pt>
                <c:pt idx="65">
                  <c:v>1.0823696249999999</c:v>
                </c:pt>
                <c:pt idx="66">
                  <c:v>1.0823696249999999</c:v>
                </c:pt>
                <c:pt idx="67">
                  <c:v>1.0823696249999999</c:v>
                </c:pt>
                <c:pt idx="68">
                  <c:v>1.0823696249999999</c:v>
                </c:pt>
                <c:pt idx="69">
                  <c:v>1.0823696249999999</c:v>
                </c:pt>
                <c:pt idx="70">
                  <c:v>1.0823696249999999</c:v>
                </c:pt>
                <c:pt idx="71">
                  <c:v>1.0823696249999999</c:v>
                </c:pt>
                <c:pt idx="72">
                  <c:v>1.0823696249999999</c:v>
                </c:pt>
                <c:pt idx="73">
                  <c:v>1.0823696249999999</c:v>
                </c:pt>
                <c:pt idx="74">
                  <c:v>1.0823696249999999</c:v>
                </c:pt>
                <c:pt idx="75">
                  <c:v>1.0823696249999999</c:v>
                </c:pt>
                <c:pt idx="76">
                  <c:v>1.0823696249999999</c:v>
                </c:pt>
                <c:pt idx="77">
                  <c:v>1.0823696249999999</c:v>
                </c:pt>
                <c:pt idx="78">
                  <c:v>1.0823696249999999</c:v>
                </c:pt>
                <c:pt idx="79">
                  <c:v>1.0823696249999999</c:v>
                </c:pt>
                <c:pt idx="80">
                  <c:v>1.0823696249999999</c:v>
                </c:pt>
                <c:pt idx="81">
                  <c:v>1.0823696249999999</c:v>
                </c:pt>
                <c:pt idx="82">
                  <c:v>1.0823696249999999</c:v>
                </c:pt>
                <c:pt idx="83">
                  <c:v>1.0823696249999999</c:v>
                </c:pt>
                <c:pt idx="84">
                  <c:v>1.0823696249999999</c:v>
                </c:pt>
                <c:pt idx="85">
                  <c:v>1.0823696249999999</c:v>
                </c:pt>
                <c:pt idx="86">
                  <c:v>1.0823696249999999</c:v>
                </c:pt>
                <c:pt idx="87">
                  <c:v>1.0823696249999999</c:v>
                </c:pt>
                <c:pt idx="88">
                  <c:v>1.0823696249999999</c:v>
                </c:pt>
                <c:pt idx="89">
                  <c:v>1.0823696249999999</c:v>
                </c:pt>
                <c:pt idx="90">
                  <c:v>1.0823696249999999</c:v>
                </c:pt>
                <c:pt idx="91">
                  <c:v>1.0823696249999999</c:v>
                </c:pt>
                <c:pt idx="92">
                  <c:v>1.0823696249999999</c:v>
                </c:pt>
                <c:pt idx="93">
                  <c:v>1.0823696249999999</c:v>
                </c:pt>
                <c:pt idx="94">
                  <c:v>1.0823696249999999</c:v>
                </c:pt>
                <c:pt idx="95">
                  <c:v>1.0823696249999999</c:v>
                </c:pt>
                <c:pt idx="96">
                  <c:v>1.0823696249999999</c:v>
                </c:pt>
                <c:pt idx="97">
                  <c:v>1.0823696249999999</c:v>
                </c:pt>
                <c:pt idx="98">
                  <c:v>1.0823696249999999</c:v>
                </c:pt>
                <c:pt idx="99">
                  <c:v>1.0823696249999999</c:v>
                </c:pt>
                <c:pt idx="100">
                  <c:v>1.0823696249999999</c:v>
                </c:pt>
              </c:numCache>
            </c:numRef>
          </c:val>
        </c:ser>
        <c:ser>
          <c:idx val="95"/>
          <c:order val="95"/>
          <c:val>
            <c:numRef>
              <c:f>'[OHDSI distribution of results for opening remarks.xlsx]Sheet1 (4)'!$A$96:$CW$96</c:f>
              <c:numCache>
                <c:formatCode>General</c:formatCode>
                <c:ptCount val="101"/>
                <c:pt idx="0">
                  <c:v>1.076708824</c:v>
                </c:pt>
                <c:pt idx="1">
                  <c:v>1.076708824</c:v>
                </c:pt>
                <c:pt idx="2">
                  <c:v>1.076708824</c:v>
                </c:pt>
                <c:pt idx="3">
                  <c:v>1.076708824</c:v>
                </c:pt>
                <c:pt idx="4">
                  <c:v>1.076708824</c:v>
                </c:pt>
                <c:pt idx="5">
                  <c:v>1.076708824</c:v>
                </c:pt>
                <c:pt idx="6">
                  <c:v>1.076708824</c:v>
                </c:pt>
                <c:pt idx="7">
                  <c:v>1.076708824</c:v>
                </c:pt>
                <c:pt idx="8">
                  <c:v>1.076708824</c:v>
                </c:pt>
                <c:pt idx="9">
                  <c:v>1.076708824</c:v>
                </c:pt>
                <c:pt idx="10">
                  <c:v>1.076708824</c:v>
                </c:pt>
                <c:pt idx="11">
                  <c:v>1.076708824</c:v>
                </c:pt>
                <c:pt idx="12">
                  <c:v>1.076708824</c:v>
                </c:pt>
                <c:pt idx="13">
                  <c:v>1.076708824</c:v>
                </c:pt>
                <c:pt idx="14">
                  <c:v>1.076708824</c:v>
                </c:pt>
                <c:pt idx="15">
                  <c:v>1.076708824</c:v>
                </c:pt>
                <c:pt idx="16">
                  <c:v>1.076708824</c:v>
                </c:pt>
                <c:pt idx="17">
                  <c:v>1.076708824</c:v>
                </c:pt>
                <c:pt idx="18">
                  <c:v>1.076708824</c:v>
                </c:pt>
                <c:pt idx="19">
                  <c:v>1.076708824</c:v>
                </c:pt>
                <c:pt idx="20">
                  <c:v>1.076708824</c:v>
                </c:pt>
                <c:pt idx="21">
                  <c:v>1.076708824</c:v>
                </c:pt>
                <c:pt idx="22">
                  <c:v>1.076708824</c:v>
                </c:pt>
                <c:pt idx="23">
                  <c:v>1.076708824</c:v>
                </c:pt>
                <c:pt idx="24">
                  <c:v>1.076708824</c:v>
                </c:pt>
                <c:pt idx="25">
                  <c:v>1.076708824</c:v>
                </c:pt>
                <c:pt idx="26">
                  <c:v>1.076708824</c:v>
                </c:pt>
                <c:pt idx="27">
                  <c:v>1.076708824</c:v>
                </c:pt>
                <c:pt idx="28">
                  <c:v>1.076708824</c:v>
                </c:pt>
                <c:pt idx="29">
                  <c:v>1.076708824</c:v>
                </c:pt>
                <c:pt idx="30">
                  <c:v>1.076708824</c:v>
                </c:pt>
                <c:pt idx="31">
                  <c:v>1.076708824</c:v>
                </c:pt>
                <c:pt idx="32">
                  <c:v>1.076708824</c:v>
                </c:pt>
                <c:pt idx="33">
                  <c:v>1.076708824</c:v>
                </c:pt>
                <c:pt idx="34">
                  <c:v>1.076708824</c:v>
                </c:pt>
                <c:pt idx="35">
                  <c:v>1.076708824</c:v>
                </c:pt>
                <c:pt idx="36">
                  <c:v>1.076708824</c:v>
                </c:pt>
                <c:pt idx="37">
                  <c:v>1.076708824</c:v>
                </c:pt>
                <c:pt idx="38">
                  <c:v>1.076708824</c:v>
                </c:pt>
                <c:pt idx="39">
                  <c:v>1.076708824</c:v>
                </c:pt>
                <c:pt idx="40">
                  <c:v>1.076708824</c:v>
                </c:pt>
                <c:pt idx="41">
                  <c:v>1.076708824</c:v>
                </c:pt>
                <c:pt idx="42">
                  <c:v>1.076708824</c:v>
                </c:pt>
                <c:pt idx="43">
                  <c:v>1.076708824</c:v>
                </c:pt>
                <c:pt idx="44">
                  <c:v>1.076708824</c:v>
                </c:pt>
                <c:pt idx="45">
                  <c:v>1.076708824</c:v>
                </c:pt>
                <c:pt idx="46">
                  <c:v>1.076708824</c:v>
                </c:pt>
                <c:pt idx="47">
                  <c:v>1.076708824</c:v>
                </c:pt>
                <c:pt idx="48">
                  <c:v>1.076708824</c:v>
                </c:pt>
                <c:pt idx="49">
                  <c:v>1.076708824</c:v>
                </c:pt>
                <c:pt idx="50">
                  <c:v>1.076708824</c:v>
                </c:pt>
                <c:pt idx="51">
                  <c:v>1.076708824</c:v>
                </c:pt>
                <c:pt idx="52">
                  <c:v>1.076708824</c:v>
                </c:pt>
                <c:pt idx="53">
                  <c:v>1.076708824</c:v>
                </c:pt>
                <c:pt idx="54">
                  <c:v>1.076708824</c:v>
                </c:pt>
                <c:pt idx="55">
                  <c:v>1.076708824</c:v>
                </c:pt>
                <c:pt idx="56">
                  <c:v>1.076708824</c:v>
                </c:pt>
                <c:pt idx="57">
                  <c:v>1.076708824</c:v>
                </c:pt>
                <c:pt idx="58">
                  <c:v>1.076708824</c:v>
                </c:pt>
                <c:pt idx="59">
                  <c:v>1.076708824</c:v>
                </c:pt>
                <c:pt idx="60">
                  <c:v>1.076708824</c:v>
                </c:pt>
                <c:pt idx="61">
                  <c:v>1.076708824</c:v>
                </c:pt>
                <c:pt idx="62">
                  <c:v>1.076708824</c:v>
                </c:pt>
                <c:pt idx="63">
                  <c:v>1.076708824</c:v>
                </c:pt>
                <c:pt idx="64">
                  <c:v>1.076708824</c:v>
                </c:pt>
                <c:pt idx="65">
                  <c:v>1.076708824</c:v>
                </c:pt>
                <c:pt idx="66">
                  <c:v>1.076708824</c:v>
                </c:pt>
                <c:pt idx="67">
                  <c:v>1.076708824</c:v>
                </c:pt>
                <c:pt idx="68">
                  <c:v>1.076708824</c:v>
                </c:pt>
                <c:pt idx="69">
                  <c:v>1.076708824</c:v>
                </c:pt>
                <c:pt idx="70">
                  <c:v>1.076708824</c:v>
                </c:pt>
                <c:pt idx="71">
                  <c:v>1.076708824</c:v>
                </c:pt>
                <c:pt idx="72">
                  <c:v>1.076708824</c:v>
                </c:pt>
                <c:pt idx="73">
                  <c:v>1.076708824</c:v>
                </c:pt>
                <c:pt idx="74">
                  <c:v>1.076708824</c:v>
                </c:pt>
                <c:pt idx="75">
                  <c:v>1.076708824</c:v>
                </c:pt>
                <c:pt idx="76">
                  <c:v>1.076708824</c:v>
                </c:pt>
                <c:pt idx="77">
                  <c:v>1.076708824</c:v>
                </c:pt>
                <c:pt idx="78">
                  <c:v>1.076708824</c:v>
                </c:pt>
                <c:pt idx="79">
                  <c:v>1.076708824</c:v>
                </c:pt>
                <c:pt idx="80">
                  <c:v>1.076708824</c:v>
                </c:pt>
                <c:pt idx="81">
                  <c:v>1.076708824</c:v>
                </c:pt>
                <c:pt idx="82">
                  <c:v>1.076708824</c:v>
                </c:pt>
                <c:pt idx="83">
                  <c:v>1.076708824</c:v>
                </c:pt>
                <c:pt idx="84">
                  <c:v>1.076708824</c:v>
                </c:pt>
                <c:pt idx="85">
                  <c:v>1.076708824</c:v>
                </c:pt>
                <c:pt idx="86">
                  <c:v>1.076708824</c:v>
                </c:pt>
                <c:pt idx="87">
                  <c:v>1.076708824</c:v>
                </c:pt>
                <c:pt idx="88">
                  <c:v>1.076708824</c:v>
                </c:pt>
                <c:pt idx="89">
                  <c:v>1.076708824</c:v>
                </c:pt>
                <c:pt idx="90">
                  <c:v>1.076708824</c:v>
                </c:pt>
                <c:pt idx="91">
                  <c:v>1.076708824</c:v>
                </c:pt>
                <c:pt idx="92">
                  <c:v>1.076708824</c:v>
                </c:pt>
                <c:pt idx="93">
                  <c:v>1.076708824</c:v>
                </c:pt>
                <c:pt idx="94">
                  <c:v>1.076708824</c:v>
                </c:pt>
                <c:pt idx="95">
                  <c:v>1.076708824</c:v>
                </c:pt>
                <c:pt idx="96">
                  <c:v>1.076708824</c:v>
                </c:pt>
                <c:pt idx="97">
                  <c:v>1.076708824</c:v>
                </c:pt>
                <c:pt idx="98">
                  <c:v>1.076708824</c:v>
                </c:pt>
                <c:pt idx="99">
                  <c:v>1.076708824</c:v>
                </c:pt>
                <c:pt idx="100">
                  <c:v>1.076708824</c:v>
                </c:pt>
              </c:numCache>
            </c:numRef>
          </c:val>
        </c:ser>
        <c:ser>
          <c:idx val="96"/>
          <c:order val="96"/>
          <c:val>
            <c:numRef>
              <c:f>'[OHDSI distribution of results for opening remarks.xlsx]Sheet1 (4)'!$A$97:$CW$97</c:f>
              <c:numCache>
                <c:formatCode>General</c:formatCode>
                <c:ptCount val="101"/>
                <c:pt idx="0">
                  <c:v>1.071322849</c:v>
                </c:pt>
                <c:pt idx="1">
                  <c:v>1.071322849</c:v>
                </c:pt>
                <c:pt idx="2">
                  <c:v>1.071322849</c:v>
                </c:pt>
                <c:pt idx="3">
                  <c:v>1.071322849</c:v>
                </c:pt>
                <c:pt idx="4">
                  <c:v>1.071322849</c:v>
                </c:pt>
                <c:pt idx="5">
                  <c:v>1.071322849</c:v>
                </c:pt>
                <c:pt idx="6">
                  <c:v>1.071322849</c:v>
                </c:pt>
                <c:pt idx="7">
                  <c:v>1.071322849</c:v>
                </c:pt>
                <c:pt idx="8">
                  <c:v>1.071322849</c:v>
                </c:pt>
                <c:pt idx="9">
                  <c:v>1.071322849</c:v>
                </c:pt>
                <c:pt idx="10">
                  <c:v>1.071322849</c:v>
                </c:pt>
                <c:pt idx="11">
                  <c:v>1.071322849</c:v>
                </c:pt>
                <c:pt idx="12">
                  <c:v>1.071322849</c:v>
                </c:pt>
                <c:pt idx="13">
                  <c:v>1.071322849</c:v>
                </c:pt>
                <c:pt idx="14">
                  <c:v>1.071322849</c:v>
                </c:pt>
                <c:pt idx="15">
                  <c:v>1.071322849</c:v>
                </c:pt>
                <c:pt idx="16">
                  <c:v>1.071322849</c:v>
                </c:pt>
                <c:pt idx="17">
                  <c:v>1.071322849</c:v>
                </c:pt>
                <c:pt idx="18">
                  <c:v>1.071322849</c:v>
                </c:pt>
                <c:pt idx="19">
                  <c:v>1.071322849</c:v>
                </c:pt>
                <c:pt idx="20">
                  <c:v>1.071322849</c:v>
                </c:pt>
                <c:pt idx="21">
                  <c:v>1.071322849</c:v>
                </c:pt>
                <c:pt idx="22">
                  <c:v>1.071322849</c:v>
                </c:pt>
                <c:pt idx="23">
                  <c:v>1.071322849</c:v>
                </c:pt>
                <c:pt idx="24">
                  <c:v>1.071322849</c:v>
                </c:pt>
                <c:pt idx="25">
                  <c:v>1.071322849</c:v>
                </c:pt>
                <c:pt idx="26">
                  <c:v>1.071322849</c:v>
                </c:pt>
                <c:pt idx="27">
                  <c:v>1.071322849</c:v>
                </c:pt>
                <c:pt idx="28">
                  <c:v>1.071322849</c:v>
                </c:pt>
                <c:pt idx="29">
                  <c:v>1.071322849</c:v>
                </c:pt>
                <c:pt idx="30">
                  <c:v>1.071322849</c:v>
                </c:pt>
                <c:pt idx="31">
                  <c:v>1.071322849</c:v>
                </c:pt>
                <c:pt idx="32">
                  <c:v>1.071322849</c:v>
                </c:pt>
                <c:pt idx="33">
                  <c:v>1.071322849</c:v>
                </c:pt>
                <c:pt idx="34">
                  <c:v>1.071322849</c:v>
                </c:pt>
                <c:pt idx="35">
                  <c:v>1.071322849</c:v>
                </c:pt>
                <c:pt idx="36">
                  <c:v>1.071322849</c:v>
                </c:pt>
                <c:pt idx="37">
                  <c:v>1.071322849</c:v>
                </c:pt>
                <c:pt idx="38">
                  <c:v>1.071322849</c:v>
                </c:pt>
                <c:pt idx="39">
                  <c:v>1.071322849</c:v>
                </c:pt>
                <c:pt idx="40">
                  <c:v>1.071322849</c:v>
                </c:pt>
                <c:pt idx="41">
                  <c:v>1.071322849</c:v>
                </c:pt>
                <c:pt idx="42">
                  <c:v>1.071322849</c:v>
                </c:pt>
                <c:pt idx="43">
                  <c:v>1.071322849</c:v>
                </c:pt>
                <c:pt idx="44">
                  <c:v>1.071322849</c:v>
                </c:pt>
                <c:pt idx="45">
                  <c:v>1.071322849</c:v>
                </c:pt>
                <c:pt idx="46">
                  <c:v>1.071322849</c:v>
                </c:pt>
                <c:pt idx="47">
                  <c:v>1.071322849</c:v>
                </c:pt>
                <c:pt idx="48">
                  <c:v>1.071322849</c:v>
                </c:pt>
                <c:pt idx="49">
                  <c:v>1.071322849</c:v>
                </c:pt>
                <c:pt idx="50">
                  <c:v>1.071322849</c:v>
                </c:pt>
                <c:pt idx="51">
                  <c:v>1.071322849</c:v>
                </c:pt>
                <c:pt idx="52">
                  <c:v>1.071322849</c:v>
                </c:pt>
                <c:pt idx="53">
                  <c:v>1.071322849</c:v>
                </c:pt>
                <c:pt idx="54">
                  <c:v>1.071322849</c:v>
                </c:pt>
                <c:pt idx="55">
                  <c:v>1.071322849</c:v>
                </c:pt>
                <c:pt idx="56">
                  <c:v>1.071322849</c:v>
                </c:pt>
                <c:pt idx="57">
                  <c:v>1.071322849</c:v>
                </c:pt>
                <c:pt idx="58">
                  <c:v>1.071322849</c:v>
                </c:pt>
                <c:pt idx="59">
                  <c:v>1.071322849</c:v>
                </c:pt>
                <c:pt idx="60">
                  <c:v>1.071322849</c:v>
                </c:pt>
                <c:pt idx="61">
                  <c:v>1.071322849</c:v>
                </c:pt>
                <c:pt idx="62">
                  <c:v>1.071322849</c:v>
                </c:pt>
                <c:pt idx="63">
                  <c:v>1.071322849</c:v>
                </c:pt>
                <c:pt idx="64">
                  <c:v>1.071322849</c:v>
                </c:pt>
                <c:pt idx="65">
                  <c:v>1.071322849</c:v>
                </c:pt>
                <c:pt idx="66">
                  <c:v>1.071322849</c:v>
                </c:pt>
                <c:pt idx="67">
                  <c:v>1.071322849</c:v>
                </c:pt>
                <c:pt idx="68">
                  <c:v>1.071322849</c:v>
                </c:pt>
                <c:pt idx="69">
                  <c:v>1.071322849</c:v>
                </c:pt>
                <c:pt idx="70">
                  <c:v>1.071322849</c:v>
                </c:pt>
                <c:pt idx="71">
                  <c:v>1.071322849</c:v>
                </c:pt>
                <c:pt idx="72">
                  <c:v>1.071322849</c:v>
                </c:pt>
                <c:pt idx="73">
                  <c:v>1.071322849</c:v>
                </c:pt>
                <c:pt idx="74">
                  <c:v>1.071322849</c:v>
                </c:pt>
                <c:pt idx="75">
                  <c:v>1.071322849</c:v>
                </c:pt>
                <c:pt idx="76">
                  <c:v>1.071322849</c:v>
                </c:pt>
                <c:pt idx="77">
                  <c:v>1.071322849</c:v>
                </c:pt>
                <c:pt idx="78">
                  <c:v>1.071322849</c:v>
                </c:pt>
                <c:pt idx="79">
                  <c:v>1.071322849</c:v>
                </c:pt>
                <c:pt idx="80">
                  <c:v>1.071322849</c:v>
                </c:pt>
                <c:pt idx="81">
                  <c:v>1.071322849</c:v>
                </c:pt>
                <c:pt idx="82">
                  <c:v>1.071322849</c:v>
                </c:pt>
                <c:pt idx="83">
                  <c:v>1.071322849</c:v>
                </c:pt>
                <c:pt idx="84">
                  <c:v>1.071322849</c:v>
                </c:pt>
                <c:pt idx="85">
                  <c:v>1.071322849</c:v>
                </c:pt>
                <c:pt idx="86">
                  <c:v>1.071322849</c:v>
                </c:pt>
                <c:pt idx="87">
                  <c:v>1.071322849</c:v>
                </c:pt>
                <c:pt idx="88">
                  <c:v>1.071322849</c:v>
                </c:pt>
                <c:pt idx="89">
                  <c:v>1.071322849</c:v>
                </c:pt>
                <c:pt idx="90">
                  <c:v>1.071322849</c:v>
                </c:pt>
                <c:pt idx="91">
                  <c:v>1.071322849</c:v>
                </c:pt>
                <c:pt idx="92">
                  <c:v>1.071322849</c:v>
                </c:pt>
                <c:pt idx="93">
                  <c:v>1.071322849</c:v>
                </c:pt>
                <c:pt idx="94">
                  <c:v>1.071322849</c:v>
                </c:pt>
                <c:pt idx="95">
                  <c:v>1.071322849</c:v>
                </c:pt>
                <c:pt idx="96">
                  <c:v>1.071322849</c:v>
                </c:pt>
                <c:pt idx="97">
                  <c:v>1.071322849</c:v>
                </c:pt>
                <c:pt idx="98">
                  <c:v>1.071322849</c:v>
                </c:pt>
                <c:pt idx="99">
                  <c:v>1.071322849</c:v>
                </c:pt>
                <c:pt idx="100">
                  <c:v>1.071322849</c:v>
                </c:pt>
              </c:numCache>
            </c:numRef>
          </c:val>
        </c:ser>
        <c:ser>
          <c:idx val="97"/>
          <c:order val="97"/>
          <c:val>
            <c:numRef>
              <c:f>'[OHDSI distribution of results for opening remarks.xlsx]Sheet1 (4)'!$A$98:$CW$98</c:f>
              <c:numCache>
                <c:formatCode>General</c:formatCode>
                <c:ptCount val="101"/>
                <c:pt idx="0">
                  <c:v>1.0662090230000001</c:v>
                </c:pt>
                <c:pt idx="1">
                  <c:v>1.0662090230000001</c:v>
                </c:pt>
                <c:pt idx="2">
                  <c:v>1.0662090230000001</c:v>
                </c:pt>
                <c:pt idx="3">
                  <c:v>1.0662090230000001</c:v>
                </c:pt>
                <c:pt idx="4">
                  <c:v>1.0662090230000001</c:v>
                </c:pt>
                <c:pt idx="5">
                  <c:v>1.0662090230000001</c:v>
                </c:pt>
                <c:pt idx="6">
                  <c:v>1.0662090230000001</c:v>
                </c:pt>
                <c:pt idx="7">
                  <c:v>1.0662090230000001</c:v>
                </c:pt>
                <c:pt idx="8">
                  <c:v>1.0662090230000001</c:v>
                </c:pt>
                <c:pt idx="9">
                  <c:v>1.0662090230000001</c:v>
                </c:pt>
                <c:pt idx="10">
                  <c:v>1.0662090230000001</c:v>
                </c:pt>
                <c:pt idx="11">
                  <c:v>1.0662090230000001</c:v>
                </c:pt>
                <c:pt idx="12">
                  <c:v>1.0662090230000001</c:v>
                </c:pt>
                <c:pt idx="13">
                  <c:v>1.0662090230000001</c:v>
                </c:pt>
                <c:pt idx="14">
                  <c:v>1.0662090230000001</c:v>
                </c:pt>
                <c:pt idx="15">
                  <c:v>1.0662090230000001</c:v>
                </c:pt>
                <c:pt idx="16">
                  <c:v>1.0662090230000001</c:v>
                </c:pt>
                <c:pt idx="17">
                  <c:v>1.0662090230000001</c:v>
                </c:pt>
                <c:pt idx="18">
                  <c:v>1.0662090230000001</c:v>
                </c:pt>
                <c:pt idx="19">
                  <c:v>1.0662090230000001</c:v>
                </c:pt>
                <c:pt idx="20">
                  <c:v>1.0662090230000001</c:v>
                </c:pt>
                <c:pt idx="21">
                  <c:v>1.0662090230000001</c:v>
                </c:pt>
                <c:pt idx="22">
                  <c:v>1.0662090230000001</c:v>
                </c:pt>
                <c:pt idx="23">
                  <c:v>1.0662090230000001</c:v>
                </c:pt>
                <c:pt idx="24">
                  <c:v>1.0662090230000001</c:v>
                </c:pt>
                <c:pt idx="25">
                  <c:v>1.0662090230000001</c:v>
                </c:pt>
                <c:pt idx="26">
                  <c:v>1.0662090230000001</c:v>
                </c:pt>
                <c:pt idx="27">
                  <c:v>1.0662090230000001</c:v>
                </c:pt>
                <c:pt idx="28">
                  <c:v>1.0662090230000001</c:v>
                </c:pt>
                <c:pt idx="29">
                  <c:v>1.0662090230000001</c:v>
                </c:pt>
                <c:pt idx="30">
                  <c:v>1.0662090230000001</c:v>
                </c:pt>
                <c:pt idx="31">
                  <c:v>1.0662090230000001</c:v>
                </c:pt>
                <c:pt idx="32">
                  <c:v>1.0662090230000001</c:v>
                </c:pt>
                <c:pt idx="33">
                  <c:v>1.0662090230000001</c:v>
                </c:pt>
                <c:pt idx="34">
                  <c:v>1.0662090230000001</c:v>
                </c:pt>
                <c:pt idx="35">
                  <c:v>1.0662090230000001</c:v>
                </c:pt>
                <c:pt idx="36">
                  <c:v>1.0662090230000001</c:v>
                </c:pt>
                <c:pt idx="37">
                  <c:v>1.0662090230000001</c:v>
                </c:pt>
                <c:pt idx="38">
                  <c:v>1.0662090230000001</c:v>
                </c:pt>
                <c:pt idx="39">
                  <c:v>1.0662090230000001</c:v>
                </c:pt>
                <c:pt idx="40">
                  <c:v>1.0662090230000001</c:v>
                </c:pt>
                <c:pt idx="41">
                  <c:v>1.0662090230000001</c:v>
                </c:pt>
                <c:pt idx="42">
                  <c:v>1.0662090230000001</c:v>
                </c:pt>
                <c:pt idx="43">
                  <c:v>1.0662090230000001</c:v>
                </c:pt>
                <c:pt idx="44">
                  <c:v>1.0662090230000001</c:v>
                </c:pt>
                <c:pt idx="45">
                  <c:v>1.0662090230000001</c:v>
                </c:pt>
                <c:pt idx="46">
                  <c:v>1.0662090230000001</c:v>
                </c:pt>
                <c:pt idx="47">
                  <c:v>1.0662090230000001</c:v>
                </c:pt>
                <c:pt idx="48">
                  <c:v>1.0662090230000001</c:v>
                </c:pt>
                <c:pt idx="49">
                  <c:v>1.0662090230000001</c:v>
                </c:pt>
                <c:pt idx="50">
                  <c:v>1.0662090230000001</c:v>
                </c:pt>
                <c:pt idx="51">
                  <c:v>1.0662090230000001</c:v>
                </c:pt>
                <c:pt idx="52">
                  <c:v>1.0662090230000001</c:v>
                </c:pt>
                <c:pt idx="53">
                  <c:v>1.0662090230000001</c:v>
                </c:pt>
                <c:pt idx="54">
                  <c:v>1.0662090230000001</c:v>
                </c:pt>
                <c:pt idx="55">
                  <c:v>1.0662090230000001</c:v>
                </c:pt>
                <c:pt idx="56">
                  <c:v>1.0662090230000001</c:v>
                </c:pt>
                <c:pt idx="57">
                  <c:v>1.0662090230000001</c:v>
                </c:pt>
                <c:pt idx="58">
                  <c:v>1.0662090230000001</c:v>
                </c:pt>
                <c:pt idx="59">
                  <c:v>1.0662090230000001</c:v>
                </c:pt>
                <c:pt idx="60">
                  <c:v>1.0662090230000001</c:v>
                </c:pt>
                <c:pt idx="61">
                  <c:v>1.0662090230000001</c:v>
                </c:pt>
                <c:pt idx="62">
                  <c:v>1.0662090230000001</c:v>
                </c:pt>
                <c:pt idx="63">
                  <c:v>1.0662090230000001</c:v>
                </c:pt>
                <c:pt idx="64">
                  <c:v>1.0662090230000001</c:v>
                </c:pt>
                <c:pt idx="65">
                  <c:v>1.0662090230000001</c:v>
                </c:pt>
                <c:pt idx="66">
                  <c:v>1.0662090230000001</c:v>
                </c:pt>
                <c:pt idx="67">
                  <c:v>1.0662090230000001</c:v>
                </c:pt>
                <c:pt idx="68">
                  <c:v>1.0662090230000001</c:v>
                </c:pt>
                <c:pt idx="69">
                  <c:v>1.0662090230000001</c:v>
                </c:pt>
                <c:pt idx="70">
                  <c:v>1.0662090230000001</c:v>
                </c:pt>
                <c:pt idx="71">
                  <c:v>1.0662090230000001</c:v>
                </c:pt>
                <c:pt idx="72">
                  <c:v>1.0662090230000001</c:v>
                </c:pt>
                <c:pt idx="73">
                  <c:v>1.0662090230000001</c:v>
                </c:pt>
                <c:pt idx="74">
                  <c:v>1.0662090230000001</c:v>
                </c:pt>
                <c:pt idx="75">
                  <c:v>1.0662090230000001</c:v>
                </c:pt>
                <c:pt idx="76">
                  <c:v>1.0662090230000001</c:v>
                </c:pt>
                <c:pt idx="77">
                  <c:v>1.0662090230000001</c:v>
                </c:pt>
                <c:pt idx="78">
                  <c:v>1.0662090230000001</c:v>
                </c:pt>
                <c:pt idx="79">
                  <c:v>1.0662090230000001</c:v>
                </c:pt>
                <c:pt idx="80">
                  <c:v>1.0662090230000001</c:v>
                </c:pt>
                <c:pt idx="81">
                  <c:v>1.0662090230000001</c:v>
                </c:pt>
                <c:pt idx="82">
                  <c:v>1.0662090230000001</c:v>
                </c:pt>
                <c:pt idx="83">
                  <c:v>1.0662090230000001</c:v>
                </c:pt>
                <c:pt idx="84">
                  <c:v>1.0662090230000001</c:v>
                </c:pt>
                <c:pt idx="85">
                  <c:v>1.0662090230000001</c:v>
                </c:pt>
                <c:pt idx="86">
                  <c:v>1.0662090230000001</c:v>
                </c:pt>
                <c:pt idx="87">
                  <c:v>1.0662090230000001</c:v>
                </c:pt>
                <c:pt idx="88">
                  <c:v>1.0662090230000001</c:v>
                </c:pt>
                <c:pt idx="89">
                  <c:v>1.0662090230000001</c:v>
                </c:pt>
                <c:pt idx="90">
                  <c:v>1.0662090230000001</c:v>
                </c:pt>
                <c:pt idx="91">
                  <c:v>1.0662090230000001</c:v>
                </c:pt>
                <c:pt idx="92">
                  <c:v>1.0662090230000001</c:v>
                </c:pt>
                <c:pt idx="93">
                  <c:v>1.0662090230000001</c:v>
                </c:pt>
                <c:pt idx="94">
                  <c:v>1.0662090230000001</c:v>
                </c:pt>
                <c:pt idx="95">
                  <c:v>1.0662090230000001</c:v>
                </c:pt>
                <c:pt idx="96">
                  <c:v>1.0662090230000001</c:v>
                </c:pt>
                <c:pt idx="97">
                  <c:v>1.0662090230000001</c:v>
                </c:pt>
                <c:pt idx="98">
                  <c:v>1.0662090230000001</c:v>
                </c:pt>
                <c:pt idx="99">
                  <c:v>1.0662090230000001</c:v>
                </c:pt>
                <c:pt idx="100">
                  <c:v>1.0662090230000001</c:v>
                </c:pt>
              </c:numCache>
            </c:numRef>
          </c:val>
        </c:ser>
        <c:ser>
          <c:idx val="98"/>
          <c:order val="98"/>
          <c:val>
            <c:numRef>
              <c:f>'[OHDSI distribution of results for opening remarks.xlsx]Sheet1 (4)'!$A$99:$CW$99</c:f>
              <c:numCache>
                <c:formatCode>General</c:formatCode>
                <c:ptCount val="101"/>
                <c:pt idx="0">
                  <c:v>1.061363595</c:v>
                </c:pt>
                <c:pt idx="1">
                  <c:v>1.061363595</c:v>
                </c:pt>
                <c:pt idx="2">
                  <c:v>1.061363595</c:v>
                </c:pt>
                <c:pt idx="3">
                  <c:v>1.061363595</c:v>
                </c:pt>
                <c:pt idx="4">
                  <c:v>1.061363595</c:v>
                </c:pt>
                <c:pt idx="5">
                  <c:v>1.061363595</c:v>
                </c:pt>
                <c:pt idx="6">
                  <c:v>1.061363595</c:v>
                </c:pt>
                <c:pt idx="7">
                  <c:v>1.061363595</c:v>
                </c:pt>
                <c:pt idx="8">
                  <c:v>1.061363595</c:v>
                </c:pt>
                <c:pt idx="9">
                  <c:v>1.061363595</c:v>
                </c:pt>
                <c:pt idx="10">
                  <c:v>1.061363595</c:v>
                </c:pt>
                <c:pt idx="11">
                  <c:v>1.061363595</c:v>
                </c:pt>
                <c:pt idx="12">
                  <c:v>1.061363595</c:v>
                </c:pt>
                <c:pt idx="13">
                  <c:v>1.061363595</c:v>
                </c:pt>
                <c:pt idx="14">
                  <c:v>1.061363595</c:v>
                </c:pt>
                <c:pt idx="15">
                  <c:v>1.061363595</c:v>
                </c:pt>
                <c:pt idx="16">
                  <c:v>1.061363595</c:v>
                </c:pt>
                <c:pt idx="17">
                  <c:v>1.061363595</c:v>
                </c:pt>
                <c:pt idx="18">
                  <c:v>1.061363595</c:v>
                </c:pt>
                <c:pt idx="19">
                  <c:v>1.061363595</c:v>
                </c:pt>
                <c:pt idx="20">
                  <c:v>1.061363595</c:v>
                </c:pt>
                <c:pt idx="21">
                  <c:v>1.061363595</c:v>
                </c:pt>
                <c:pt idx="22">
                  <c:v>1.061363595</c:v>
                </c:pt>
                <c:pt idx="23">
                  <c:v>1.061363595</c:v>
                </c:pt>
                <c:pt idx="24">
                  <c:v>1.061363595</c:v>
                </c:pt>
                <c:pt idx="25">
                  <c:v>1.061363595</c:v>
                </c:pt>
                <c:pt idx="26">
                  <c:v>1.061363595</c:v>
                </c:pt>
                <c:pt idx="27">
                  <c:v>1.061363595</c:v>
                </c:pt>
                <c:pt idx="28">
                  <c:v>1.061363595</c:v>
                </c:pt>
                <c:pt idx="29">
                  <c:v>1.061363595</c:v>
                </c:pt>
                <c:pt idx="30">
                  <c:v>1.061363595</c:v>
                </c:pt>
                <c:pt idx="31">
                  <c:v>1.061363595</c:v>
                </c:pt>
                <c:pt idx="32">
                  <c:v>1.061363595</c:v>
                </c:pt>
                <c:pt idx="33">
                  <c:v>1.061363595</c:v>
                </c:pt>
                <c:pt idx="34">
                  <c:v>1.061363595</c:v>
                </c:pt>
                <c:pt idx="35">
                  <c:v>1.061363595</c:v>
                </c:pt>
                <c:pt idx="36">
                  <c:v>1.061363595</c:v>
                </c:pt>
                <c:pt idx="37">
                  <c:v>1.061363595</c:v>
                </c:pt>
                <c:pt idx="38">
                  <c:v>1.061363595</c:v>
                </c:pt>
                <c:pt idx="39">
                  <c:v>1.061363595</c:v>
                </c:pt>
                <c:pt idx="40">
                  <c:v>1.061363595</c:v>
                </c:pt>
                <c:pt idx="41">
                  <c:v>1.061363595</c:v>
                </c:pt>
                <c:pt idx="42">
                  <c:v>1.061363595</c:v>
                </c:pt>
                <c:pt idx="43">
                  <c:v>1.061363595</c:v>
                </c:pt>
                <c:pt idx="44">
                  <c:v>1.061363595</c:v>
                </c:pt>
                <c:pt idx="45">
                  <c:v>1.061363595</c:v>
                </c:pt>
                <c:pt idx="46">
                  <c:v>1.061363595</c:v>
                </c:pt>
                <c:pt idx="47">
                  <c:v>1.061363595</c:v>
                </c:pt>
                <c:pt idx="48">
                  <c:v>1.061363595</c:v>
                </c:pt>
                <c:pt idx="49">
                  <c:v>1.061363595</c:v>
                </c:pt>
                <c:pt idx="50">
                  <c:v>1.061363595</c:v>
                </c:pt>
                <c:pt idx="51">
                  <c:v>1.061363595</c:v>
                </c:pt>
                <c:pt idx="52">
                  <c:v>1.061363595</c:v>
                </c:pt>
                <c:pt idx="53">
                  <c:v>1.061363595</c:v>
                </c:pt>
                <c:pt idx="54">
                  <c:v>1.061363595</c:v>
                </c:pt>
                <c:pt idx="55">
                  <c:v>1.061363595</c:v>
                </c:pt>
                <c:pt idx="56">
                  <c:v>1.061363595</c:v>
                </c:pt>
                <c:pt idx="57">
                  <c:v>1.061363595</c:v>
                </c:pt>
                <c:pt idx="58">
                  <c:v>1.061363595</c:v>
                </c:pt>
                <c:pt idx="59">
                  <c:v>1.061363595</c:v>
                </c:pt>
                <c:pt idx="60">
                  <c:v>1.061363595</c:v>
                </c:pt>
                <c:pt idx="61">
                  <c:v>1.061363595</c:v>
                </c:pt>
                <c:pt idx="62">
                  <c:v>1.061363595</c:v>
                </c:pt>
                <c:pt idx="63">
                  <c:v>1.061363595</c:v>
                </c:pt>
                <c:pt idx="64">
                  <c:v>1.061363595</c:v>
                </c:pt>
                <c:pt idx="65">
                  <c:v>1.061363595</c:v>
                </c:pt>
                <c:pt idx="66">
                  <c:v>1.061363595</c:v>
                </c:pt>
                <c:pt idx="67">
                  <c:v>1.061363595</c:v>
                </c:pt>
                <c:pt idx="68">
                  <c:v>1.061363595</c:v>
                </c:pt>
                <c:pt idx="69">
                  <c:v>1.061363595</c:v>
                </c:pt>
                <c:pt idx="70">
                  <c:v>1.061363595</c:v>
                </c:pt>
                <c:pt idx="71">
                  <c:v>1.061363595</c:v>
                </c:pt>
                <c:pt idx="72">
                  <c:v>1.061363595</c:v>
                </c:pt>
                <c:pt idx="73">
                  <c:v>1.061363595</c:v>
                </c:pt>
                <c:pt idx="74">
                  <c:v>1.061363595</c:v>
                </c:pt>
                <c:pt idx="75">
                  <c:v>1.061363595</c:v>
                </c:pt>
                <c:pt idx="76">
                  <c:v>1.061363595</c:v>
                </c:pt>
                <c:pt idx="77">
                  <c:v>1.061363595</c:v>
                </c:pt>
                <c:pt idx="78">
                  <c:v>1.061363595</c:v>
                </c:pt>
                <c:pt idx="79">
                  <c:v>1.061363595</c:v>
                </c:pt>
                <c:pt idx="80">
                  <c:v>1.061363595</c:v>
                </c:pt>
                <c:pt idx="81">
                  <c:v>1.061363595</c:v>
                </c:pt>
                <c:pt idx="82">
                  <c:v>1.061363595</c:v>
                </c:pt>
                <c:pt idx="83">
                  <c:v>1.061363595</c:v>
                </c:pt>
                <c:pt idx="84">
                  <c:v>1.061363595</c:v>
                </c:pt>
                <c:pt idx="85">
                  <c:v>1.061363595</c:v>
                </c:pt>
                <c:pt idx="86">
                  <c:v>1.061363595</c:v>
                </c:pt>
                <c:pt idx="87">
                  <c:v>1.061363595</c:v>
                </c:pt>
                <c:pt idx="88">
                  <c:v>1.061363595</c:v>
                </c:pt>
                <c:pt idx="89">
                  <c:v>1.061363595</c:v>
                </c:pt>
                <c:pt idx="90">
                  <c:v>1.061363595</c:v>
                </c:pt>
                <c:pt idx="91">
                  <c:v>1.061363595</c:v>
                </c:pt>
                <c:pt idx="92">
                  <c:v>1.061363595</c:v>
                </c:pt>
                <c:pt idx="93">
                  <c:v>1.061363595</c:v>
                </c:pt>
                <c:pt idx="94">
                  <c:v>1.061363595</c:v>
                </c:pt>
                <c:pt idx="95">
                  <c:v>1.061363595</c:v>
                </c:pt>
                <c:pt idx="96">
                  <c:v>1.061363595</c:v>
                </c:pt>
                <c:pt idx="97">
                  <c:v>1.061363595</c:v>
                </c:pt>
                <c:pt idx="98">
                  <c:v>1.061363595</c:v>
                </c:pt>
                <c:pt idx="99">
                  <c:v>1.061363595</c:v>
                </c:pt>
                <c:pt idx="100">
                  <c:v>1.061363595</c:v>
                </c:pt>
              </c:numCache>
            </c:numRef>
          </c:val>
        </c:ser>
        <c:ser>
          <c:idx val="99"/>
          <c:order val="99"/>
          <c:val>
            <c:numRef>
              <c:f>'[OHDSI distribution of results for opening remarks.xlsx]Sheet1 (4)'!$A$100:$CW$100</c:f>
              <c:numCache>
                <c:formatCode>General</c:formatCode>
                <c:ptCount val="101"/>
                <c:pt idx="0">
                  <c:v>1.056781851</c:v>
                </c:pt>
                <c:pt idx="1">
                  <c:v>1.056781851</c:v>
                </c:pt>
                <c:pt idx="2">
                  <c:v>1.056781851</c:v>
                </c:pt>
                <c:pt idx="3">
                  <c:v>1.056781851</c:v>
                </c:pt>
                <c:pt idx="4">
                  <c:v>1.056781851</c:v>
                </c:pt>
                <c:pt idx="5">
                  <c:v>1.056781851</c:v>
                </c:pt>
                <c:pt idx="6">
                  <c:v>1.056781851</c:v>
                </c:pt>
                <c:pt idx="7">
                  <c:v>1.056781851</c:v>
                </c:pt>
                <c:pt idx="8">
                  <c:v>1.056781851</c:v>
                </c:pt>
                <c:pt idx="9">
                  <c:v>1.056781851</c:v>
                </c:pt>
                <c:pt idx="10">
                  <c:v>1.056781851</c:v>
                </c:pt>
                <c:pt idx="11">
                  <c:v>1.056781851</c:v>
                </c:pt>
                <c:pt idx="12">
                  <c:v>1.056781851</c:v>
                </c:pt>
                <c:pt idx="13">
                  <c:v>1.056781851</c:v>
                </c:pt>
                <c:pt idx="14">
                  <c:v>1.056781851</c:v>
                </c:pt>
                <c:pt idx="15">
                  <c:v>1.056781851</c:v>
                </c:pt>
                <c:pt idx="16">
                  <c:v>1.056781851</c:v>
                </c:pt>
                <c:pt idx="17">
                  <c:v>1.056781851</c:v>
                </c:pt>
                <c:pt idx="18">
                  <c:v>1.056781851</c:v>
                </c:pt>
                <c:pt idx="19">
                  <c:v>1.056781851</c:v>
                </c:pt>
                <c:pt idx="20">
                  <c:v>1.056781851</c:v>
                </c:pt>
                <c:pt idx="21">
                  <c:v>1.056781851</c:v>
                </c:pt>
                <c:pt idx="22">
                  <c:v>1.056781851</c:v>
                </c:pt>
                <c:pt idx="23">
                  <c:v>1.056781851</c:v>
                </c:pt>
                <c:pt idx="24">
                  <c:v>1.056781851</c:v>
                </c:pt>
                <c:pt idx="25">
                  <c:v>1.056781851</c:v>
                </c:pt>
                <c:pt idx="26">
                  <c:v>1.056781851</c:v>
                </c:pt>
                <c:pt idx="27">
                  <c:v>1.056781851</c:v>
                </c:pt>
                <c:pt idx="28">
                  <c:v>1.056781851</c:v>
                </c:pt>
                <c:pt idx="29">
                  <c:v>1.056781851</c:v>
                </c:pt>
                <c:pt idx="30">
                  <c:v>1.056781851</c:v>
                </c:pt>
                <c:pt idx="31">
                  <c:v>1.056781851</c:v>
                </c:pt>
                <c:pt idx="32">
                  <c:v>1.056781851</c:v>
                </c:pt>
                <c:pt idx="33">
                  <c:v>1.056781851</c:v>
                </c:pt>
                <c:pt idx="34">
                  <c:v>1.056781851</c:v>
                </c:pt>
                <c:pt idx="35">
                  <c:v>1.056781851</c:v>
                </c:pt>
                <c:pt idx="36">
                  <c:v>1.056781851</c:v>
                </c:pt>
                <c:pt idx="37">
                  <c:v>1.056781851</c:v>
                </c:pt>
                <c:pt idx="38">
                  <c:v>1.056781851</c:v>
                </c:pt>
                <c:pt idx="39">
                  <c:v>1.056781851</c:v>
                </c:pt>
                <c:pt idx="40">
                  <c:v>1.056781851</c:v>
                </c:pt>
                <c:pt idx="41">
                  <c:v>1.056781851</c:v>
                </c:pt>
                <c:pt idx="42">
                  <c:v>1.056781851</c:v>
                </c:pt>
                <c:pt idx="43">
                  <c:v>1.056781851</c:v>
                </c:pt>
                <c:pt idx="44">
                  <c:v>1.056781851</c:v>
                </c:pt>
                <c:pt idx="45">
                  <c:v>1.056781851</c:v>
                </c:pt>
                <c:pt idx="46">
                  <c:v>1.056781851</c:v>
                </c:pt>
                <c:pt idx="47">
                  <c:v>1.056781851</c:v>
                </c:pt>
                <c:pt idx="48">
                  <c:v>1.056781851</c:v>
                </c:pt>
                <c:pt idx="49">
                  <c:v>1.056781851</c:v>
                </c:pt>
                <c:pt idx="50">
                  <c:v>1.056781851</c:v>
                </c:pt>
                <c:pt idx="51">
                  <c:v>1.056781851</c:v>
                </c:pt>
                <c:pt idx="52">
                  <c:v>1.056781851</c:v>
                </c:pt>
                <c:pt idx="53">
                  <c:v>1.056781851</c:v>
                </c:pt>
                <c:pt idx="54">
                  <c:v>1.056781851</c:v>
                </c:pt>
                <c:pt idx="55">
                  <c:v>1.056781851</c:v>
                </c:pt>
                <c:pt idx="56">
                  <c:v>1.056781851</c:v>
                </c:pt>
                <c:pt idx="57">
                  <c:v>1.056781851</c:v>
                </c:pt>
                <c:pt idx="58">
                  <c:v>1.056781851</c:v>
                </c:pt>
                <c:pt idx="59">
                  <c:v>1.056781851</c:v>
                </c:pt>
                <c:pt idx="60">
                  <c:v>1.056781851</c:v>
                </c:pt>
                <c:pt idx="61">
                  <c:v>1.056781851</c:v>
                </c:pt>
                <c:pt idx="62">
                  <c:v>1.056781851</c:v>
                </c:pt>
                <c:pt idx="63">
                  <c:v>1.056781851</c:v>
                </c:pt>
                <c:pt idx="64">
                  <c:v>1.056781851</c:v>
                </c:pt>
                <c:pt idx="65">
                  <c:v>1.056781851</c:v>
                </c:pt>
                <c:pt idx="66">
                  <c:v>1.056781851</c:v>
                </c:pt>
                <c:pt idx="67">
                  <c:v>1.056781851</c:v>
                </c:pt>
                <c:pt idx="68">
                  <c:v>1.056781851</c:v>
                </c:pt>
                <c:pt idx="69">
                  <c:v>1.056781851</c:v>
                </c:pt>
                <c:pt idx="70">
                  <c:v>1.056781851</c:v>
                </c:pt>
                <c:pt idx="71">
                  <c:v>1.056781851</c:v>
                </c:pt>
                <c:pt idx="72">
                  <c:v>1.056781851</c:v>
                </c:pt>
                <c:pt idx="73">
                  <c:v>1.056781851</c:v>
                </c:pt>
                <c:pt idx="74">
                  <c:v>1.056781851</c:v>
                </c:pt>
                <c:pt idx="75">
                  <c:v>1.056781851</c:v>
                </c:pt>
                <c:pt idx="76">
                  <c:v>1.056781851</c:v>
                </c:pt>
                <c:pt idx="77">
                  <c:v>1.056781851</c:v>
                </c:pt>
                <c:pt idx="78">
                  <c:v>1.056781851</c:v>
                </c:pt>
                <c:pt idx="79">
                  <c:v>1.056781851</c:v>
                </c:pt>
                <c:pt idx="80">
                  <c:v>1.056781851</c:v>
                </c:pt>
                <c:pt idx="81">
                  <c:v>1.056781851</c:v>
                </c:pt>
                <c:pt idx="82">
                  <c:v>1.056781851</c:v>
                </c:pt>
                <c:pt idx="83">
                  <c:v>1.056781851</c:v>
                </c:pt>
                <c:pt idx="84">
                  <c:v>1.056781851</c:v>
                </c:pt>
                <c:pt idx="85">
                  <c:v>1.056781851</c:v>
                </c:pt>
                <c:pt idx="86">
                  <c:v>1.056781851</c:v>
                </c:pt>
                <c:pt idx="87">
                  <c:v>1.056781851</c:v>
                </c:pt>
                <c:pt idx="88">
                  <c:v>1.056781851</c:v>
                </c:pt>
                <c:pt idx="89">
                  <c:v>1.056781851</c:v>
                </c:pt>
                <c:pt idx="90">
                  <c:v>1.056781851</c:v>
                </c:pt>
                <c:pt idx="91">
                  <c:v>1.056781851</c:v>
                </c:pt>
                <c:pt idx="92">
                  <c:v>1.056781851</c:v>
                </c:pt>
                <c:pt idx="93">
                  <c:v>1.056781851</c:v>
                </c:pt>
                <c:pt idx="94">
                  <c:v>1.056781851</c:v>
                </c:pt>
                <c:pt idx="95">
                  <c:v>1.056781851</c:v>
                </c:pt>
                <c:pt idx="96">
                  <c:v>1.056781851</c:v>
                </c:pt>
                <c:pt idx="97">
                  <c:v>1.056781851</c:v>
                </c:pt>
                <c:pt idx="98">
                  <c:v>1.056781851</c:v>
                </c:pt>
                <c:pt idx="99">
                  <c:v>1.056781851</c:v>
                </c:pt>
                <c:pt idx="100">
                  <c:v>1.056781851</c:v>
                </c:pt>
              </c:numCache>
            </c:numRef>
          </c:val>
        </c:ser>
        <c:ser>
          <c:idx val="100"/>
          <c:order val="100"/>
          <c:val>
            <c:numRef>
              <c:f>'[OHDSI distribution of results for opening remarks.xlsx]Sheet1 (4)'!$A$101:$CW$101</c:f>
              <c:numCache>
                <c:formatCode>General</c:formatCode>
                <c:ptCount val="101"/>
                <c:pt idx="0">
                  <c:v>1.0524582039999999</c:v>
                </c:pt>
                <c:pt idx="1">
                  <c:v>1.0524582039999999</c:v>
                </c:pt>
                <c:pt idx="2">
                  <c:v>1.0524582039999999</c:v>
                </c:pt>
                <c:pt idx="3">
                  <c:v>1.0524582039999999</c:v>
                </c:pt>
                <c:pt idx="4">
                  <c:v>1.0524582039999999</c:v>
                </c:pt>
                <c:pt idx="5">
                  <c:v>1.0524582039999999</c:v>
                </c:pt>
                <c:pt idx="6">
                  <c:v>1.0524582039999999</c:v>
                </c:pt>
                <c:pt idx="7">
                  <c:v>1.0524582039999999</c:v>
                </c:pt>
                <c:pt idx="8">
                  <c:v>1.0524582039999999</c:v>
                </c:pt>
                <c:pt idx="9">
                  <c:v>1.0524582039999999</c:v>
                </c:pt>
                <c:pt idx="10">
                  <c:v>1.0524582039999999</c:v>
                </c:pt>
                <c:pt idx="11">
                  <c:v>1.0524582039999999</c:v>
                </c:pt>
                <c:pt idx="12">
                  <c:v>1.0524582039999999</c:v>
                </c:pt>
                <c:pt idx="13">
                  <c:v>1.0524582039999999</c:v>
                </c:pt>
                <c:pt idx="14">
                  <c:v>1.0524582039999999</c:v>
                </c:pt>
                <c:pt idx="15">
                  <c:v>1.0524582039999999</c:v>
                </c:pt>
                <c:pt idx="16">
                  <c:v>1.0524582039999999</c:v>
                </c:pt>
                <c:pt idx="17">
                  <c:v>1.0524582039999999</c:v>
                </c:pt>
                <c:pt idx="18">
                  <c:v>1.0524582039999999</c:v>
                </c:pt>
                <c:pt idx="19">
                  <c:v>1.0524582039999999</c:v>
                </c:pt>
                <c:pt idx="20">
                  <c:v>1.0524582039999999</c:v>
                </c:pt>
                <c:pt idx="21">
                  <c:v>1.0524582039999999</c:v>
                </c:pt>
                <c:pt idx="22">
                  <c:v>1.0524582039999999</c:v>
                </c:pt>
                <c:pt idx="23">
                  <c:v>1.0524582039999999</c:v>
                </c:pt>
                <c:pt idx="24">
                  <c:v>1.0524582039999999</c:v>
                </c:pt>
                <c:pt idx="25">
                  <c:v>1.0524582039999999</c:v>
                </c:pt>
                <c:pt idx="26">
                  <c:v>1.0524582039999999</c:v>
                </c:pt>
                <c:pt idx="27">
                  <c:v>1.0524582039999999</c:v>
                </c:pt>
                <c:pt idx="28">
                  <c:v>1.0524582039999999</c:v>
                </c:pt>
                <c:pt idx="29">
                  <c:v>1.0524582039999999</c:v>
                </c:pt>
                <c:pt idx="30">
                  <c:v>1.0524582039999999</c:v>
                </c:pt>
                <c:pt idx="31">
                  <c:v>1.0524582039999999</c:v>
                </c:pt>
                <c:pt idx="32">
                  <c:v>1.0524582039999999</c:v>
                </c:pt>
                <c:pt idx="33">
                  <c:v>1.0524582039999999</c:v>
                </c:pt>
                <c:pt idx="34">
                  <c:v>1.0524582039999999</c:v>
                </c:pt>
                <c:pt idx="35">
                  <c:v>1.0524582039999999</c:v>
                </c:pt>
                <c:pt idx="36">
                  <c:v>1.0524582039999999</c:v>
                </c:pt>
                <c:pt idx="37">
                  <c:v>1.0524582039999999</c:v>
                </c:pt>
                <c:pt idx="38">
                  <c:v>1.0524582039999999</c:v>
                </c:pt>
                <c:pt idx="39">
                  <c:v>1.0524582039999999</c:v>
                </c:pt>
                <c:pt idx="40">
                  <c:v>1.0524582039999999</c:v>
                </c:pt>
                <c:pt idx="41">
                  <c:v>1.0524582039999999</c:v>
                </c:pt>
                <c:pt idx="42">
                  <c:v>1.0524582039999999</c:v>
                </c:pt>
                <c:pt idx="43">
                  <c:v>1.0524582039999999</c:v>
                </c:pt>
                <c:pt idx="44">
                  <c:v>1.0524582039999999</c:v>
                </c:pt>
                <c:pt idx="45">
                  <c:v>1.0524582039999999</c:v>
                </c:pt>
                <c:pt idx="46">
                  <c:v>1.0524582039999999</c:v>
                </c:pt>
                <c:pt idx="47">
                  <c:v>1.0524582039999999</c:v>
                </c:pt>
                <c:pt idx="48">
                  <c:v>1.0524582039999999</c:v>
                </c:pt>
                <c:pt idx="49">
                  <c:v>1.0524582039999999</c:v>
                </c:pt>
                <c:pt idx="50">
                  <c:v>1.0524582039999999</c:v>
                </c:pt>
                <c:pt idx="51">
                  <c:v>1.0524582039999999</c:v>
                </c:pt>
                <c:pt idx="52">
                  <c:v>1.0524582039999999</c:v>
                </c:pt>
                <c:pt idx="53">
                  <c:v>1.0524582039999999</c:v>
                </c:pt>
                <c:pt idx="54">
                  <c:v>1.0524582039999999</c:v>
                </c:pt>
                <c:pt idx="55">
                  <c:v>1.0524582039999999</c:v>
                </c:pt>
                <c:pt idx="56">
                  <c:v>1.0524582039999999</c:v>
                </c:pt>
                <c:pt idx="57">
                  <c:v>1.0524582039999999</c:v>
                </c:pt>
                <c:pt idx="58">
                  <c:v>1.0524582039999999</c:v>
                </c:pt>
                <c:pt idx="59">
                  <c:v>1.0524582039999999</c:v>
                </c:pt>
                <c:pt idx="60">
                  <c:v>1.0524582039999999</c:v>
                </c:pt>
                <c:pt idx="61">
                  <c:v>1.0524582039999999</c:v>
                </c:pt>
                <c:pt idx="62">
                  <c:v>1.0524582039999999</c:v>
                </c:pt>
                <c:pt idx="63">
                  <c:v>1.0524582039999999</c:v>
                </c:pt>
                <c:pt idx="64">
                  <c:v>1.0524582039999999</c:v>
                </c:pt>
                <c:pt idx="65">
                  <c:v>1.0524582039999999</c:v>
                </c:pt>
                <c:pt idx="66">
                  <c:v>1.0524582039999999</c:v>
                </c:pt>
                <c:pt idx="67">
                  <c:v>1.0524582039999999</c:v>
                </c:pt>
                <c:pt idx="68">
                  <c:v>1.0524582039999999</c:v>
                </c:pt>
                <c:pt idx="69">
                  <c:v>1.0524582039999999</c:v>
                </c:pt>
                <c:pt idx="70">
                  <c:v>1.0524582039999999</c:v>
                </c:pt>
                <c:pt idx="71">
                  <c:v>1.0524582039999999</c:v>
                </c:pt>
                <c:pt idx="72">
                  <c:v>1.0524582039999999</c:v>
                </c:pt>
                <c:pt idx="73">
                  <c:v>1.0524582039999999</c:v>
                </c:pt>
                <c:pt idx="74">
                  <c:v>1.0524582039999999</c:v>
                </c:pt>
                <c:pt idx="75">
                  <c:v>1.0524582039999999</c:v>
                </c:pt>
                <c:pt idx="76">
                  <c:v>1.0524582039999999</c:v>
                </c:pt>
                <c:pt idx="77">
                  <c:v>1.0524582039999999</c:v>
                </c:pt>
                <c:pt idx="78">
                  <c:v>1.0524582039999999</c:v>
                </c:pt>
                <c:pt idx="79">
                  <c:v>1.0524582039999999</c:v>
                </c:pt>
                <c:pt idx="80">
                  <c:v>1.0524582039999999</c:v>
                </c:pt>
                <c:pt idx="81">
                  <c:v>1.0524582039999999</c:v>
                </c:pt>
                <c:pt idx="82">
                  <c:v>1.0524582039999999</c:v>
                </c:pt>
                <c:pt idx="83">
                  <c:v>1.0524582039999999</c:v>
                </c:pt>
                <c:pt idx="84">
                  <c:v>1.0524582039999999</c:v>
                </c:pt>
                <c:pt idx="85">
                  <c:v>1.0524582039999999</c:v>
                </c:pt>
                <c:pt idx="86">
                  <c:v>1.0524582039999999</c:v>
                </c:pt>
                <c:pt idx="87">
                  <c:v>1.0524582039999999</c:v>
                </c:pt>
                <c:pt idx="88">
                  <c:v>1.0524582039999999</c:v>
                </c:pt>
                <c:pt idx="89">
                  <c:v>1.0524582039999999</c:v>
                </c:pt>
                <c:pt idx="90">
                  <c:v>1.0524582039999999</c:v>
                </c:pt>
                <c:pt idx="91">
                  <c:v>1.0524582039999999</c:v>
                </c:pt>
                <c:pt idx="92">
                  <c:v>1.0524582039999999</c:v>
                </c:pt>
                <c:pt idx="93">
                  <c:v>1.0524582039999999</c:v>
                </c:pt>
                <c:pt idx="94">
                  <c:v>1.0524582039999999</c:v>
                </c:pt>
                <c:pt idx="95">
                  <c:v>1.0524582039999999</c:v>
                </c:pt>
                <c:pt idx="96">
                  <c:v>1.0524582039999999</c:v>
                </c:pt>
                <c:pt idx="97">
                  <c:v>1.0524582039999999</c:v>
                </c:pt>
                <c:pt idx="98">
                  <c:v>1.0524582039999999</c:v>
                </c:pt>
                <c:pt idx="99">
                  <c:v>1.0524582039999999</c:v>
                </c:pt>
                <c:pt idx="100">
                  <c:v>1.0524582039999999</c:v>
                </c:pt>
              </c:numCache>
            </c:numRef>
          </c:val>
        </c:ser>
        <c:bandFmts/>
        <c:axId val="202601600"/>
        <c:axId val="202603136"/>
        <c:axId val="202584960"/>
      </c:surface3DChart>
      <c:catAx>
        <c:axId val="202601600"/>
        <c:scaling>
          <c:orientation val="minMax"/>
        </c:scaling>
        <c:delete val="1"/>
        <c:axPos val="b"/>
        <c:majorTickMark val="out"/>
        <c:minorTickMark val="none"/>
        <c:tickLblPos val="nextTo"/>
        <c:crossAx val="202603136"/>
        <c:crosses val="autoZero"/>
        <c:auto val="1"/>
        <c:lblAlgn val="ctr"/>
        <c:lblOffset val="100"/>
        <c:noMultiLvlLbl val="0"/>
      </c:catAx>
      <c:valAx>
        <c:axId val="202603136"/>
        <c:scaling>
          <c:orientation val="minMax"/>
          <c:max val="1.6"/>
          <c:min val="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601600"/>
        <c:crosses val="autoZero"/>
        <c:crossBetween val="midCat"/>
      </c:valAx>
      <c:serAx>
        <c:axId val="202584960"/>
        <c:scaling>
          <c:orientation val="minMax"/>
        </c:scaling>
        <c:delete val="1"/>
        <c:axPos val="b"/>
        <c:majorTickMark val="out"/>
        <c:minorTickMark val="none"/>
        <c:tickLblPos val="nextTo"/>
        <c:crossAx val="202603136"/>
        <c:crosses val="autoZero"/>
      </c:ser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val>
            <c:numRef>
              <c:f>Sheet1!$A$1:$CW$1</c:f>
              <c:numCache>
                <c:formatCode>General</c:formatCode>
                <c:ptCount val="101"/>
                <c:pt idx="0">
                  <c:v>1.0073061320000001</c:v>
                </c:pt>
                <c:pt idx="1">
                  <c:v>1.0079077089999999</c:v>
                </c:pt>
                <c:pt idx="2">
                  <c:v>1.008544739</c:v>
                </c:pt>
                <c:pt idx="3">
                  <c:v>1.009217695</c:v>
                </c:pt>
                <c:pt idx="4">
                  <c:v>1.009926793</c:v>
                </c:pt>
                <c:pt idx="5">
                  <c:v>1.0106719550000001</c:v>
                </c:pt>
                <c:pt idx="6">
                  <c:v>1.011452778</c:v>
                </c:pt>
                <c:pt idx="7">
                  <c:v>1.012268537</c:v>
                </c:pt>
                <c:pt idx="8">
                  <c:v>1.013118228</c:v>
                </c:pt>
                <c:pt idx="9">
                  <c:v>1.014000665</c:v>
                </c:pt>
                <c:pt idx="10">
                  <c:v>1.014914627</c:v>
                </c:pt>
                <c:pt idx="11">
                  <c:v>1.0158590590000001</c:v>
                </c:pt>
                <c:pt idx="12">
                  <c:v>1.016833281</c:v>
                </c:pt>
                <c:pt idx="13">
                  <c:v>1.0178371799999999</c:v>
                </c:pt>
                <c:pt idx="14">
                  <c:v>1.018871318</c:v>
                </c:pt>
                <c:pt idx="15">
                  <c:v>1.0199369089999999</c:v>
                </c:pt>
                <c:pt idx="16">
                  <c:v>1.021035648</c:v>
                </c:pt>
                <c:pt idx="17">
                  <c:v>1.0221693629999999</c:v>
                </c:pt>
                <c:pt idx="18">
                  <c:v>1.023339555</c:v>
                </c:pt>
                <c:pt idx="19">
                  <c:v>1.024546884</c:v>
                </c:pt>
                <c:pt idx="20">
                  <c:v>1.025790703</c:v>
                </c:pt>
                <c:pt idx="21">
                  <c:v>1.0270687359999999</c:v>
                </c:pt>
                <c:pt idx="22">
                  <c:v>1.028376967</c:v>
                </c:pt>
                <c:pt idx="23">
                  <c:v>1.0297097660000001</c:v>
                </c:pt>
                <c:pt idx="24">
                  <c:v>1.031060232</c:v>
                </c:pt>
                <c:pt idx="25">
                  <c:v>1.032420677</c:v>
                </c:pt>
                <c:pt idx="26">
                  <c:v>1.033783152</c:v>
                </c:pt>
                <c:pt idx="27">
                  <c:v>1.035139931</c:v>
                </c:pt>
                <c:pt idx="28">
                  <c:v>1.036483874</c:v>
                </c:pt>
                <c:pt idx="29">
                  <c:v>1.037808617</c:v>
                </c:pt>
                <c:pt idx="30">
                  <c:v>1.039108613</c:v>
                </c:pt>
                <c:pt idx="31">
                  <c:v>1.0403790420000001</c:v>
                </c:pt>
                <c:pt idx="32">
                  <c:v>1.041615642</c:v>
                </c:pt>
                <c:pt idx="33">
                  <c:v>1.0428145129999999</c:v>
                </c:pt>
                <c:pt idx="34">
                  <c:v>1.043971939</c:v>
                </c:pt>
                <c:pt idx="35">
                  <c:v>1.045084259</c:v>
                </c:pt>
                <c:pt idx="36">
                  <c:v>1.04614779</c:v>
                </c:pt>
                <c:pt idx="37">
                  <c:v>1.047158799</c:v>
                </c:pt>
                <c:pt idx="38">
                  <c:v>1.0481135239999999</c:v>
                </c:pt>
                <c:pt idx="39">
                  <c:v>1.049008215</c:v>
                </c:pt>
                <c:pt idx="40">
                  <c:v>1.0498391929999991</c:v>
                </c:pt>
                <c:pt idx="41">
                  <c:v>1.0506029109999999</c:v>
                </c:pt>
                <c:pt idx="42">
                  <c:v>1.051296011</c:v>
                </c:pt>
                <c:pt idx="43">
                  <c:v>1.0519153729999999</c:v>
                </c:pt>
                <c:pt idx="44">
                  <c:v>1.0524581609999999</c:v>
                </c:pt>
                <c:pt idx="45">
                  <c:v>1.052921854</c:v>
                </c:pt>
                <c:pt idx="46">
                  <c:v>1.053304277999999</c:v>
                </c:pt>
                <c:pt idx="47">
                  <c:v>1.053603624</c:v>
                </c:pt>
                <c:pt idx="48">
                  <c:v>1.05381847</c:v>
                </c:pt>
                <c:pt idx="49">
                  <c:v>1.0539477900000001</c:v>
                </c:pt>
                <c:pt idx="50">
                  <c:v>1.053990966</c:v>
                </c:pt>
                <c:pt idx="51">
                  <c:v>1.0539477909999999</c:v>
                </c:pt>
                <c:pt idx="52">
                  <c:v>1.0538184719999999</c:v>
                </c:pt>
                <c:pt idx="53">
                  <c:v>1.0536036280000001</c:v>
                </c:pt>
                <c:pt idx="54">
                  <c:v>1.053304285999999</c:v>
                </c:pt>
                <c:pt idx="55">
                  <c:v>1.0529218739999999</c:v>
                </c:pt>
                <c:pt idx="56">
                  <c:v>1.0524582039999999</c:v>
                </c:pt>
                <c:pt idx="57">
                  <c:v>1.0519154660000001</c:v>
                </c:pt>
                <c:pt idx="58">
                  <c:v>1.051296204</c:v>
                </c:pt>
                <c:pt idx="59">
                  <c:v>1.050603298</c:v>
                </c:pt>
                <c:pt idx="60">
                  <c:v>1.0498399439999999</c:v>
                </c:pt>
                <c:pt idx="61">
                  <c:v>1.049009627</c:v>
                </c:pt>
                <c:pt idx="62">
                  <c:v>1.0481160949999999</c:v>
                </c:pt>
                <c:pt idx="63">
                  <c:v>1.0471633330000001</c:v>
                </c:pt>
                <c:pt idx="64">
                  <c:v>1.0461555279999999</c:v>
                </c:pt>
                <c:pt idx="65">
                  <c:v>1.045097046</c:v>
                </c:pt>
                <c:pt idx="66">
                  <c:v>1.043992394</c:v>
                </c:pt>
                <c:pt idx="67">
                  <c:v>1.042846191</c:v>
                </c:pt>
                <c:pt idx="68">
                  <c:v>1.0416631380000001</c:v>
                </c:pt>
                <c:pt idx="69">
                  <c:v>1.0404479820000001</c:v>
                </c:pt>
                <c:pt idx="70">
                  <c:v>1.0392054879999999</c:v>
                </c:pt>
                <c:pt idx="71">
                  <c:v>1.037940409</c:v>
                </c:pt>
                <c:pt idx="72">
                  <c:v>1.036657452</c:v>
                </c:pt>
                <c:pt idx="73">
                  <c:v>1.0353612560000001</c:v>
                </c:pt>
                <c:pt idx="74">
                  <c:v>1.034056358</c:v>
                </c:pt>
                <c:pt idx="75">
                  <c:v>1.0327471770000001</c:v>
                </c:pt>
                <c:pt idx="76">
                  <c:v>1.0314379810000001</c:v>
                </c:pt>
                <c:pt idx="77">
                  <c:v>1.030132874</c:v>
                </c:pt>
                <c:pt idx="78">
                  <c:v>1.028835773</c:v>
                </c:pt>
                <c:pt idx="79">
                  <c:v>1.0275503909999999</c:v>
                </c:pt>
                <c:pt idx="80">
                  <c:v>1.026280225</c:v>
                </c:pt>
                <c:pt idx="81">
                  <c:v>1.025028539</c:v>
                </c:pt>
                <c:pt idx="82">
                  <c:v>1.023798362</c:v>
                </c:pt>
                <c:pt idx="83">
                  <c:v>1.0225924719999999</c:v>
                </c:pt>
                <c:pt idx="84">
                  <c:v>1.0214133969999999</c:v>
                </c:pt>
                <c:pt idx="85">
                  <c:v>1.020263409</c:v>
                </c:pt>
                <c:pt idx="86">
                  <c:v>1.0191445240000001</c:v>
                </c:pt>
                <c:pt idx="87">
                  <c:v>1.0180585049999999</c:v>
                </c:pt>
                <c:pt idx="88">
                  <c:v>1.0170068590000001</c:v>
                </c:pt>
                <c:pt idx="89">
                  <c:v>1.015990851</c:v>
                </c:pt>
                <c:pt idx="90">
                  <c:v>1.015011503</c:v>
                </c:pt>
                <c:pt idx="91">
                  <c:v>1.0140696039999999</c:v>
                </c:pt>
                <c:pt idx="92">
                  <c:v>1.013165723</c:v>
                </c:pt>
                <c:pt idx="93">
                  <c:v>1.012300215</c:v>
                </c:pt>
                <c:pt idx="94">
                  <c:v>1.011473233</c:v>
                </c:pt>
                <c:pt idx="95">
                  <c:v>1.010684742</c:v>
                </c:pt>
                <c:pt idx="96">
                  <c:v>1.0099345319999999</c:v>
                </c:pt>
                <c:pt idx="97">
                  <c:v>1.0092222289999999</c:v>
                </c:pt>
                <c:pt idx="98">
                  <c:v>1.0085473110000001</c:v>
                </c:pt>
                <c:pt idx="99">
                  <c:v>1.007909122</c:v>
                </c:pt>
                <c:pt idx="100">
                  <c:v>1.007306883</c:v>
                </c:pt>
              </c:numCache>
            </c:numRef>
          </c:val>
        </c:ser>
        <c:ser>
          <c:idx val="1"/>
          <c:order val="1"/>
          <c:val>
            <c:numRef>
              <c:f>Sheet1!$A$2:$CW$2</c:f>
              <c:numCache>
                <c:formatCode>General</c:formatCode>
                <c:ptCount val="101"/>
                <c:pt idx="0">
                  <c:v>1.0079077089999999</c:v>
                </c:pt>
                <c:pt idx="1">
                  <c:v>1.0085583410000001</c:v>
                </c:pt>
                <c:pt idx="2">
                  <c:v>1.0092469500000001</c:v>
                </c:pt>
                <c:pt idx="3">
                  <c:v>1.0099738039999999</c:v>
                </c:pt>
                <c:pt idx="4">
                  <c:v>1.010738787</c:v>
                </c:pt>
                <c:pt idx="5">
                  <c:v>1.011541335</c:v>
                </c:pt>
                <c:pt idx="6">
                  <c:v>1.0123803899999999</c:v>
                </c:pt>
                <c:pt idx="7">
                  <c:v>1.0132544219999999</c:v>
                </c:pt>
                <c:pt idx="8">
                  <c:v>1.0141615150000001</c:v>
                </c:pt>
                <c:pt idx="9">
                  <c:v>1.0150995570000001</c:v>
                </c:pt>
                <c:pt idx="10">
                  <c:v>1.01606654</c:v>
                </c:pt>
                <c:pt idx="11">
                  <c:v>1.0170609289999999</c:v>
                </c:pt>
                <c:pt idx="12">
                  <c:v>1.0180820779999999</c:v>
                </c:pt>
                <c:pt idx="13">
                  <c:v>1.0191305909999999</c:v>
                </c:pt>
                <c:pt idx="14">
                  <c:v>1.020208531</c:v>
                </c:pt>
                <c:pt idx="15">
                  <c:v>1.0213193920000001</c:v>
                </c:pt>
                <c:pt idx="16">
                  <c:v>1.0224677630000001</c:v>
                </c:pt>
                <c:pt idx="17">
                  <c:v>1.0236586969999999</c:v>
                </c:pt>
                <c:pt idx="18">
                  <c:v>1.0248968300000001</c:v>
                </c:pt>
                <c:pt idx="19">
                  <c:v>1.0261854210000001</c:v>
                </c:pt>
                <c:pt idx="20">
                  <c:v>1.027525475</c:v>
                </c:pt>
                <c:pt idx="21">
                  <c:v>1.028915126</c:v>
                </c:pt>
                <c:pt idx="22">
                  <c:v>1.0303494280000001</c:v>
                </c:pt>
                <c:pt idx="23">
                  <c:v>1.031820585</c:v>
                </c:pt>
                <c:pt idx="24">
                  <c:v>1.0333185819999999</c:v>
                </c:pt>
                <c:pt idx="25">
                  <c:v>1.034832081</c:v>
                </c:pt>
                <c:pt idx="26">
                  <c:v>1.0363494099999999</c:v>
                </c:pt>
                <c:pt idx="27">
                  <c:v>1.0378594489999999</c:v>
                </c:pt>
                <c:pt idx="28">
                  <c:v>1.039352289</c:v>
                </c:pt>
                <c:pt idx="29">
                  <c:v>1.0408195870000001</c:v>
                </c:pt>
                <c:pt idx="30">
                  <c:v>1.0422546130000001</c:v>
                </c:pt>
                <c:pt idx="31">
                  <c:v>1.043652061</c:v>
                </c:pt>
                <c:pt idx="32">
                  <c:v>1.045007708</c:v>
                </c:pt>
                <c:pt idx="33">
                  <c:v>1.046318021</c:v>
                </c:pt>
                <c:pt idx="34">
                  <c:v>1.047579805</c:v>
                </c:pt>
                <c:pt idx="35">
                  <c:v>1.0487899279999999</c:v>
                </c:pt>
                <c:pt idx="36">
                  <c:v>1.0499451470000001</c:v>
                </c:pt>
                <c:pt idx="37">
                  <c:v>1.051042043</c:v>
                </c:pt>
                <c:pt idx="38">
                  <c:v>1.0520770239999999</c:v>
                </c:pt>
                <c:pt idx="39">
                  <c:v>1.053046382</c:v>
                </c:pt>
                <c:pt idx="40">
                  <c:v>1.0539463790000001</c:v>
                </c:pt>
                <c:pt idx="41">
                  <c:v>1.0547733340000001</c:v>
                </c:pt>
                <c:pt idx="42">
                  <c:v>1.0555237150000001</c:v>
                </c:pt>
                <c:pt idx="43">
                  <c:v>1.0561942049999999</c:v>
                </c:pt>
                <c:pt idx="44">
                  <c:v>1.0567817690000001</c:v>
                </c:pt>
                <c:pt idx="45">
                  <c:v>1.0572836990000001</c:v>
                </c:pt>
                <c:pt idx="46">
                  <c:v>1.057697651</c:v>
                </c:pt>
                <c:pt idx="47">
                  <c:v>1.0580216739999999</c:v>
                </c:pt>
                <c:pt idx="48">
                  <c:v>1.0582542290000001</c:v>
                </c:pt>
                <c:pt idx="49">
                  <c:v>1.058394209</c:v>
                </c:pt>
                <c:pt idx="50">
                  <c:v>1.058440944</c:v>
                </c:pt>
                <c:pt idx="51">
                  <c:v>1.0583942099999999</c:v>
                </c:pt>
                <c:pt idx="52">
                  <c:v>1.0582542319999999</c:v>
                </c:pt>
                <c:pt idx="53">
                  <c:v>1.058021681</c:v>
                </c:pt>
                <c:pt idx="54">
                  <c:v>1.057697667</c:v>
                </c:pt>
                <c:pt idx="55">
                  <c:v>1.057283736</c:v>
                </c:pt>
                <c:pt idx="56">
                  <c:v>1.056781851</c:v>
                </c:pt>
                <c:pt idx="57">
                  <c:v>1.05619438</c:v>
                </c:pt>
                <c:pt idx="58">
                  <c:v>1.0555240770000001</c:v>
                </c:pt>
                <c:pt idx="59">
                  <c:v>1.054774061</c:v>
                </c:pt>
                <c:pt idx="60">
                  <c:v>1.0539477909999999</c:v>
                </c:pt>
                <c:pt idx="61">
                  <c:v>1.053049039</c:v>
                </c:pt>
                <c:pt idx="62">
                  <c:v>1.0520818620000001</c:v>
                </c:pt>
                <c:pt idx="63">
                  <c:v>1.0510505720000001</c:v>
                </c:pt>
                <c:pt idx="64">
                  <c:v>1.0499597030000001</c:v>
                </c:pt>
                <c:pt idx="65">
                  <c:v>1.04881398</c:v>
                </c:pt>
                <c:pt idx="66">
                  <c:v>1.0476182810000001</c:v>
                </c:pt>
                <c:pt idx="67">
                  <c:v>1.046377608</c:v>
                </c:pt>
                <c:pt idx="68">
                  <c:v>1.045097046</c:v>
                </c:pt>
                <c:pt idx="69">
                  <c:v>1.0437817359999999</c:v>
                </c:pt>
                <c:pt idx="70">
                  <c:v>1.042436835</c:v>
                </c:pt>
                <c:pt idx="71">
                  <c:v>1.0410674870000001</c:v>
                </c:pt>
                <c:pt idx="72">
                  <c:v>1.039678788</c:v>
                </c:pt>
                <c:pt idx="73">
                  <c:v>1.0382757579999999</c:v>
                </c:pt>
                <c:pt idx="74">
                  <c:v>1.03686331</c:v>
                </c:pt>
                <c:pt idx="75">
                  <c:v>1.0354462250000001</c:v>
                </c:pt>
                <c:pt idx="76">
                  <c:v>1.0340291239999999</c:v>
                </c:pt>
                <c:pt idx="77">
                  <c:v>1.032616449</c:v>
                </c:pt>
                <c:pt idx="78">
                  <c:v>1.03121244</c:v>
                </c:pt>
                <c:pt idx="79">
                  <c:v>1.029821115999999</c:v>
                </c:pt>
                <c:pt idx="80">
                  <c:v>1.028446261</c:v>
                </c:pt>
                <c:pt idx="81">
                  <c:v>1.027091411</c:v>
                </c:pt>
                <c:pt idx="82">
                  <c:v>1.025759841</c:v>
                </c:pt>
                <c:pt idx="83">
                  <c:v>1.024454561</c:v>
                </c:pt>
                <c:pt idx="84">
                  <c:v>1.0231783059999999</c:v>
                </c:pt>
                <c:pt idx="85">
                  <c:v>1.0219335350000001</c:v>
                </c:pt>
                <c:pt idx="86">
                  <c:v>1.020722431</c:v>
                </c:pt>
                <c:pt idx="87">
                  <c:v>1.019546901</c:v>
                </c:pt>
                <c:pt idx="88">
                  <c:v>1.0184085780000001</c:v>
                </c:pt>
                <c:pt idx="89">
                  <c:v>1.0173088290000001</c:v>
                </c:pt>
                <c:pt idx="90">
                  <c:v>1.016248762</c:v>
                </c:pt>
                <c:pt idx="91">
                  <c:v>1.015229232</c:v>
                </c:pt>
                <c:pt idx="92">
                  <c:v>1.0142508530000001</c:v>
                </c:pt>
                <c:pt idx="93">
                  <c:v>1.013314008</c:v>
                </c:pt>
                <c:pt idx="94">
                  <c:v>1.012418866</c:v>
                </c:pt>
                <c:pt idx="95">
                  <c:v>1.0115653870000001</c:v>
                </c:pt>
                <c:pt idx="96">
                  <c:v>1.0107533440000001</c:v>
                </c:pt>
                <c:pt idx="97">
                  <c:v>1.0099823320000001</c:v>
                </c:pt>
                <c:pt idx="98">
                  <c:v>1.009251787</c:v>
                </c:pt>
                <c:pt idx="99">
                  <c:v>1.0085609980000001</c:v>
                </c:pt>
                <c:pt idx="100">
                  <c:v>1.007909122</c:v>
                </c:pt>
              </c:numCache>
            </c:numRef>
          </c:val>
        </c:ser>
        <c:ser>
          <c:idx val="2"/>
          <c:order val="2"/>
          <c:val>
            <c:numRef>
              <c:f>Sheet1!$A$3:$CW$3</c:f>
              <c:numCache>
                <c:formatCode>General</c:formatCode>
                <c:ptCount val="101"/>
                <c:pt idx="0">
                  <c:v>1.008544739</c:v>
                </c:pt>
                <c:pt idx="1">
                  <c:v>1.0092469500000001</c:v>
                </c:pt>
                <c:pt idx="2">
                  <c:v>1.009989507</c:v>
                </c:pt>
                <c:pt idx="3">
                  <c:v>1.010772279</c:v>
                </c:pt>
                <c:pt idx="4">
                  <c:v>1.011594527</c:v>
                </c:pt>
                <c:pt idx="5">
                  <c:v>1.0124548019999999</c:v>
                </c:pt>
                <c:pt idx="6">
                  <c:v>1.0133508819999999</c:v>
                </c:pt>
                <c:pt idx="7">
                  <c:v>1.014279811</c:v>
                </c:pt>
                <c:pt idx="8">
                  <c:v>1.015238071</c:v>
                </c:pt>
                <c:pt idx="9">
                  <c:v>1.016221942</c:v>
                </c:pt>
                <c:pt idx="10">
                  <c:v>1.017228048</c:v>
                </c:pt>
                <c:pt idx="11">
                  <c:v>1.0182540499999999</c:v>
                </c:pt>
                <c:pt idx="12">
                  <c:v>1.0192994070000001</c:v>
                </c:pt>
                <c:pt idx="13">
                  <c:v>1.020366036</c:v>
                </c:pt>
                <c:pt idx="14">
                  <c:v>1.0214587049999999</c:v>
                </c:pt>
                <c:pt idx="15">
                  <c:v>1.0225849869999999</c:v>
                </c:pt>
                <c:pt idx="16">
                  <c:v>1.023754654</c:v>
                </c:pt>
                <c:pt idx="17">
                  <c:v>1.0249785179999999</c:v>
                </c:pt>
                <c:pt idx="18">
                  <c:v>1.026266844</c:v>
                </c:pt>
                <c:pt idx="19">
                  <c:v>1.0276275939999999</c:v>
                </c:pt>
                <c:pt idx="20">
                  <c:v>1.029064822</c:v>
                </c:pt>
                <c:pt idx="21">
                  <c:v>1.03057756</c:v>
                </c:pt>
                <c:pt idx="22">
                  <c:v>1.0321594140000001</c:v>
                </c:pt>
                <c:pt idx="23">
                  <c:v>1.0337989910000001</c:v>
                </c:pt>
                <c:pt idx="24">
                  <c:v>1.035481028</c:v>
                </c:pt>
                <c:pt idx="25">
                  <c:v>1.0371880200000001</c:v>
                </c:pt>
                <c:pt idx="26">
                  <c:v>1.0389019960000001</c:v>
                </c:pt>
                <c:pt idx="27">
                  <c:v>1.04060613</c:v>
                </c:pt>
                <c:pt idx="28">
                  <c:v>1.0422859170000001</c:v>
                </c:pt>
                <c:pt idx="29">
                  <c:v>1.043929801</c:v>
                </c:pt>
                <c:pt idx="30">
                  <c:v>1.045529243999999</c:v>
                </c:pt>
                <c:pt idx="31">
                  <c:v>1.0470783560000001</c:v>
                </c:pt>
                <c:pt idx="32">
                  <c:v>1.048573253</c:v>
                </c:pt>
                <c:pt idx="33">
                  <c:v>1.050011322</c:v>
                </c:pt>
                <c:pt idx="34">
                  <c:v>1.051390549</c:v>
                </c:pt>
                <c:pt idx="35">
                  <c:v>1.0527089949999999</c:v>
                </c:pt>
                <c:pt idx="36">
                  <c:v>1.053964458999999</c:v>
                </c:pt>
                <c:pt idx="37">
                  <c:v>1.0551543269999999</c:v>
                </c:pt>
                <c:pt idx="38">
                  <c:v>1.0562755530000001</c:v>
                </c:pt>
                <c:pt idx="39">
                  <c:v>1.057324744</c:v>
                </c:pt>
                <c:pt idx="40">
                  <c:v>1.058298282</c:v>
                </c:pt>
                <c:pt idx="41">
                  <c:v>1.059192473</c:v>
                </c:pt>
                <c:pt idx="42">
                  <c:v>1.0600036719999999</c:v>
                </c:pt>
                <c:pt idx="43">
                  <c:v>1.0607284029999999</c:v>
                </c:pt>
                <c:pt idx="44">
                  <c:v>1.061363447</c:v>
                </c:pt>
                <c:pt idx="45">
                  <c:v>1.061905911</c:v>
                </c:pt>
                <c:pt idx="46">
                  <c:v>1.06235328</c:v>
                </c:pt>
                <c:pt idx="47">
                  <c:v>1.0627034550000001</c:v>
                </c:pt>
                <c:pt idx="48">
                  <c:v>1.0629547779999999</c:v>
                </c:pt>
                <c:pt idx="49">
                  <c:v>1.0631060539999999</c:v>
                </c:pt>
                <c:pt idx="50">
                  <c:v>1.063156561</c:v>
                </c:pt>
                <c:pt idx="51">
                  <c:v>1.0631060560000001</c:v>
                </c:pt>
                <c:pt idx="52">
                  <c:v>1.0629547829999999</c:v>
                </c:pt>
                <c:pt idx="53">
                  <c:v>1.062703467</c:v>
                </c:pt>
                <c:pt idx="54">
                  <c:v>1.0623533089999999</c:v>
                </c:pt>
                <c:pt idx="55">
                  <c:v>1.061905978</c:v>
                </c:pt>
                <c:pt idx="56">
                  <c:v>1.061363595</c:v>
                </c:pt>
                <c:pt idx="57">
                  <c:v>1.060728721</c:v>
                </c:pt>
                <c:pt idx="58">
                  <c:v>1.060004331</c:v>
                </c:pt>
                <c:pt idx="59">
                  <c:v>1.059193796</c:v>
                </c:pt>
                <c:pt idx="60">
                  <c:v>1.0583008540000001</c:v>
                </c:pt>
                <c:pt idx="61">
                  <c:v>1.0573295810000001</c:v>
                </c:pt>
                <c:pt idx="62">
                  <c:v>1.0562843630000001</c:v>
                </c:pt>
                <c:pt idx="63">
                  <c:v>1.055169858</c:v>
                </c:pt>
                <c:pt idx="64">
                  <c:v>1.0539909670000001</c:v>
                </c:pt>
                <c:pt idx="65">
                  <c:v>1.0527527940000001</c:v>
                </c:pt>
                <c:pt idx="66">
                  <c:v>1.051460614</c:v>
                </c:pt>
                <c:pt idx="67">
                  <c:v>1.0501198300000001</c:v>
                </c:pt>
                <c:pt idx="68">
                  <c:v>1.04873594</c:v>
                </c:pt>
                <c:pt idx="69">
                  <c:v>1.0473144969999999</c:v>
                </c:pt>
                <c:pt idx="70">
                  <c:v>1.045861076</c:v>
                </c:pt>
                <c:pt idx="71">
                  <c:v>1.0443812349999999</c:v>
                </c:pt>
                <c:pt idx="72">
                  <c:v>1.0428804819999999</c:v>
                </c:pt>
                <c:pt idx="73">
                  <c:v>1.0413642400000001</c:v>
                </c:pt>
                <c:pt idx="74">
                  <c:v>1.0398378210000001</c:v>
                </c:pt>
                <c:pt idx="75">
                  <c:v>1.0383063910000001</c:v>
                </c:pt>
                <c:pt idx="76">
                  <c:v>1.036774944</c:v>
                </c:pt>
                <c:pt idx="77">
                  <c:v>1.03524828</c:v>
                </c:pt>
                <c:pt idx="78">
                  <c:v>1.0337309809999999</c:v>
                </c:pt>
                <c:pt idx="79">
                  <c:v>1.0322273909999999</c:v>
                </c:pt>
                <c:pt idx="80">
                  <c:v>1.030741599</c:v>
                </c:pt>
                <c:pt idx="81">
                  <c:v>1.0292774250000001</c:v>
                </c:pt>
                <c:pt idx="82">
                  <c:v>1.0278384110000001</c:v>
                </c:pt>
                <c:pt idx="83">
                  <c:v>1.0264278069999999</c:v>
                </c:pt>
                <c:pt idx="84">
                  <c:v>1.02504857</c:v>
                </c:pt>
                <c:pt idx="85">
                  <c:v>1.023703357999999</c:v>
                </c:pt>
                <c:pt idx="86">
                  <c:v>1.0223945299999999</c:v>
                </c:pt>
                <c:pt idx="87">
                  <c:v>1.021124146</c:v>
                </c:pt>
                <c:pt idx="88">
                  <c:v>1.0198939709999999</c:v>
                </c:pt>
                <c:pt idx="89">
                  <c:v>1.018705484</c:v>
                </c:pt>
                <c:pt idx="90">
                  <c:v>1.0175598800000001</c:v>
                </c:pt>
                <c:pt idx="91">
                  <c:v>1.0164580830000001</c:v>
                </c:pt>
                <c:pt idx="92">
                  <c:v>1.015400758</c:v>
                </c:pt>
                <c:pt idx="93">
                  <c:v>1.0143883199999999</c:v>
                </c:pt>
                <c:pt idx="94">
                  <c:v>1.013420948</c:v>
                </c:pt>
                <c:pt idx="95">
                  <c:v>1.0124986010000001</c:v>
                </c:pt>
                <c:pt idx="96">
                  <c:v>1.011621034</c:v>
                </c:pt>
                <c:pt idx="97">
                  <c:v>1.010787809</c:v>
                </c:pt>
                <c:pt idx="98">
                  <c:v>1.009998317</c:v>
                </c:pt>
                <c:pt idx="99">
                  <c:v>1.009251787</c:v>
                </c:pt>
                <c:pt idx="100">
                  <c:v>1.0085473110000001</c:v>
                </c:pt>
              </c:numCache>
            </c:numRef>
          </c:val>
        </c:ser>
        <c:ser>
          <c:idx val="3"/>
          <c:order val="3"/>
          <c:val>
            <c:numRef>
              <c:f>Sheet1!$A$4:$CW$4</c:f>
              <c:numCache>
                <c:formatCode>General</c:formatCode>
                <c:ptCount val="101"/>
                <c:pt idx="0">
                  <c:v>1.009217695</c:v>
                </c:pt>
                <c:pt idx="1">
                  <c:v>1.0099738039999999</c:v>
                </c:pt>
                <c:pt idx="2">
                  <c:v>1.010772279</c:v>
                </c:pt>
                <c:pt idx="3">
                  <c:v>1.0116122620000001</c:v>
                </c:pt>
                <c:pt idx="4">
                  <c:v>1.0124919290000001</c:v>
                </c:pt>
                <c:pt idx="5">
                  <c:v>1.013408305</c:v>
                </c:pt>
                <c:pt idx="6">
                  <c:v>1.0143571769999999</c:v>
                </c:pt>
                <c:pt idx="7">
                  <c:v>1.015333161</c:v>
                </c:pt>
                <c:pt idx="8">
                  <c:v>1.0163300289999999</c:v>
                </c:pt>
                <c:pt idx="9">
                  <c:v>1.0173413469999999</c:v>
                </c:pt>
                <c:pt idx="10">
                  <c:v>1.0183614430000001</c:v>
                </c:pt>
                <c:pt idx="11">
                  <c:v>1.019386653</c:v>
                </c:pt>
                <c:pt idx="12">
                  <c:v>1.020416652</c:v>
                </c:pt>
                <c:pt idx="13">
                  <c:v>1.0214556379999999</c:v>
                </c:pt>
                <c:pt idx="14">
                  <c:v>1.0225130280000001</c:v>
                </c:pt>
                <c:pt idx="15">
                  <c:v>1.0236033819999999</c:v>
                </c:pt>
                <c:pt idx="16">
                  <c:v>1.024745335</c:v>
                </c:pt>
                <c:pt idx="17">
                  <c:v>1.0259595610000001</c:v>
                </c:pt>
                <c:pt idx="18">
                  <c:v>1.0272659770000001</c:v>
                </c:pt>
                <c:pt idx="19">
                  <c:v>1.0286806420000001</c:v>
                </c:pt>
                <c:pt idx="20">
                  <c:v>1.0302129280000001</c:v>
                </c:pt>
                <c:pt idx="21">
                  <c:v>1.031863545</c:v>
                </c:pt>
                <c:pt idx="22">
                  <c:v>1.033623841</c:v>
                </c:pt>
                <c:pt idx="23">
                  <c:v>1.035476522</c:v>
                </c:pt>
                <c:pt idx="24">
                  <c:v>1.037397653</c:v>
                </c:pt>
                <c:pt idx="25">
                  <c:v>1.0393595069999999</c:v>
                </c:pt>
                <c:pt idx="26">
                  <c:v>1.0413336870000001</c:v>
                </c:pt>
                <c:pt idx="27">
                  <c:v>1.043293942</c:v>
                </c:pt>
                <c:pt idx="28">
                  <c:v>1.045218236</c:v>
                </c:pt>
                <c:pt idx="29">
                  <c:v>1.047089827</c:v>
                </c:pt>
                <c:pt idx="30">
                  <c:v>1.0488973749999999</c:v>
                </c:pt>
                <c:pt idx="31">
                  <c:v>1.0506342630000001</c:v>
                </c:pt>
                <c:pt idx="32">
                  <c:v>1.0522974430000001</c:v>
                </c:pt>
                <c:pt idx="33">
                  <c:v>1.0538861239999999</c:v>
                </c:pt>
                <c:pt idx="34">
                  <c:v>1.055400554</c:v>
                </c:pt>
                <c:pt idx="35">
                  <c:v>1.056841073</c:v>
                </c:pt>
                <c:pt idx="36">
                  <c:v>1.0582075</c:v>
                </c:pt>
                <c:pt idx="37">
                  <c:v>1.059498831</c:v>
                </c:pt>
                <c:pt idx="38">
                  <c:v>1.06071319</c:v>
                </c:pt>
                <c:pt idx="39">
                  <c:v>1.0618479439999999</c:v>
                </c:pt>
                <c:pt idx="40">
                  <c:v>1.0628999059999999</c:v>
                </c:pt>
                <c:pt idx="41">
                  <c:v>1.063865557</c:v>
                </c:pt>
                <c:pt idx="42">
                  <c:v>1.0647412650000001</c:v>
                </c:pt>
                <c:pt idx="43">
                  <c:v>1.065523456</c:v>
                </c:pt>
                <c:pt idx="44">
                  <c:v>1.0662087609999999</c:v>
                </c:pt>
                <c:pt idx="45">
                  <c:v>1.066794115</c:v>
                </c:pt>
                <c:pt idx="46">
                  <c:v>1.0672768349999999</c:v>
                </c:pt>
                <c:pt idx="47">
                  <c:v>1.0676546730000001</c:v>
                </c:pt>
                <c:pt idx="48">
                  <c:v>1.0679258460000001</c:v>
                </c:pt>
                <c:pt idx="49">
                  <c:v>1.068089069</c:v>
                </c:pt>
                <c:pt idx="50">
                  <c:v>1.068143565</c:v>
                </c:pt>
                <c:pt idx="51">
                  <c:v>1.0680890729999999</c:v>
                </c:pt>
                <c:pt idx="52">
                  <c:v>1.0679258549999999</c:v>
                </c:pt>
                <c:pt idx="53">
                  <c:v>1.067654694</c:v>
                </c:pt>
                <c:pt idx="54">
                  <c:v>1.067276887</c:v>
                </c:pt>
                <c:pt idx="55">
                  <c:v>1.066794233</c:v>
                </c:pt>
                <c:pt idx="56">
                  <c:v>1.0662090230000001</c:v>
                </c:pt>
                <c:pt idx="57">
                  <c:v>1.065524017</c:v>
                </c:pt>
                <c:pt idx="58">
                  <c:v>1.064742428</c:v>
                </c:pt>
                <c:pt idx="59">
                  <c:v>1.0638678909999999</c:v>
                </c:pt>
                <c:pt idx="60">
                  <c:v>1.0629044400000001</c:v>
                </c:pt>
                <c:pt idx="61">
                  <c:v>1.061856473</c:v>
                </c:pt>
                <c:pt idx="62">
                  <c:v>1.060728721</c:v>
                </c:pt>
                <c:pt idx="63">
                  <c:v>1.059526212</c:v>
                </c:pt>
                <c:pt idx="64">
                  <c:v>1.0582542319999999</c:v>
                </c:pt>
                <c:pt idx="65">
                  <c:v>1.0569182909999999</c:v>
                </c:pt>
                <c:pt idx="66">
                  <c:v>1.0555240770000001</c:v>
                </c:pt>
                <c:pt idx="67">
                  <c:v>1.0540774209999999</c:v>
                </c:pt>
                <c:pt idx="68">
                  <c:v>1.052584255</c:v>
                </c:pt>
                <c:pt idx="69">
                  <c:v>1.0510505720000001</c:v>
                </c:pt>
                <c:pt idx="70">
                  <c:v>1.0494823849999999</c:v>
                </c:pt>
                <c:pt idx="71">
                  <c:v>1.0478856919999999</c:v>
                </c:pt>
                <c:pt idx="72">
                  <c:v>1.0462664349999999</c:v>
                </c:pt>
                <c:pt idx="73">
                  <c:v>1.044630467</c:v>
                </c:pt>
                <c:pt idx="74">
                  <c:v>1.042983518</c:v>
                </c:pt>
                <c:pt idx="75">
                  <c:v>1.0413311620000001</c:v>
                </c:pt>
                <c:pt idx="76">
                  <c:v>1.039678788</c:v>
                </c:pt>
                <c:pt idx="77">
                  <c:v>1.038031575</c:v>
                </c:pt>
                <c:pt idx="78">
                  <c:v>1.036394467</c:v>
                </c:pt>
                <c:pt idx="79">
                  <c:v>1.0347721489999999</c:v>
                </c:pt>
                <c:pt idx="80">
                  <c:v>1.033169035</c:v>
                </c:pt>
                <c:pt idx="81">
                  <c:v>1.031589246</c:v>
                </c:pt>
                <c:pt idx="82">
                  <c:v>1.0300366030000001</c:v>
                </c:pt>
                <c:pt idx="83">
                  <c:v>1.028514615</c:v>
                </c:pt>
                <c:pt idx="84">
                  <c:v>1.02702647</c:v>
                </c:pt>
                <c:pt idx="85">
                  <c:v>1.0255750370000001</c:v>
                </c:pt>
                <c:pt idx="86">
                  <c:v>1.0241628599999999</c:v>
                </c:pt>
                <c:pt idx="87">
                  <c:v>1.0227921630000001</c:v>
                </c:pt>
                <c:pt idx="88">
                  <c:v>1.021464851</c:v>
                </c:pt>
                <c:pt idx="89">
                  <c:v>1.0201825170000001</c:v>
                </c:pt>
                <c:pt idx="90">
                  <c:v>1.0189464530000001</c:v>
                </c:pt>
                <c:pt idx="91">
                  <c:v>1.0177576559999999</c:v>
                </c:pt>
                <c:pt idx="92">
                  <c:v>1.0166168419999999</c:v>
                </c:pt>
                <c:pt idx="93">
                  <c:v>1.015524458</c:v>
                </c:pt>
                <c:pt idx="94">
                  <c:v>1.0144807</c:v>
                </c:pt>
                <c:pt idx="95">
                  <c:v>1.0134855229999999</c:v>
                </c:pt>
                <c:pt idx="96">
                  <c:v>1.012538661</c:v>
                </c:pt>
                <c:pt idx="97">
                  <c:v>1.0116396430000001</c:v>
                </c:pt>
                <c:pt idx="98">
                  <c:v>1.010787809</c:v>
                </c:pt>
                <c:pt idx="99">
                  <c:v>1.0099823320000001</c:v>
                </c:pt>
                <c:pt idx="100">
                  <c:v>1.0092222289999999</c:v>
                </c:pt>
              </c:numCache>
            </c:numRef>
          </c:val>
        </c:ser>
        <c:ser>
          <c:idx val="4"/>
          <c:order val="4"/>
          <c:val>
            <c:numRef>
              <c:f>Sheet1!$A$5:$CW$5</c:f>
              <c:numCache>
                <c:formatCode>General</c:formatCode>
                <c:ptCount val="101"/>
                <c:pt idx="0">
                  <c:v>1.009926793</c:v>
                </c:pt>
                <c:pt idx="1">
                  <c:v>1.010738787</c:v>
                </c:pt>
                <c:pt idx="2">
                  <c:v>1.011594527</c:v>
                </c:pt>
                <c:pt idx="3">
                  <c:v>1.0124919290000001</c:v>
                </c:pt>
                <c:pt idx="4">
                  <c:v>1.0134273570000001</c:v>
                </c:pt>
                <c:pt idx="5">
                  <c:v>1.01439532</c:v>
                </c:pt>
                <c:pt idx="6">
                  <c:v>1.01538833</c:v>
                </c:pt>
                <c:pt idx="7">
                  <c:v>1.0163970309999999</c:v>
                </c:pt>
                <c:pt idx="8">
                  <c:v>1.0174107649999999</c:v>
                </c:pt>
                <c:pt idx="9">
                  <c:v>1.018418673</c:v>
                </c:pt>
                <c:pt idx="10">
                  <c:v>1.019411357999999</c:v>
                </c:pt>
                <c:pt idx="11">
                  <c:v>1.020383013</c:v>
                </c:pt>
                <c:pt idx="12">
                  <c:v>1.0213337149999999</c:v>
                </c:pt>
                <c:pt idx="13">
                  <c:v>1.0222714399999999</c:v>
                </c:pt>
                <c:pt idx="14">
                  <c:v>1.023213266</c:v>
                </c:pt>
                <c:pt idx="15">
                  <c:v>1.0241852389999999</c:v>
                </c:pt>
                <c:pt idx="16">
                  <c:v>1.0252205670000001</c:v>
                </c:pt>
                <c:pt idx="17">
                  <c:v>1.0263561379999999</c:v>
                </c:pt>
                <c:pt idx="18">
                  <c:v>1.027627751</c:v>
                </c:pt>
                <c:pt idx="19">
                  <c:v>1.0290648200000001</c:v>
                </c:pt>
                <c:pt idx="20">
                  <c:v>1.0306855509999999</c:v>
                </c:pt>
                <c:pt idx="21">
                  <c:v>1.032493562</c:v>
                </c:pt>
                <c:pt idx="22">
                  <c:v>1.03447668</c:v>
                </c:pt>
                <c:pt idx="23">
                  <c:v>1.0366081659999999</c:v>
                </c:pt>
                <c:pt idx="24">
                  <c:v>1.0388501210000001</c:v>
                </c:pt>
                <c:pt idx="25">
                  <c:v>1.04115833</c:v>
                </c:pt>
                <c:pt idx="26">
                  <c:v>1.043487587</c:v>
                </c:pt>
                <c:pt idx="27">
                  <c:v>1.0457964829999991</c:v>
                </c:pt>
                <c:pt idx="28">
                  <c:v>1.0480509140000001</c:v>
                </c:pt>
                <c:pt idx="29">
                  <c:v>1.050225915</c:v>
                </c:pt>
                <c:pt idx="30">
                  <c:v>1.052305812</c:v>
                </c:pt>
                <c:pt idx="31">
                  <c:v>1.0542830540000001</c:v>
                </c:pt>
                <c:pt idx="32">
                  <c:v>1.056156216</c:v>
                </c:pt>
                <c:pt idx="33">
                  <c:v>1.0579277330000001</c:v>
                </c:pt>
                <c:pt idx="34">
                  <c:v>1.059601799</c:v>
                </c:pt>
                <c:pt idx="35">
                  <c:v>1.0611827309999999</c:v>
                </c:pt>
                <c:pt idx="36">
                  <c:v>1.0626738899999999</c:v>
                </c:pt>
                <c:pt idx="37">
                  <c:v>1.0640771419999999</c:v>
                </c:pt>
                <c:pt idx="38">
                  <c:v>1.065392755</c:v>
                </c:pt>
                <c:pt idx="39">
                  <c:v>1.0666195629999999</c:v>
                </c:pt>
                <c:pt idx="40">
                  <c:v>1.06775529</c:v>
                </c:pt>
                <c:pt idx="41">
                  <c:v>1.068796911</c:v>
                </c:pt>
                <c:pt idx="42">
                  <c:v>1.069740994</c:v>
                </c:pt>
                <c:pt idx="43">
                  <c:v>1.0705839779999999</c:v>
                </c:pt>
                <c:pt idx="44">
                  <c:v>1.0713224020000001</c:v>
                </c:pt>
                <c:pt idx="45">
                  <c:v>1.0719530580000001</c:v>
                </c:pt>
                <c:pt idx="46">
                  <c:v>1.072473105</c:v>
                </c:pt>
                <c:pt idx="47">
                  <c:v>1.072880144</c:v>
                </c:pt>
                <c:pt idx="48">
                  <c:v>1.073172271</c:v>
                </c:pt>
                <c:pt idx="49">
                  <c:v>1.073348105</c:v>
                </c:pt>
                <c:pt idx="50">
                  <c:v>1.07340681</c:v>
                </c:pt>
                <c:pt idx="51">
                  <c:v>1.07334811</c:v>
                </c:pt>
                <c:pt idx="52">
                  <c:v>1.0731722859999999</c:v>
                </c:pt>
                <c:pt idx="53">
                  <c:v>1.072880182</c:v>
                </c:pt>
                <c:pt idx="54">
                  <c:v>1.072473193</c:v>
                </c:pt>
                <c:pt idx="55">
                  <c:v>1.0719532599999999</c:v>
                </c:pt>
                <c:pt idx="56">
                  <c:v>1.071322849</c:v>
                </c:pt>
                <c:pt idx="57">
                  <c:v>1.0705849359999999</c:v>
                </c:pt>
                <c:pt idx="58">
                  <c:v>1.0697429780000001</c:v>
                </c:pt>
                <c:pt idx="59">
                  <c:v>1.068800894</c:v>
                </c:pt>
                <c:pt idx="60">
                  <c:v>1.067763029</c:v>
                </c:pt>
                <c:pt idx="61">
                  <c:v>1.0666341189999999</c:v>
                </c:pt>
                <c:pt idx="62">
                  <c:v>1.065419262</c:v>
                </c:pt>
                <c:pt idx="63">
                  <c:v>1.0641238740000001</c:v>
                </c:pt>
                <c:pt idx="64">
                  <c:v>1.0627536500000001</c:v>
                </c:pt>
                <c:pt idx="65">
                  <c:v>1.0613145239999999</c:v>
                </c:pt>
                <c:pt idx="66">
                  <c:v>1.0598126240000001</c:v>
                </c:pt>
                <c:pt idx="67">
                  <c:v>1.0582542319999999</c:v>
                </c:pt>
                <c:pt idx="68">
                  <c:v>1.0566457380000001</c:v>
                </c:pt>
                <c:pt idx="69">
                  <c:v>1.0549935960000001</c:v>
                </c:pt>
                <c:pt idx="70">
                  <c:v>1.053304285999999</c:v>
                </c:pt>
                <c:pt idx="71">
                  <c:v>1.051584268</c:v>
                </c:pt>
                <c:pt idx="72">
                  <c:v>1.0498399439999999</c:v>
                </c:pt>
                <c:pt idx="73">
                  <c:v>1.048077618</c:v>
                </c:pt>
                <c:pt idx="74">
                  <c:v>1.0463034630000001</c:v>
                </c:pt>
                <c:pt idx="75">
                  <c:v>1.044523482</c:v>
                </c:pt>
                <c:pt idx="76">
                  <c:v>1.042743483</c:v>
                </c:pt>
                <c:pt idx="77">
                  <c:v>1.0409690439999999</c:v>
                </c:pt>
                <c:pt idx="78">
                  <c:v>1.0392054879999999</c:v>
                </c:pt>
                <c:pt idx="79">
                  <c:v>1.0374578670000001</c:v>
                </c:pt>
                <c:pt idx="80">
                  <c:v>1.0357309320000001</c:v>
                </c:pt>
                <c:pt idx="81">
                  <c:v>1.0340291239999999</c:v>
                </c:pt>
                <c:pt idx="82">
                  <c:v>1.0323565589999999</c:v>
                </c:pt>
                <c:pt idx="83">
                  <c:v>1.030717015</c:v>
                </c:pt>
                <c:pt idx="84">
                  <c:v>1.0291139300000001</c:v>
                </c:pt>
                <c:pt idx="85">
                  <c:v>1.0275503909999999</c:v>
                </c:pt>
                <c:pt idx="86">
                  <c:v>1.0260291420000001</c:v>
                </c:pt>
                <c:pt idx="87">
                  <c:v>1.024552575</c:v>
                </c:pt>
                <c:pt idx="88">
                  <c:v>1.023122745</c:v>
                </c:pt>
                <c:pt idx="89">
                  <c:v>1.021741367</c:v>
                </c:pt>
                <c:pt idx="90">
                  <c:v>1.0204098319999999</c:v>
                </c:pt>
                <c:pt idx="91">
                  <c:v>1.019129215</c:v>
                </c:pt>
                <c:pt idx="92">
                  <c:v>1.017900287</c:v>
                </c:pt>
                <c:pt idx="93">
                  <c:v>1.016723531</c:v>
                </c:pt>
                <c:pt idx="94">
                  <c:v>1.0155991550000001</c:v>
                </c:pt>
                <c:pt idx="95">
                  <c:v>1.014527113</c:v>
                </c:pt>
                <c:pt idx="96">
                  <c:v>1.0135071170000001</c:v>
                </c:pt>
                <c:pt idx="97">
                  <c:v>1.012538661</c:v>
                </c:pt>
                <c:pt idx="98">
                  <c:v>1.011621034</c:v>
                </c:pt>
                <c:pt idx="99">
                  <c:v>1.0107533440000001</c:v>
                </c:pt>
                <c:pt idx="100">
                  <c:v>1.0099345319999999</c:v>
                </c:pt>
              </c:numCache>
            </c:numRef>
          </c:val>
        </c:ser>
        <c:ser>
          <c:idx val="5"/>
          <c:order val="5"/>
          <c:val>
            <c:numRef>
              <c:f>Sheet1!$A$6:$CW$6</c:f>
              <c:numCache>
                <c:formatCode>General</c:formatCode>
                <c:ptCount val="101"/>
                <c:pt idx="0">
                  <c:v>1.0106719550000001</c:v>
                </c:pt>
                <c:pt idx="1">
                  <c:v>1.011541335</c:v>
                </c:pt>
                <c:pt idx="2">
                  <c:v>1.0124548019999999</c:v>
                </c:pt>
                <c:pt idx="3">
                  <c:v>1.013408305</c:v>
                </c:pt>
                <c:pt idx="4">
                  <c:v>1.01439532</c:v>
                </c:pt>
                <c:pt idx="5">
                  <c:v>1.0154063659999999</c:v>
                </c:pt>
                <c:pt idx="6">
                  <c:v>1.016428774</c:v>
                </c:pt>
                <c:pt idx="7">
                  <c:v>1.0174469230000001</c:v>
                </c:pt>
                <c:pt idx="8">
                  <c:v>1.018443172</c:v>
                </c:pt>
                <c:pt idx="9">
                  <c:v>1.019399699</c:v>
                </c:pt>
                <c:pt idx="10">
                  <c:v>1.0203012570000001</c:v>
                </c:pt>
                <c:pt idx="11">
                  <c:v>1.021138696</c:v>
                </c:pt>
                <c:pt idx="12">
                  <c:v>1.0219127610000001</c:v>
                </c:pt>
                <c:pt idx="13">
                  <c:v>1.022637434</c:v>
                </c:pt>
                <c:pt idx="14">
                  <c:v>1.0233419239999999</c:v>
                </c:pt>
                <c:pt idx="15">
                  <c:v>1.024070453</c:v>
                </c:pt>
                <c:pt idx="16">
                  <c:v>1.024879273</c:v>
                </c:pt>
                <c:pt idx="17">
                  <c:v>1.025830918</c:v>
                </c:pt>
                <c:pt idx="18">
                  <c:v>1.02698632</c:v>
                </c:pt>
                <c:pt idx="19">
                  <c:v>1.0283960670000001</c:v>
                </c:pt>
                <c:pt idx="20">
                  <c:v>1.0300924199999999</c:v>
                </c:pt>
                <c:pt idx="21">
                  <c:v>1.032083732</c:v>
                </c:pt>
                <c:pt idx="22">
                  <c:v>1.034352449</c:v>
                </c:pt>
                <c:pt idx="23">
                  <c:v>1.036857132</c:v>
                </c:pt>
                <c:pt idx="24">
                  <c:v>1.0395380679999999</c:v>
                </c:pt>
                <c:pt idx="25">
                  <c:v>1.042325274</c:v>
                </c:pt>
                <c:pt idx="26">
                  <c:v>1.0451472690000001</c:v>
                </c:pt>
                <c:pt idx="27">
                  <c:v>1.0479389800000001</c:v>
                </c:pt>
                <c:pt idx="28">
                  <c:v>1.0506475209999999</c:v>
                </c:pt>
                <c:pt idx="29">
                  <c:v>1.053235197</c:v>
                </c:pt>
                <c:pt idx="30">
                  <c:v>1.0556797499999999</c:v>
                </c:pt>
                <c:pt idx="31">
                  <c:v>1.0579723940000001</c:v>
                </c:pt>
                <c:pt idx="32">
                  <c:v>1.060114502</c:v>
                </c:pt>
                <c:pt idx="33">
                  <c:v>1.0621138320000001</c:v>
                </c:pt>
                <c:pt idx="34">
                  <c:v>1.063981042</c:v>
                </c:pt>
                <c:pt idx="35">
                  <c:v>1.065726948</c:v>
                </c:pt>
                <c:pt idx="36">
                  <c:v>1.0673607249999999</c:v>
                </c:pt>
                <c:pt idx="37">
                  <c:v>1.068888997</c:v>
                </c:pt>
                <c:pt idx="38">
                  <c:v>1.0703156250000001</c:v>
                </c:pt>
                <c:pt idx="39">
                  <c:v>1.0716419699999999</c:v>
                </c:pt>
                <c:pt idx="40">
                  <c:v>1.0728673950000001</c:v>
                </c:pt>
                <c:pt idx="41">
                  <c:v>1.0739898409999999</c:v>
                </c:pt>
                <c:pt idx="42">
                  <c:v>1.075006369</c:v>
                </c:pt>
                <c:pt idx="43">
                  <c:v>1.0759136039999999</c:v>
                </c:pt>
                <c:pt idx="44">
                  <c:v>1.0767080849999999</c:v>
                </c:pt>
                <c:pt idx="45">
                  <c:v>1.0773865060000001</c:v>
                </c:pt>
                <c:pt idx="46">
                  <c:v>1.0779458900000001</c:v>
                </c:pt>
                <c:pt idx="47">
                  <c:v>1.078383697</c:v>
                </c:pt>
                <c:pt idx="48">
                  <c:v>1.078697896</c:v>
                </c:pt>
                <c:pt idx="49">
                  <c:v>1.0788870129999999</c:v>
                </c:pt>
                <c:pt idx="50">
                  <c:v>1.0789501539999999</c:v>
                </c:pt>
                <c:pt idx="51">
                  <c:v>1.078887022</c:v>
                </c:pt>
                <c:pt idx="52">
                  <c:v>1.0786979210000001</c:v>
                </c:pt>
                <c:pt idx="53">
                  <c:v>1.078383758</c:v>
                </c:pt>
                <c:pt idx="54">
                  <c:v>1.0779460359999999</c:v>
                </c:pt>
                <c:pt idx="55">
                  <c:v>1.07738684</c:v>
                </c:pt>
                <c:pt idx="56">
                  <c:v>1.076708824</c:v>
                </c:pt>
                <c:pt idx="57">
                  <c:v>1.075915186</c:v>
                </c:pt>
                <c:pt idx="58">
                  <c:v>1.075009648</c:v>
                </c:pt>
                <c:pt idx="59">
                  <c:v>1.073996422</c:v>
                </c:pt>
                <c:pt idx="60">
                  <c:v>1.072880182</c:v>
                </c:pt>
                <c:pt idx="61">
                  <c:v>1.0716660220000001</c:v>
                </c:pt>
                <c:pt idx="62">
                  <c:v>1.0703594249999999</c:v>
                </c:pt>
                <c:pt idx="63">
                  <c:v>1.0689662150000001</c:v>
                </c:pt>
                <c:pt idx="64">
                  <c:v>1.0674925179999999</c:v>
                </c:pt>
                <c:pt idx="65">
                  <c:v>1.0659447150000001</c:v>
                </c:pt>
                <c:pt idx="66">
                  <c:v>1.064329399</c:v>
                </c:pt>
                <c:pt idx="67">
                  <c:v>1.0626533250000001</c:v>
                </c:pt>
                <c:pt idx="68">
                  <c:v>1.060923364</c:v>
                </c:pt>
                <c:pt idx="69">
                  <c:v>1.05914646</c:v>
                </c:pt>
                <c:pt idx="70">
                  <c:v>1.0573295810000001</c:v>
                </c:pt>
                <c:pt idx="71">
                  <c:v>1.055479675</c:v>
                </c:pt>
                <c:pt idx="72">
                  <c:v>1.0536036280000001</c:v>
                </c:pt>
                <c:pt idx="73">
                  <c:v>1.051708219</c:v>
                </c:pt>
                <c:pt idx="74">
                  <c:v>1.049800088</c:v>
                </c:pt>
                <c:pt idx="75">
                  <c:v>1.0478856919999999</c:v>
                </c:pt>
                <c:pt idx="76">
                  <c:v>1.0459712750000001</c:v>
                </c:pt>
                <c:pt idx="77">
                  <c:v>1.0440628380000001</c:v>
                </c:pt>
                <c:pt idx="78">
                  <c:v>1.0421661069999999</c:v>
                </c:pt>
                <c:pt idx="79">
                  <c:v>1.0402865130000001</c:v>
                </c:pt>
                <c:pt idx="80">
                  <c:v>1.038429168</c:v>
                </c:pt>
                <c:pt idx="81">
                  <c:v>1.036598847</c:v>
                </c:pt>
                <c:pt idx="82">
                  <c:v>1.0347999779999999</c:v>
                </c:pt>
                <c:pt idx="83">
                  <c:v>1.0330366230000001</c:v>
                </c:pt>
                <c:pt idx="84">
                  <c:v>1.03131248</c:v>
                </c:pt>
                <c:pt idx="85">
                  <c:v>1.0296308709999999</c:v>
                </c:pt>
                <c:pt idx="86">
                  <c:v>1.027994743</c:v>
                </c:pt>
                <c:pt idx="87">
                  <c:v>1.0264066730000001</c:v>
                </c:pt>
                <c:pt idx="88">
                  <c:v>1.024868868</c:v>
                </c:pt>
                <c:pt idx="89">
                  <c:v>1.023383175</c:v>
                </c:pt>
                <c:pt idx="90">
                  <c:v>1.0219510890000001</c:v>
                </c:pt>
                <c:pt idx="91">
                  <c:v>1.020573766</c:v>
                </c:pt>
                <c:pt idx="92">
                  <c:v>1.0192520350000001</c:v>
                </c:pt>
                <c:pt idx="93">
                  <c:v>1.017986415</c:v>
                </c:pt>
                <c:pt idx="94">
                  <c:v>1.0167771320000001</c:v>
                </c:pt>
                <c:pt idx="95">
                  <c:v>1.0156241340000001</c:v>
                </c:pt>
                <c:pt idx="96">
                  <c:v>1.014527113</c:v>
                </c:pt>
                <c:pt idx="97">
                  <c:v>1.0134855229999999</c:v>
                </c:pt>
                <c:pt idx="98">
                  <c:v>1.0124986010000001</c:v>
                </c:pt>
                <c:pt idx="99">
                  <c:v>1.0115653870000001</c:v>
                </c:pt>
                <c:pt idx="100">
                  <c:v>1.010684742</c:v>
                </c:pt>
              </c:numCache>
            </c:numRef>
          </c:val>
        </c:ser>
        <c:ser>
          <c:idx val="6"/>
          <c:order val="6"/>
          <c:val>
            <c:numRef>
              <c:f>Sheet1!$A$7:$CW$7</c:f>
              <c:numCache>
                <c:formatCode>General</c:formatCode>
                <c:ptCount val="101"/>
                <c:pt idx="0">
                  <c:v>1.011452778</c:v>
                </c:pt>
                <c:pt idx="1">
                  <c:v>1.0123803899999999</c:v>
                </c:pt>
                <c:pt idx="2">
                  <c:v>1.0133508819999999</c:v>
                </c:pt>
                <c:pt idx="3">
                  <c:v>1.0143571769999999</c:v>
                </c:pt>
                <c:pt idx="4">
                  <c:v>1.01538833</c:v>
                </c:pt>
                <c:pt idx="5">
                  <c:v>1.016428774</c:v>
                </c:pt>
                <c:pt idx="6">
                  <c:v>1.0174579580000001</c:v>
                </c:pt>
                <c:pt idx="7">
                  <c:v>1.0184507279999999</c:v>
                </c:pt>
                <c:pt idx="8">
                  <c:v>1.019378841</c:v>
                </c:pt>
                <c:pt idx="9">
                  <c:v>1.0202139029999999</c:v>
                </c:pt>
                <c:pt idx="10">
                  <c:v>1.020931797999999</c:v>
                </c:pt>
                <c:pt idx="11">
                  <c:v>1.0215183249999999</c:v>
                </c:pt>
                <c:pt idx="12">
                  <c:v>1.0219752820000001</c:v>
                </c:pt>
                <c:pt idx="13">
                  <c:v>1.0223258239999999</c:v>
                </c:pt>
                <c:pt idx="14">
                  <c:v>1.022617648</c:v>
                </c:pt>
                <c:pt idx="15">
                  <c:v>1.022922653</c:v>
                </c:pt>
                <c:pt idx="16">
                  <c:v>1.0233321790000001</c:v>
                </c:pt>
                <c:pt idx="17">
                  <c:v>1.023947811</c:v>
                </c:pt>
                <c:pt idx="18">
                  <c:v>1.024868769</c:v>
                </c:pt>
                <c:pt idx="19">
                  <c:v>1.0261779179999999</c:v>
                </c:pt>
                <c:pt idx="20">
                  <c:v>1.027929004</c:v>
                </c:pt>
                <c:pt idx="21">
                  <c:v>1.030137718</c:v>
                </c:pt>
                <c:pt idx="22">
                  <c:v>1.032778489</c:v>
                </c:pt>
                <c:pt idx="23">
                  <c:v>1.0357877150000001</c:v>
                </c:pt>
                <c:pt idx="24">
                  <c:v>1.0390727340000001</c:v>
                </c:pt>
                <c:pt idx="25">
                  <c:v>1.042524606</c:v>
                </c:pt>
                <c:pt idx="26">
                  <c:v>1.046032139</c:v>
                </c:pt>
                <c:pt idx="27">
                  <c:v>1.049494522</c:v>
                </c:pt>
                <c:pt idx="28">
                  <c:v>1.052830551</c:v>
                </c:pt>
                <c:pt idx="29">
                  <c:v>1.055983417</c:v>
                </c:pt>
                <c:pt idx="30">
                  <c:v>1.05892108</c:v>
                </c:pt>
                <c:pt idx="31">
                  <c:v>1.061633107</c:v>
                </c:pt>
                <c:pt idx="32">
                  <c:v>1.064125346</c:v>
                </c:pt>
                <c:pt idx="33">
                  <c:v>1.0664138750000001</c:v>
                </c:pt>
                <c:pt idx="34">
                  <c:v>1.0685193909999999</c:v>
                </c:pt>
                <c:pt idx="35">
                  <c:v>1.0704628119999999</c:v>
                </c:pt>
                <c:pt idx="36">
                  <c:v>1.0722623680000001</c:v>
                </c:pt>
                <c:pt idx="37">
                  <c:v>1.07393212</c:v>
                </c:pt>
                <c:pt idx="38">
                  <c:v>1.0754816009999999</c:v>
                </c:pt>
                <c:pt idx="39">
                  <c:v>1.07691621</c:v>
                </c:pt>
                <c:pt idx="40">
                  <c:v>1.0782379900000001</c:v>
                </c:pt>
                <c:pt idx="41">
                  <c:v>1.079446532</c:v>
                </c:pt>
                <c:pt idx="42">
                  <c:v>1.080539811</c:v>
                </c:pt>
                <c:pt idx="43">
                  <c:v>1.08151489</c:v>
                </c:pt>
                <c:pt idx="44">
                  <c:v>1.0823684440000001</c:v>
                </c:pt>
                <c:pt idx="45">
                  <c:v>1.083097143</c:v>
                </c:pt>
                <c:pt idx="46">
                  <c:v>1.083697905</c:v>
                </c:pt>
                <c:pt idx="47">
                  <c:v>1.0841680650000001</c:v>
                </c:pt>
                <c:pt idx="48">
                  <c:v>1.0845054700000001</c:v>
                </c:pt>
                <c:pt idx="49">
                  <c:v>1.0847085510000001</c:v>
                </c:pt>
                <c:pt idx="50">
                  <c:v>1.084776355</c:v>
                </c:pt>
                <c:pt idx="51">
                  <c:v>1.0847085649999999</c:v>
                </c:pt>
                <c:pt idx="52">
                  <c:v>1.0845055100000001</c:v>
                </c:pt>
                <c:pt idx="53">
                  <c:v>1.084168163</c:v>
                </c:pt>
                <c:pt idx="54">
                  <c:v>1.083698139</c:v>
                </c:pt>
                <c:pt idx="55">
                  <c:v>1.083097677</c:v>
                </c:pt>
                <c:pt idx="56">
                  <c:v>1.0823696249999999</c:v>
                </c:pt>
                <c:pt idx="57">
                  <c:v>1.08151742</c:v>
                </c:pt>
                <c:pt idx="58">
                  <c:v>1.0805450569999999</c:v>
                </c:pt>
                <c:pt idx="59">
                  <c:v>1.07945706</c:v>
                </c:pt>
                <c:pt idx="60">
                  <c:v>1.0782584449999999</c:v>
                </c:pt>
                <c:pt idx="61">
                  <c:v>1.076954685</c:v>
                </c:pt>
                <c:pt idx="62">
                  <c:v>1.075551666</c:v>
                </c:pt>
                <c:pt idx="63">
                  <c:v>1.0740556429999999</c:v>
                </c:pt>
                <c:pt idx="64">
                  <c:v>1.072473193</c:v>
                </c:pt>
                <c:pt idx="65">
                  <c:v>1.070811169</c:v>
                </c:pt>
                <c:pt idx="66">
                  <c:v>1.0690766490000001</c:v>
                </c:pt>
                <c:pt idx="67">
                  <c:v>1.067276887</c:v>
                </c:pt>
                <c:pt idx="68">
                  <c:v>1.065419262</c:v>
                </c:pt>
                <c:pt idx="69">
                  <c:v>1.06351123</c:v>
                </c:pt>
                <c:pt idx="70">
                  <c:v>1.061560273</c:v>
                </c:pt>
                <c:pt idx="71">
                  <c:v>1.059573852</c:v>
                </c:pt>
                <c:pt idx="72">
                  <c:v>1.0575593590000001</c:v>
                </c:pt>
                <c:pt idx="73">
                  <c:v>1.0555240770000001</c:v>
                </c:pt>
                <c:pt idx="74">
                  <c:v>1.0534751330000001</c:v>
                </c:pt>
                <c:pt idx="75">
                  <c:v>1.0514194619999999</c:v>
                </c:pt>
                <c:pt idx="76">
                  <c:v>1.04936377</c:v>
                </c:pt>
                <c:pt idx="77">
                  <c:v>1.0473144969999999</c:v>
                </c:pt>
                <c:pt idx="78">
                  <c:v>1.0452777950000001</c:v>
                </c:pt>
                <c:pt idx="79">
                  <c:v>1.043259495</c:v>
                </c:pt>
                <c:pt idx="80">
                  <c:v>1.041265085</c:v>
                </c:pt>
                <c:pt idx="81">
                  <c:v>1.039299695</c:v>
                </c:pt>
                <c:pt idx="82">
                  <c:v>1.0373680759999999</c:v>
                </c:pt>
                <c:pt idx="83">
                  <c:v>1.035474593</c:v>
                </c:pt>
                <c:pt idx="84">
                  <c:v>1.033623215</c:v>
                </c:pt>
                <c:pt idx="85">
                  <c:v>1.0318175089999999</c:v>
                </c:pt>
                <c:pt idx="86">
                  <c:v>1.030060642</c:v>
                </c:pt>
                <c:pt idx="87">
                  <c:v>1.028355379</c:v>
                </c:pt>
                <c:pt idx="88">
                  <c:v>1.02670409</c:v>
                </c:pt>
                <c:pt idx="89">
                  <c:v>1.0251087590000001</c:v>
                </c:pt>
                <c:pt idx="90">
                  <c:v>1.0235709909999999</c:v>
                </c:pt>
                <c:pt idx="91">
                  <c:v>1.0220920259999999</c:v>
                </c:pt>
                <c:pt idx="92">
                  <c:v>1.020672757</c:v>
                </c:pt>
                <c:pt idx="93">
                  <c:v>1.0193137400000001</c:v>
                </c:pt>
                <c:pt idx="94">
                  <c:v>1.018015216</c:v>
                </c:pt>
                <c:pt idx="95">
                  <c:v>1.0167771320000001</c:v>
                </c:pt>
                <c:pt idx="96">
                  <c:v>1.0155991550000001</c:v>
                </c:pt>
                <c:pt idx="97">
                  <c:v>1.0144807</c:v>
                </c:pt>
                <c:pt idx="98">
                  <c:v>1.013420948</c:v>
                </c:pt>
                <c:pt idx="99">
                  <c:v>1.012418866</c:v>
                </c:pt>
                <c:pt idx="100">
                  <c:v>1.011473233</c:v>
                </c:pt>
              </c:numCache>
            </c:numRef>
          </c:val>
        </c:ser>
        <c:ser>
          <c:idx val="7"/>
          <c:order val="7"/>
          <c:val>
            <c:numRef>
              <c:f>Sheet1!$A$8:$CW$8</c:f>
              <c:numCache>
                <c:formatCode>General</c:formatCode>
                <c:ptCount val="101"/>
                <c:pt idx="0">
                  <c:v>1.012268537</c:v>
                </c:pt>
                <c:pt idx="1">
                  <c:v>1.0132544219999999</c:v>
                </c:pt>
                <c:pt idx="2">
                  <c:v>1.014279811</c:v>
                </c:pt>
                <c:pt idx="3">
                  <c:v>1.015333161</c:v>
                </c:pt>
                <c:pt idx="4">
                  <c:v>1.0163970309999999</c:v>
                </c:pt>
                <c:pt idx="5">
                  <c:v>1.0174469230000001</c:v>
                </c:pt>
                <c:pt idx="6">
                  <c:v>1.0184507279999999</c:v>
                </c:pt>
                <c:pt idx="7">
                  <c:v>1.0193693349999999</c:v>
                </c:pt>
                <c:pt idx="8">
                  <c:v>1.020158978</c:v>
                </c:pt>
                <c:pt idx="9">
                  <c:v>1.0207758</c:v>
                </c:pt>
                <c:pt idx="10">
                  <c:v>1.0211827170000001</c:v>
                </c:pt>
                <c:pt idx="11">
                  <c:v>1.0213581620000001</c:v>
                </c:pt>
                <c:pt idx="12">
                  <c:v>1.0213055120000001</c:v>
                </c:pt>
                <c:pt idx="13">
                  <c:v>1.0210613900000001</c:v>
                </c:pt>
                <c:pt idx="14">
                  <c:v>1.0207006089999999</c:v>
                </c:pt>
                <c:pt idx="15">
                  <c:v>1.0203356459999999</c:v>
                </c:pt>
                <c:pt idx="16">
                  <c:v>1.020109277</c:v>
                </c:pt>
                <c:pt idx="17">
                  <c:v>1.0201803309999999</c:v>
                </c:pt>
                <c:pt idx="18">
                  <c:v>1.0207041699999999</c:v>
                </c:pt>
                <c:pt idx="19">
                  <c:v>1.0218110140000001</c:v>
                </c:pt>
                <c:pt idx="20">
                  <c:v>1.0235861820000001</c:v>
                </c:pt>
                <c:pt idx="21">
                  <c:v>1.0260562339999999</c:v>
                </c:pt>
                <c:pt idx="22">
                  <c:v>1.0291840160000001</c:v>
                </c:pt>
                <c:pt idx="23">
                  <c:v>1.032873648</c:v>
                </c:pt>
                <c:pt idx="24">
                  <c:v>1.0369843999999999</c:v>
                </c:pt>
                <c:pt idx="25">
                  <c:v>1.041350494</c:v>
                </c:pt>
                <c:pt idx="26">
                  <c:v>1.0458027990000001</c:v>
                </c:pt>
                <c:pt idx="27">
                  <c:v>1.050188388</c:v>
                </c:pt>
                <c:pt idx="28">
                  <c:v>1.0543848060000001</c:v>
                </c:pt>
                <c:pt idx="29">
                  <c:v>1.0583074729999999</c:v>
                </c:pt>
                <c:pt idx="30">
                  <c:v>1.0619102389999999</c:v>
                </c:pt>
                <c:pt idx="31">
                  <c:v>1.065180469</c:v>
                </c:pt>
                <c:pt idx="32">
                  <c:v>1.0681307790000001</c:v>
                </c:pt>
                <c:pt idx="33">
                  <c:v>1.0707896299999999</c:v>
                </c:pt>
                <c:pt idx="34">
                  <c:v>1.073192631</c:v>
                </c:pt>
                <c:pt idx="35">
                  <c:v>1.0753756940000001</c:v>
                </c:pt>
                <c:pt idx="36">
                  <c:v>1.077370508</c:v>
                </c:pt>
                <c:pt idx="37">
                  <c:v>1.0792022219999999</c:v>
                </c:pt>
                <c:pt idx="38">
                  <c:v>1.080888866</c:v>
                </c:pt>
                <c:pt idx="39">
                  <c:v>1.0824419359999999</c:v>
                </c:pt>
                <c:pt idx="40">
                  <c:v>1.083867578</c:v>
                </c:pt>
                <c:pt idx="41">
                  <c:v>1.0851679620000001</c:v>
                </c:pt>
                <c:pt idx="42">
                  <c:v>1.086342562</c:v>
                </c:pt>
                <c:pt idx="43">
                  <c:v>1.0873892169999999</c:v>
                </c:pt>
                <c:pt idx="44">
                  <c:v>1.088304937</c:v>
                </c:pt>
                <c:pt idx="45">
                  <c:v>1.0890864689999999</c:v>
                </c:pt>
                <c:pt idx="46">
                  <c:v>1.0897306769999999</c:v>
                </c:pt>
                <c:pt idx="47">
                  <c:v>1.0902347889999999</c:v>
                </c:pt>
                <c:pt idx="48">
                  <c:v>1.090596543</c:v>
                </c:pt>
                <c:pt idx="49">
                  <c:v>1.090814274</c:v>
                </c:pt>
                <c:pt idx="50">
                  <c:v>1.090886969</c:v>
                </c:pt>
                <c:pt idx="51">
                  <c:v>1.0908142949999999</c:v>
                </c:pt>
                <c:pt idx="52">
                  <c:v>1.0905966039999999</c:v>
                </c:pt>
                <c:pt idx="53">
                  <c:v>1.0902349419999999</c:v>
                </c:pt>
                <c:pt idx="54">
                  <c:v>1.0897310389999999</c:v>
                </c:pt>
                <c:pt idx="55">
                  <c:v>1.089087296</c:v>
                </c:pt>
                <c:pt idx="56">
                  <c:v>1.088306767</c:v>
                </c:pt>
                <c:pt idx="57">
                  <c:v>1.087393136</c:v>
                </c:pt>
                <c:pt idx="58">
                  <c:v>1.0863506860000001</c:v>
                </c:pt>
                <c:pt idx="59">
                  <c:v>1.085184266</c:v>
                </c:pt>
                <c:pt idx="60">
                  <c:v>1.083899256</c:v>
                </c:pt>
                <c:pt idx="61">
                  <c:v>1.082501522</c:v>
                </c:pt>
                <c:pt idx="62">
                  <c:v>1.0809973749999999</c:v>
                </c:pt>
                <c:pt idx="63">
                  <c:v>1.0793935189999999</c:v>
                </c:pt>
                <c:pt idx="64">
                  <c:v>1.0776970079999999</c:v>
                </c:pt>
                <c:pt idx="65">
                  <c:v>1.075915186</c:v>
                </c:pt>
                <c:pt idx="66">
                  <c:v>1.0740556429999999</c:v>
                </c:pt>
                <c:pt idx="67">
                  <c:v>1.0721261559999999</c:v>
                </c:pt>
                <c:pt idx="68">
                  <c:v>1.0701346350000001</c:v>
                </c:pt>
                <c:pt idx="69">
                  <c:v>1.0680890729999999</c:v>
                </c:pt>
                <c:pt idx="70">
                  <c:v>1.0659974919999999</c:v>
                </c:pt>
                <c:pt idx="71">
                  <c:v>1.0638678909999999</c:v>
                </c:pt>
                <c:pt idx="72">
                  <c:v>1.061708195</c:v>
                </c:pt>
                <c:pt idx="73">
                  <c:v>1.059526212</c:v>
                </c:pt>
                <c:pt idx="74">
                  <c:v>1.0573295810000001</c:v>
                </c:pt>
                <c:pt idx="75">
                  <c:v>1.055125739</c:v>
                </c:pt>
                <c:pt idx="76">
                  <c:v>1.0529218739999999</c:v>
                </c:pt>
                <c:pt idx="77">
                  <c:v>1.050724891</c:v>
                </c:pt>
                <c:pt idx="78">
                  <c:v>1.0485413859999999</c:v>
                </c:pt>
                <c:pt idx="79">
                  <c:v>1.046377608</c:v>
                </c:pt>
                <c:pt idx="80">
                  <c:v>1.0442394420000001</c:v>
                </c:pt>
                <c:pt idx="81">
                  <c:v>1.042132388</c:v>
                </c:pt>
                <c:pt idx="82">
                  <c:v>1.0400615390000001</c:v>
                </c:pt>
                <c:pt idx="83">
                  <c:v>1.038031575</c:v>
                </c:pt>
                <c:pt idx="84">
                  <c:v>1.036046751</c:v>
                </c:pt>
                <c:pt idx="85">
                  <c:v>1.0341108919999999</c:v>
                </c:pt>
                <c:pt idx="86">
                  <c:v>1.0322273909999999</c:v>
                </c:pt>
                <c:pt idx="87">
                  <c:v>1.030399214</c:v>
                </c:pt>
                <c:pt idx="88">
                  <c:v>1.028628901</c:v>
                </c:pt>
                <c:pt idx="89">
                  <c:v>1.02691858</c:v>
                </c:pt>
                <c:pt idx="90">
                  <c:v>1.0252699700000001</c:v>
                </c:pt>
                <c:pt idx="91">
                  <c:v>1.0236844030000001</c:v>
                </c:pt>
                <c:pt idx="92">
                  <c:v>1.022162834</c:v>
                </c:pt>
                <c:pt idx="93">
                  <c:v>1.0207058600000001</c:v>
                </c:pt>
                <c:pt idx="94">
                  <c:v>1.0193137400000001</c:v>
                </c:pt>
                <c:pt idx="95">
                  <c:v>1.017986415</c:v>
                </c:pt>
                <c:pt idx="96">
                  <c:v>1.016723531</c:v>
                </c:pt>
                <c:pt idx="97">
                  <c:v>1.015524458</c:v>
                </c:pt>
                <c:pt idx="98">
                  <c:v>1.0143883199999999</c:v>
                </c:pt>
                <c:pt idx="99">
                  <c:v>1.013314008</c:v>
                </c:pt>
                <c:pt idx="100">
                  <c:v>1.012300215</c:v>
                </c:pt>
              </c:numCache>
            </c:numRef>
          </c:val>
        </c:ser>
        <c:ser>
          <c:idx val="8"/>
          <c:order val="8"/>
          <c:val>
            <c:numRef>
              <c:f>Sheet1!$A$9:$CW$9</c:f>
              <c:numCache>
                <c:formatCode>General</c:formatCode>
                <c:ptCount val="101"/>
                <c:pt idx="0">
                  <c:v>1.013118228</c:v>
                </c:pt>
                <c:pt idx="1">
                  <c:v>1.0141615150000001</c:v>
                </c:pt>
                <c:pt idx="2">
                  <c:v>1.015238071</c:v>
                </c:pt>
                <c:pt idx="3">
                  <c:v>1.0163300289999999</c:v>
                </c:pt>
                <c:pt idx="4">
                  <c:v>1.0174107649999999</c:v>
                </c:pt>
                <c:pt idx="5">
                  <c:v>1.018443172</c:v>
                </c:pt>
                <c:pt idx="6">
                  <c:v>1.019378841</c:v>
                </c:pt>
                <c:pt idx="7">
                  <c:v>1.020158978</c:v>
                </c:pt>
                <c:pt idx="8">
                  <c:v>1.020717943</c:v>
                </c:pt>
                <c:pt idx="9">
                  <c:v>1.0209900869999999</c:v>
                </c:pt>
                <c:pt idx="10">
                  <c:v>1.0209200700000001</c:v>
                </c:pt>
                <c:pt idx="11">
                  <c:v>1.020475966</c:v>
                </c:pt>
                <c:pt idx="12">
                  <c:v>1.0196634069999999</c:v>
                </c:pt>
                <c:pt idx="13">
                  <c:v>1.0185380420000001</c:v>
                </c:pt>
                <c:pt idx="14">
                  <c:v>1.0172129480000001</c:v>
                </c:pt>
                <c:pt idx="15">
                  <c:v>1.0158578549999999</c:v>
                </c:pt>
                <c:pt idx="16">
                  <c:v>1.0146880970000001</c:v>
                </c:pt>
                <c:pt idx="17">
                  <c:v>1.0139432639999999</c:v>
                </c:pt>
                <c:pt idx="18">
                  <c:v>1.013857929</c:v>
                </c:pt>
                <c:pt idx="19">
                  <c:v>1.014629161</c:v>
                </c:pt>
                <c:pt idx="20">
                  <c:v>1.0163868789999999</c:v>
                </c:pt>
                <c:pt idx="21">
                  <c:v>1.0191730969999999</c:v>
                </c:pt>
                <c:pt idx="22">
                  <c:v>1.0229344629999999</c:v>
                </c:pt>
                <c:pt idx="23">
                  <c:v>1.027529748999999</c:v>
                </c:pt>
                <c:pt idx="24">
                  <c:v>1.032750643</c:v>
                </c:pt>
                <c:pt idx="25">
                  <c:v>1.0383514190000001</c:v>
                </c:pt>
                <c:pt idx="26">
                  <c:v>1.0440814620000001</c:v>
                </c:pt>
                <c:pt idx="27">
                  <c:v>1.0497145699999999</c:v>
                </c:pt>
                <c:pt idx="28">
                  <c:v>1.055070336</c:v>
                </c:pt>
                <c:pt idx="29">
                  <c:v>1.0600252269999999</c:v>
                </c:pt>
                <c:pt idx="30">
                  <c:v>1.064513397</c:v>
                </c:pt>
                <c:pt idx="31">
                  <c:v>1.0685193049999999</c:v>
                </c:pt>
                <c:pt idx="32">
                  <c:v>1.0720652939999999</c:v>
                </c:pt>
                <c:pt idx="33">
                  <c:v>1.0751974790000001</c:v>
                </c:pt>
                <c:pt idx="34">
                  <c:v>1.077972675</c:v>
                </c:pt>
                <c:pt idx="35">
                  <c:v>1.08044812</c:v>
                </c:pt>
                <c:pt idx="36">
                  <c:v>1.0826746599999999</c:v>
                </c:pt>
                <c:pt idx="37">
                  <c:v>1.084693256</c:v>
                </c:pt>
                <c:pt idx="38">
                  <c:v>1.086534093</c:v>
                </c:pt>
                <c:pt idx="39">
                  <c:v>1.088217429</c:v>
                </c:pt>
                <c:pt idx="40">
                  <c:v>1.0897553579999999</c:v>
                </c:pt>
                <c:pt idx="41">
                  <c:v>1.0911538380000001</c:v>
                </c:pt>
                <c:pt idx="42">
                  <c:v>1.092414598</c:v>
                </c:pt>
                <c:pt idx="43">
                  <c:v>1.093536705</c:v>
                </c:pt>
                <c:pt idx="44">
                  <c:v>1.0945177559999999</c:v>
                </c:pt>
                <c:pt idx="45">
                  <c:v>1.0953547109999999</c:v>
                </c:pt>
                <c:pt idx="46">
                  <c:v>1.0960444490000001</c:v>
                </c:pt>
                <c:pt idx="47">
                  <c:v>1.0965841220000001</c:v>
                </c:pt>
                <c:pt idx="48">
                  <c:v>1.096971369</c:v>
                </c:pt>
                <c:pt idx="49">
                  <c:v>1.097204437</c:v>
                </c:pt>
                <c:pt idx="50">
                  <c:v>1.0972822550000001</c:v>
                </c:pt>
                <c:pt idx="51">
                  <c:v>1.097204469</c:v>
                </c:pt>
                <c:pt idx="52">
                  <c:v>1.096971462</c:v>
                </c:pt>
                <c:pt idx="53">
                  <c:v>1.096584352</c:v>
                </c:pt>
                <c:pt idx="54">
                  <c:v>1.0960449919999999</c:v>
                </c:pt>
                <c:pt idx="55">
                  <c:v>1.0953559509999999</c:v>
                </c:pt>
                <c:pt idx="56">
                  <c:v>1.0945205</c:v>
                </c:pt>
                <c:pt idx="57">
                  <c:v>1.0935425809999999</c:v>
                </c:pt>
                <c:pt idx="58">
                  <c:v>1.0924267780000001</c:v>
                </c:pt>
                <c:pt idx="59">
                  <c:v>1.0911782830000001</c:v>
                </c:pt>
                <c:pt idx="60">
                  <c:v>1.0898028529999999</c:v>
                </c:pt>
                <c:pt idx="61">
                  <c:v>1.088306767</c:v>
                </c:pt>
                <c:pt idx="62">
                  <c:v>1.08669678</c:v>
                </c:pt>
                <c:pt idx="63">
                  <c:v>1.084980069</c:v>
                </c:pt>
                <c:pt idx="64">
                  <c:v>1.083164182</c:v>
                </c:pt>
                <c:pt idx="65">
                  <c:v>1.081256982</c:v>
                </c:pt>
                <c:pt idx="66">
                  <c:v>1.0792665910000001</c:v>
                </c:pt>
                <c:pt idx="67">
                  <c:v>1.077201335</c:v>
                </c:pt>
                <c:pt idx="68">
                  <c:v>1.0750696799999999</c:v>
                </c:pt>
                <c:pt idx="69">
                  <c:v>1.072880182</c:v>
                </c:pt>
                <c:pt idx="70">
                  <c:v>1.0706414259999999</c:v>
                </c:pt>
                <c:pt idx="71">
                  <c:v>1.068361975</c:v>
                </c:pt>
                <c:pt idx="72">
                  <c:v>1.0660503109999999</c:v>
                </c:pt>
                <c:pt idx="73">
                  <c:v>1.0637147920000001</c:v>
                </c:pt>
                <c:pt idx="74">
                  <c:v>1.061363595</c:v>
                </c:pt>
                <c:pt idx="75">
                  <c:v>1.0590046790000001</c:v>
                </c:pt>
                <c:pt idx="76">
                  <c:v>1.0566457380000001</c:v>
                </c:pt>
                <c:pt idx="77">
                  <c:v>1.0542941640000001</c:v>
                </c:pt>
                <c:pt idx="78">
                  <c:v>1.0519570149999999</c:v>
                </c:pt>
                <c:pt idx="79">
                  <c:v>1.0496409819999999</c:v>
                </c:pt>
                <c:pt idx="80">
                  <c:v>1.047352364</c:v>
                </c:pt>
                <c:pt idx="81">
                  <c:v>1.045097046</c:v>
                </c:pt>
                <c:pt idx="82">
                  <c:v>1.0428804819999999</c:v>
                </c:pt>
                <c:pt idx="83">
                  <c:v>1.0407076790000001</c:v>
                </c:pt>
                <c:pt idx="84">
                  <c:v>1.0385831919999999</c:v>
                </c:pt>
                <c:pt idx="85">
                  <c:v>1.0365111149999999</c:v>
                </c:pt>
                <c:pt idx="86">
                  <c:v>1.034495081</c:v>
                </c:pt>
                <c:pt idx="87">
                  <c:v>1.032538264</c:v>
                </c:pt>
                <c:pt idx="88">
                  <c:v>1.0306433829999999</c:v>
                </c:pt>
                <c:pt idx="89">
                  <c:v>1.0288127140000001</c:v>
                </c:pt>
                <c:pt idx="90">
                  <c:v>1.0270481</c:v>
                </c:pt>
                <c:pt idx="91">
                  <c:v>1.025350964</c:v>
                </c:pt>
                <c:pt idx="92">
                  <c:v>1.0237223289999999</c:v>
                </c:pt>
                <c:pt idx="93">
                  <c:v>1.022162834</c:v>
                </c:pt>
                <c:pt idx="94">
                  <c:v>1.020672757</c:v>
                </c:pt>
                <c:pt idx="95">
                  <c:v>1.0192520350000001</c:v>
                </c:pt>
                <c:pt idx="96">
                  <c:v>1.017900287</c:v>
                </c:pt>
                <c:pt idx="97">
                  <c:v>1.0166168419999999</c:v>
                </c:pt>
                <c:pt idx="98">
                  <c:v>1.015400758</c:v>
                </c:pt>
                <c:pt idx="99">
                  <c:v>1.0142508530000001</c:v>
                </c:pt>
                <c:pt idx="100">
                  <c:v>1.013165723</c:v>
                </c:pt>
              </c:numCache>
            </c:numRef>
          </c:val>
        </c:ser>
        <c:ser>
          <c:idx val="9"/>
          <c:order val="9"/>
          <c:val>
            <c:numRef>
              <c:f>Sheet1!$A$10:$CW$10</c:f>
              <c:numCache>
                <c:formatCode>General</c:formatCode>
                <c:ptCount val="101"/>
                <c:pt idx="0">
                  <c:v>1.014000665</c:v>
                </c:pt>
                <c:pt idx="1">
                  <c:v>1.0150995570000001</c:v>
                </c:pt>
                <c:pt idx="2">
                  <c:v>1.016221942</c:v>
                </c:pt>
                <c:pt idx="3">
                  <c:v>1.0173413469999999</c:v>
                </c:pt>
                <c:pt idx="4">
                  <c:v>1.018418673</c:v>
                </c:pt>
                <c:pt idx="5">
                  <c:v>1.019399699</c:v>
                </c:pt>
                <c:pt idx="6">
                  <c:v>1.0202139029999999</c:v>
                </c:pt>
                <c:pt idx="7">
                  <c:v>1.0207758</c:v>
                </c:pt>
                <c:pt idx="8">
                  <c:v>1.0209900869999999</c:v>
                </c:pt>
                <c:pt idx="9">
                  <c:v>1.020761582</c:v>
                </c:pt>
                <c:pt idx="10">
                  <c:v>1.020010206</c:v>
                </c:pt>
                <c:pt idx="11">
                  <c:v>1.0186900050000001</c:v>
                </c:pt>
                <c:pt idx="12">
                  <c:v>1.016809702</c:v>
                </c:pt>
                <c:pt idx="13">
                  <c:v>1.0144507760000001</c:v>
                </c:pt>
                <c:pt idx="14">
                  <c:v>1.0117782310000001</c:v>
                </c:pt>
                <c:pt idx="15">
                  <c:v>1.0090394709999999</c:v>
                </c:pt>
                <c:pt idx="16">
                  <c:v>1.0065482699999999</c:v>
                </c:pt>
                <c:pt idx="17">
                  <c:v>1.004653783</c:v>
                </c:pt>
                <c:pt idx="18">
                  <c:v>1.003698062</c:v>
                </c:pt>
                <c:pt idx="19">
                  <c:v>1.003968897</c:v>
                </c:pt>
                <c:pt idx="20">
                  <c:v>1.0056567839999999</c:v>
                </c:pt>
                <c:pt idx="21">
                  <c:v>1.0088247930000001</c:v>
                </c:pt>
                <c:pt idx="22">
                  <c:v>1.013397737</c:v>
                </c:pt>
                <c:pt idx="23">
                  <c:v>1.019173036</c:v>
                </c:pt>
                <c:pt idx="24">
                  <c:v>1.0258508829999999</c:v>
                </c:pt>
                <c:pt idx="25">
                  <c:v>1.0330773090000001</c:v>
                </c:pt>
                <c:pt idx="26">
                  <c:v>1.040491378</c:v>
                </c:pt>
                <c:pt idx="27">
                  <c:v>1.0477677000000001</c:v>
                </c:pt>
                <c:pt idx="28">
                  <c:v>1.0546474619999999</c:v>
                </c:pt>
                <c:pt idx="29">
                  <c:v>1.060954484</c:v>
                </c:pt>
                <c:pt idx="30">
                  <c:v>1.066596393</c:v>
                </c:pt>
                <c:pt idx="31">
                  <c:v>1.0715538760000001</c:v>
                </c:pt>
                <c:pt idx="32">
                  <c:v>1.0758626440000001</c:v>
                </c:pt>
                <c:pt idx="33">
                  <c:v>1.0795929179999999</c:v>
                </c:pt>
                <c:pt idx="34">
                  <c:v>1.0828304440000001</c:v>
                </c:pt>
                <c:pt idx="35">
                  <c:v>1.08566154</c:v>
                </c:pt>
                <c:pt idx="36">
                  <c:v>1.088163201</c:v>
                </c:pt>
                <c:pt idx="37">
                  <c:v>1.090397989</c:v>
                </c:pt>
                <c:pt idx="38">
                  <c:v>1.092412728</c:v>
                </c:pt>
                <c:pt idx="39">
                  <c:v>1.094239714</c:v>
                </c:pt>
                <c:pt idx="40">
                  <c:v>1.0958992469999991</c:v>
                </c:pt>
                <c:pt idx="41">
                  <c:v>1.0974025629999999</c:v>
                </c:pt>
                <c:pt idx="42">
                  <c:v>1.0987545750000001</c:v>
                </c:pt>
                <c:pt idx="43">
                  <c:v>1.0999561339999999</c:v>
                </c:pt>
                <c:pt idx="44">
                  <c:v>1.1010057369999999</c:v>
                </c:pt>
                <c:pt idx="45">
                  <c:v>1.1019007270000001</c:v>
                </c:pt>
                <c:pt idx="46">
                  <c:v>1.1026380849999999</c:v>
                </c:pt>
                <c:pt idx="47">
                  <c:v>1.10321493</c:v>
                </c:pt>
                <c:pt idx="48">
                  <c:v>1.103628815</c:v>
                </c:pt>
                <c:pt idx="49">
                  <c:v>1.103877905</c:v>
                </c:pt>
                <c:pt idx="50">
                  <c:v>1.1039610740000001</c:v>
                </c:pt>
                <c:pt idx="51">
                  <c:v>1.1038779519999999</c:v>
                </c:pt>
                <c:pt idx="52">
                  <c:v>1.103628949</c:v>
                </c:pt>
                <c:pt idx="53">
                  <c:v>1.1032152630000001</c:v>
                </c:pt>
                <c:pt idx="54">
                  <c:v>1.1026388730000001</c:v>
                </c:pt>
                <c:pt idx="55">
                  <c:v>1.1019025280000001</c:v>
                </c:pt>
                <c:pt idx="56">
                  <c:v>1.10100972</c:v>
                </c:pt>
                <c:pt idx="57">
                  <c:v>1.0999646620000001</c:v>
                </c:pt>
                <c:pt idx="58">
                  <c:v>1.0987722550000001</c:v>
                </c:pt>
                <c:pt idx="59">
                  <c:v>1.0974380459999999</c:v>
                </c:pt>
                <c:pt idx="60">
                  <c:v>1.0959681859999999</c:v>
                </c:pt>
                <c:pt idx="61">
                  <c:v>1.0943693880000001</c:v>
                </c:pt>
                <c:pt idx="62">
                  <c:v>1.092648869</c:v>
                </c:pt>
                <c:pt idx="63">
                  <c:v>1.090814299</c:v>
                </c:pt>
                <c:pt idx="64">
                  <c:v>1.0888737429999999</c:v>
                </c:pt>
                <c:pt idx="65">
                  <c:v>1.086835606</c:v>
                </c:pt>
                <c:pt idx="66">
                  <c:v>1.0847085670000001</c:v>
                </c:pt>
                <c:pt idx="67">
                  <c:v>1.082501522</c:v>
                </c:pt>
                <c:pt idx="68">
                  <c:v>1.080223521</c:v>
                </c:pt>
                <c:pt idx="69">
                  <c:v>1.077883704</c:v>
                </c:pt>
                <c:pt idx="70">
                  <c:v>1.075491248999999</c:v>
                </c:pt>
                <c:pt idx="71">
                  <c:v>1.0730553039999999</c:v>
                </c:pt>
                <c:pt idx="72">
                  <c:v>1.0705849359999999</c:v>
                </c:pt>
                <c:pt idx="73">
                  <c:v>1.0680890729999999</c:v>
                </c:pt>
                <c:pt idx="74">
                  <c:v>1.0655764569999999</c:v>
                </c:pt>
                <c:pt idx="75">
                  <c:v>1.063055592</c:v>
                </c:pt>
                <c:pt idx="76">
                  <c:v>1.060534699</c:v>
                </c:pt>
                <c:pt idx="77">
                  <c:v>1.058021681</c:v>
                </c:pt>
                <c:pt idx="78">
                  <c:v>1.0555240770000001</c:v>
                </c:pt>
                <c:pt idx="79">
                  <c:v>1.053049039</c:v>
                </c:pt>
                <c:pt idx="80">
                  <c:v>1.050603298</c:v>
                </c:pt>
                <c:pt idx="81">
                  <c:v>1.048193143</c:v>
                </c:pt>
                <c:pt idx="82">
                  <c:v>1.045824402</c:v>
                </c:pt>
                <c:pt idx="83">
                  <c:v>1.043502428</c:v>
                </c:pt>
                <c:pt idx="84">
                  <c:v>1.0412320859999999</c:v>
                </c:pt>
                <c:pt idx="85">
                  <c:v>1.039017753</c:v>
                </c:pt>
                <c:pt idx="86">
                  <c:v>1.03686331</c:v>
                </c:pt>
                <c:pt idx="87">
                  <c:v>1.0347721489999999</c:v>
                </c:pt>
                <c:pt idx="88">
                  <c:v>1.0327471770000001</c:v>
                </c:pt>
                <c:pt idx="89">
                  <c:v>1.030790825</c:v>
                </c:pt>
                <c:pt idx="90">
                  <c:v>1.028905062</c:v>
                </c:pt>
                <c:pt idx="91">
                  <c:v>1.027091411</c:v>
                </c:pt>
                <c:pt idx="92">
                  <c:v>1.025350964</c:v>
                </c:pt>
                <c:pt idx="93">
                  <c:v>1.0236844030000001</c:v>
                </c:pt>
                <c:pt idx="94">
                  <c:v>1.0220920259999999</c:v>
                </c:pt>
                <c:pt idx="95">
                  <c:v>1.020573766</c:v>
                </c:pt>
                <c:pt idx="96">
                  <c:v>1.019129215</c:v>
                </c:pt>
                <c:pt idx="97">
                  <c:v>1.0177576559999999</c:v>
                </c:pt>
                <c:pt idx="98">
                  <c:v>1.0164580830000001</c:v>
                </c:pt>
                <c:pt idx="99">
                  <c:v>1.015229232</c:v>
                </c:pt>
                <c:pt idx="100">
                  <c:v>1.0140696039999999</c:v>
                </c:pt>
              </c:numCache>
            </c:numRef>
          </c:val>
        </c:ser>
        <c:ser>
          <c:idx val="10"/>
          <c:order val="10"/>
          <c:val>
            <c:numRef>
              <c:f>Sheet1!$A$11:$CW$11</c:f>
              <c:numCache>
                <c:formatCode>General</c:formatCode>
                <c:ptCount val="101"/>
                <c:pt idx="0">
                  <c:v>1.014914627</c:v>
                </c:pt>
                <c:pt idx="1">
                  <c:v>1.01606654</c:v>
                </c:pt>
                <c:pt idx="2">
                  <c:v>1.017228048</c:v>
                </c:pt>
                <c:pt idx="3">
                  <c:v>1.0183614430000001</c:v>
                </c:pt>
                <c:pt idx="4">
                  <c:v>1.019411357999999</c:v>
                </c:pt>
                <c:pt idx="5">
                  <c:v>1.0203012570000001</c:v>
                </c:pt>
                <c:pt idx="6">
                  <c:v>1.020931797999999</c:v>
                </c:pt>
                <c:pt idx="7">
                  <c:v>1.0211827170000001</c:v>
                </c:pt>
                <c:pt idx="8">
                  <c:v>1.0209200700000001</c:v>
                </c:pt>
                <c:pt idx="9">
                  <c:v>1.020010206</c:v>
                </c:pt>
                <c:pt idx="10">
                  <c:v>1.018340823</c:v>
                </c:pt>
                <c:pt idx="11">
                  <c:v>1.015847717</c:v>
                </c:pt>
                <c:pt idx="12">
                  <c:v>1.0125436619999999</c:v>
                </c:pt>
                <c:pt idx="13">
                  <c:v>1.0085438170000001</c:v>
                </c:pt>
                <c:pt idx="14">
                  <c:v>1.004080877</c:v>
                </c:pt>
                <c:pt idx="15">
                  <c:v>0.99950348050000004</c:v>
                </c:pt>
                <c:pt idx="16">
                  <c:v>0.9952537024</c:v>
                </c:pt>
                <c:pt idx="17">
                  <c:v>0.99182349729999997</c:v>
                </c:pt>
                <c:pt idx="18">
                  <c:v>0.98969500690000001</c:v>
                </c:pt>
                <c:pt idx="19">
                  <c:v>0.98927428650000004</c:v>
                </c:pt>
                <c:pt idx="20">
                  <c:v>0.99083083989999998</c:v>
                </c:pt>
                <c:pt idx="21">
                  <c:v>0.99445526340000001</c:v>
                </c:pt>
                <c:pt idx="22">
                  <c:v>1.0000440319999999</c:v>
                </c:pt>
                <c:pt idx="23">
                  <c:v>1.007314751</c:v>
                </c:pt>
                <c:pt idx="24">
                  <c:v>1.015848541</c:v>
                </c:pt>
                <c:pt idx="25">
                  <c:v>1.025150547</c:v>
                </c:pt>
                <c:pt idx="26">
                  <c:v>1.0347162430000001</c:v>
                </c:pt>
                <c:pt idx="27">
                  <c:v>1.044091163</c:v>
                </c:pt>
                <c:pt idx="28">
                  <c:v>1.0529144930000001</c:v>
                </c:pt>
                <c:pt idx="29">
                  <c:v>1.060941618</c:v>
                </c:pt>
                <c:pt idx="30">
                  <c:v>1.06804575</c:v>
                </c:pt>
                <c:pt idx="31">
                  <c:v>1.07420282</c:v>
                </c:pt>
                <c:pt idx="32">
                  <c:v>1.079466104</c:v>
                </c:pt>
                <c:pt idx="33">
                  <c:v>1.0839373839999999</c:v>
                </c:pt>
                <c:pt idx="34">
                  <c:v>1.0877402410000001</c:v>
                </c:pt>
                <c:pt idx="35">
                  <c:v>1.090999037</c:v>
                </c:pt>
                <c:pt idx="36">
                  <c:v>1.0938249760000001</c:v>
                </c:pt>
                <c:pt idx="37">
                  <c:v>1.0963089079999999</c:v>
                </c:pt>
                <c:pt idx="38">
                  <c:v>1.0985194730000001</c:v>
                </c:pt>
                <c:pt idx="39">
                  <c:v>1.1005047830000001</c:v>
                </c:pt>
                <c:pt idx="40">
                  <c:v>1.10229596</c:v>
                </c:pt>
                <c:pt idx="41">
                  <c:v>1.103911235</c:v>
                </c:pt>
                <c:pt idx="42">
                  <c:v>1.1053597799999999</c:v>
                </c:pt>
                <c:pt idx="43">
                  <c:v>1.106644873</c:v>
                </c:pt>
                <c:pt idx="44">
                  <c:v>1.1077662800000001</c:v>
                </c:pt>
                <c:pt idx="45">
                  <c:v>1.1087219239999999</c:v>
                </c:pt>
                <c:pt idx="46">
                  <c:v>1.109508988</c:v>
                </c:pt>
                <c:pt idx="47">
                  <c:v>1.110124603</c:v>
                </c:pt>
                <c:pt idx="48">
                  <c:v>1.1105662629999999</c:v>
                </c:pt>
                <c:pt idx="49">
                  <c:v>1.1108320570000001</c:v>
                </c:pt>
                <c:pt idx="50">
                  <c:v>1.1109208049999999</c:v>
                </c:pt>
                <c:pt idx="51">
                  <c:v>1.110832123</c:v>
                </c:pt>
                <c:pt idx="52">
                  <c:v>1.110566451</c:v>
                </c:pt>
                <c:pt idx="53">
                  <c:v>1.1101250709999999</c:v>
                </c:pt>
                <c:pt idx="54">
                  <c:v>1.1095100959999999</c:v>
                </c:pt>
                <c:pt idx="55">
                  <c:v>1.1087244549999999</c:v>
                </c:pt>
                <c:pt idx="56">
                  <c:v>1.107771877</c:v>
                </c:pt>
                <c:pt idx="57">
                  <c:v>1.106656858</c:v>
                </c:pt>
                <c:pt idx="58">
                  <c:v>1.105384624</c:v>
                </c:pt>
                <c:pt idx="59">
                  <c:v>1.1039610950000001</c:v>
                </c:pt>
                <c:pt idx="60">
                  <c:v>1.1023928359999999</c:v>
                </c:pt>
                <c:pt idx="61">
                  <c:v>1.1006870049999999</c:v>
                </c:pt>
                <c:pt idx="62">
                  <c:v>1.0988513040000001</c:v>
                </c:pt>
                <c:pt idx="63">
                  <c:v>1.0968939170000001</c:v>
                </c:pt>
                <c:pt idx="64">
                  <c:v>1.09482345</c:v>
                </c:pt>
                <c:pt idx="65">
                  <c:v>1.092648869</c:v>
                </c:pt>
                <c:pt idx="66">
                  <c:v>1.0903794339999999</c:v>
                </c:pt>
                <c:pt idx="67">
                  <c:v>1.088024637</c:v>
                </c:pt>
                <c:pt idx="68">
                  <c:v>1.0855941330000001</c:v>
                </c:pt>
                <c:pt idx="69">
                  <c:v>1.083097677</c:v>
                </c:pt>
                <c:pt idx="70">
                  <c:v>1.0805450569999999</c:v>
                </c:pt>
                <c:pt idx="71">
                  <c:v>1.0779460359999999</c:v>
                </c:pt>
                <c:pt idx="72">
                  <c:v>1.0753102880000001</c:v>
                </c:pt>
                <c:pt idx="73">
                  <c:v>1.0726473379999999</c:v>
                </c:pt>
                <c:pt idx="74">
                  <c:v>1.069966513</c:v>
                </c:pt>
                <c:pt idx="75">
                  <c:v>1.067276887</c:v>
                </c:pt>
                <c:pt idx="76">
                  <c:v>1.064587232</c:v>
                </c:pt>
                <c:pt idx="77">
                  <c:v>1.061905978</c:v>
                </c:pt>
                <c:pt idx="78">
                  <c:v>1.05924117</c:v>
                </c:pt>
                <c:pt idx="79">
                  <c:v>1.0566004389999999</c:v>
                </c:pt>
                <c:pt idx="80">
                  <c:v>1.0539909670000001</c:v>
                </c:pt>
                <c:pt idx="81">
                  <c:v>1.0514194619999999</c:v>
                </c:pt>
                <c:pt idx="82">
                  <c:v>1.0488921449999999</c:v>
                </c:pt>
                <c:pt idx="83">
                  <c:v>1.0464147239999999</c:v>
                </c:pt>
                <c:pt idx="84">
                  <c:v>1.043992394</c:v>
                </c:pt>
                <c:pt idx="85">
                  <c:v>1.04162982</c:v>
                </c:pt>
                <c:pt idx="86">
                  <c:v>1.039331147</c:v>
                </c:pt>
                <c:pt idx="87">
                  <c:v>1.0370999919999999</c:v>
                </c:pt>
                <c:pt idx="88">
                  <c:v>1.034939456</c:v>
                </c:pt>
                <c:pt idx="89">
                  <c:v>1.0328521349999999</c:v>
                </c:pt>
                <c:pt idx="90">
                  <c:v>1.030840129</c:v>
                </c:pt>
                <c:pt idx="91">
                  <c:v>1.028905062</c:v>
                </c:pt>
                <c:pt idx="92">
                  <c:v>1.0270481</c:v>
                </c:pt>
                <c:pt idx="93">
                  <c:v>1.0252699700000001</c:v>
                </c:pt>
                <c:pt idx="94">
                  <c:v>1.0235709909999999</c:v>
                </c:pt>
                <c:pt idx="95">
                  <c:v>1.0219510890000001</c:v>
                </c:pt>
                <c:pt idx="96">
                  <c:v>1.0204098319999999</c:v>
                </c:pt>
                <c:pt idx="97">
                  <c:v>1.0189464530000001</c:v>
                </c:pt>
                <c:pt idx="98">
                  <c:v>1.0175598800000001</c:v>
                </c:pt>
                <c:pt idx="99">
                  <c:v>1.016248762</c:v>
                </c:pt>
                <c:pt idx="100">
                  <c:v>1.015011503</c:v>
                </c:pt>
              </c:numCache>
            </c:numRef>
          </c:val>
        </c:ser>
        <c:ser>
          <c:idx val="11"/>
          <c:order val="11"/>
          <c:val>
            <c:numRef>
              <c:f>Sheet1!$A$12:$CW$12</c:f>
              <c:numCache>
                <c:formatCode>General</c:formatCode>
                <c:ptCount val="101"/>
                <c:pt idx="0">
                  <c:v>1.0158590590000001</c:v>
                </c:pt>
                <c:pt idx="1">
                  <c:v>1.0170609289999999</c:v>
                </c:pt>
                <c:pt idx="2">
                  <c:v>1.0182540499999999</c:v>
                </c:pt>
                <c:pt idx="3">
                  <c:v>1.019386653</c:v>
                </c:pt>
                <c:pt idx="4">
                  <c:v>1.020383013</c:v>
                </c:pt>
                <c:pt idx="5">
                  <c:v>1.021138696</c:v>
                </c:pt>
                <c:pt idx="6">
                  <c:v>1.0215183249999999</c:v>
                </c:pt>
                <c:pt idx="7">
                  <c:v>1.0213581620000001</c:v>
                </c:pt>
                <c:pt idx="8">
                  <c:v>1.020475966</c:v>
                </c:pt>
                <c:pt idx="9">
                  <c:v>1.0186900050000001</c:v>
                </c:pt>
                <c:pt idx="10">
                  <c:v>1.015847717</c:v>
                </c:pt>
                <c:pt idx="11">
                  <c:v>1.0118621029999999</c:v>
                </c:pt>
                <c:pt idx="12">
                  <c:v>1.0067510159999999</c:v>
                </c:pt>
                <c:pt idx="13">
                  <c:v>1.000671745</c:v>
                </c:pt>
                <c:pt idx="14">
                  <c:v>0.99394162009999998</c:v>
                </c:pt>
                <c:pt idx="15">
                  <c:v>0.98703585510000003</c:v>
                </c:pt>
                <c:pt idx="16">
                  <c:v>0.98055692859999999</c:v>
                </c:pt>
                <c:pt idx="17">
                  <c:v>0.97517533310000004</c:v>
                </c:pt>
                <c:pt idx="18">
                  <c:v>0.97154836600000005</c:v>
                </c:pt>
                <c:pt idx="19">
                  <c:v>0.97022996939999995</c:v>
                </c:pt>
                <c:pt idx="20">
                  <c:v>0.97158846980000002</c:v>
                </c:pt>
                <c:pt idx="21">
                  <c:v>0.97574895250000004</c:v>
                </c:pt>
                <c:pt idx="22">
                  <c:v>0.98257256059999998</c:v>
                </c:pt>
                <c:pt idx="23">
                  <c:v>0.99167723370000005</c:v>
                </c:pt>
                <c:pt idx="24">
                  <c:v>1.0024953720000001</c:v>
                </c:pt>
                <c:pt idx="25">
                  <c:v>1.0143561329999999</c:v>
                </c:pt>
                <c:pt idx="26">
                  <c:v>1.0265756340000001</c:v>
                </c:pt>
                <c:pt idx="27">
                  <c:v>1.038538196</c:v>
                </c:pt>
                <c:pt idx="28">
                  <c:v>1.0497556349999999</c:v>
                </c:pt>
                <c:pt idx="29">
                  <c:v>1.0598979239999999</c:v>
                </c:pt>
                <c:pt idx="30">
                  <c:v>1.0687953880000001</c:v>
                </c:pt>
                <c:pt idx="31">
                  <c:v>1.076418138</c:v>
                </c:pt>
                <c:pt idx="32">
                  <c:v>1.082841535</c:v>
                </c:pt>
                <c:pt idx="33">
                  <c:v>1.0882069350000001</c:v>
                </c:pt>
                <c:pt idx="34">
                  <c:v>1.092685342</c:v>
                </c:pt>
                <c:pt idx="35">
                  <c:v>1.09644879</c:v>
                </c:pt>
                <c:pt idx="36">
                  <c:v>1.099651366</c:v>
                </c:pt>
                <c:pt idx="37">
                  <c:v>1.1024194</c:v>
                </c:pt>
                <c:pt idx="38">
                  <c:v>1.104848917</c:v>
                </c:pt>
                <c:pt idx="39">
                  <c:v>1.107007911</c:v>
                </c:pt>
                <c:pt idx="40">
                  <c:v>1.108941138</c:v>
                </c:pt>
                <c:pt idx="41">
                  <c:v>1.1106756719999999</c:v>
                </c:pt>
                <c:pt idx="42">
                  <c:v>1.1122261040000001</c:v>
                </c:pt>
                <c:pt idx="43">
                  <c:v>1.113598833</c:v>
                </c:pt>
                <c:pt idx="44">
                  <c:v>1.1147952860000001</c:v>
                </c:pt>
                <c:pt idx="45">
                  <c:v>1.115814181</c:v>
                </c:pt>
                <c:pt idx="46">
                  <c:v>1.1166530130000001</c:v>
                </c:pt>
                <c:pt idx="47">
                  <c:v>1.1173089789999999</c:v>
                </c:pt>
                <c:pt idx="48">
                  <c:v>1.1177795340000001</c:v>
                </c:pt>
                <c:pt idx="49">
                  <c:v>1.1180627030000001</c:v>
                </c:pt>
                <c:pt idx="50">
                  <c:v>1.1181572550000001</c:v>
                </c:pt>
                <c:pt idx="51">
                  <c:v>1.1180627919999999</c:v>
                </c:pt>
                <c:pt idx="52">
                  <c:v>1.117779791</c:v>
                </c:pt>
                <c:pt idx="53">
                  <c:v>1.117309616</c:v>
                </c:pt>
                <c:pt idx="54">
                  <c:v>1.1166545189999999</c:v>
                </c:pt>
                <c:pt idx="55">
                  <c:v>1.115817624</c:v>
                </c:pt>
                <c:pt idx="56">
                  <c:v>1.1148028999999999</c:v>
                </c:pt>
                <c:pt idx="57">
                  <c:v>1.113615137</c:v>
                </c:pt>
                <c:pt idx="58">
                  <c:v>1.112259903</c:v>
                </c:pt>
                <c:pt idx="59">
                  <c:v>1.1107435029999999</c:v>
                </c:pt>
                <c:pt idx="60">
                  <c:v>1.109072931</c:v>
                </c:pt>
                <c:pt idx="61">
                  <c:v>1.107255812</c:v>
                </c:pt>
                <c:pt idx="62">
                  <c:v>1.10530035</c:v>
                </c:pt>
                <c:pt idx="63">
                  <c:v>1.1032152639999999</c:v>
                </c:pt>
                <c:pt idx="64">
                  <c:v>1.10100972</c:v>
                </c:pt>
                <c:pt idx="65">
                  <c:v>1.098693269</c:v>
                </c:pt>
                <c:pt idx="66">
                  <c:v>1.096275777</c:v>
                </c:pt>
                <c:pt idx="67">
                  <c:v>1.0937673530000001</c:v>
                </c:pt>
                <c:pt idx="68">
                  <c:v>1.0911782830000001</c:v>
                </c:pt>
                <c:pt idx="69">
                  <c:v>1.0885189580000001</c:v>
                </c:pt>
                <c:pt idx="70">
                  <c:v>1.085799806</c:v>
                </c:pt>
                <c:pt idx="71">
                  <c:v>1.083031225</c:v>
                </c:pt>
                <c:pt idx="72">
                  <c:v>1.080223521</c:v>
                </c:pt>
                <c:pt idx="73">
                  <c:v>1.07738684</c:v>
                </c:pt>
                <c:pt idx="74">
                  <c:v>1.074531119</c:v>
                </c:pt>
                <c:pt idx="75">
                  <c:v>1.0716660220000001</c:v>
                </c:pt>
                <c:pt idx="76">
                  <c:v>1.068800894</c:v>
                </c:pt>
                <c:pt idx="77">
                  <c:v>1.0659447150000001</c:v>
                </c:pt>
                <c:pt idx="78">
                  <c:v>1.0631060560000001</c:v>
                </c:pt>
                <c:pt idx="79">
                  <c:v>1.060293044</c:v>
                </c:pt>
                <c:pt idx="80">
                  <c:v>1.0575133299999999</c:v>
                </c:pt>
                <c:pt idx="81">
                  <c:v>1.054774061</c:v>
                </c:pt>
                <c:pt idx="82">
                  <c:v>1.0520818620000001</c:v>
                </c:pt>
                <c:pt idx="83">
                  <c:v>1.0494428149999999</c:v>
                </c:pt>
                <c:pt idx="84">
                  <c:v>1.046862451</c:v>
                </c:pt>
                <c:pt idx="85">
                  <c:v>1.0443457439999999</c:v>
                </c:pt>
                <c:pt idx="86">
                  <c:v>1.041897106</c:v>
                </c:pt>
                <c:pt idx="87">
                  <c:v>1.0395203900000001</c:v>
                </c:pt>
                <c:pt idx="88">
                  <c:v>1.037218902</c:v>
                </c:pt>
                <c:pt idx="89">
                  <c:v>1.034995404</c:v>
                </c:pt>
                <c:pt idx="90">
                  <c:v>1.0328521349999999</c:v>
                </c:pt>
                <c:pt idx="91">
                  <c:v>1.030790825</c:v>
                </c:pt>
                <c:pt idx="92">
                  <c:v>1.0288127140000001</c:v>
                </c:pt>
                <c:pt idx="93">
                  <c:v>1.02691858</c:v>
                </c:pt>
                <c:pt idx="94">
                  <c:v>1.0251087590000001</c:v>
                </c:pt>
                <c:pt idx="95">
                  <c:v>1.023383175</c:v>
                </c:pt>
                <c:pt idx="96">
                  <c:v>1.021741367</c:v>
                </c:pt>
                <c:pt idx="97">
                  <c:v>1.0201825170000001</c:v>
                </c:pt>
                <c:pt idx="98">
                  <c:v>1.018705484</c:v>
                </c:pt>
                <c:pt idx="99">
                  <c:v>1.0173088290000001</c:v>
                </c:pt>
                <c:pt idx="100">
                  <c:v>1.015990851</c:v>
                </c:pt>
              </c:numCache>
            </c:numRef>
          </c:val>
        </c:ser>
        <c:ser>
          <c:idx val="12"/>
          <c:order val="12"/>
          <c:val>
            <c:numRef>
              <c:f>Sheet1!$A$13:$CW$13</c:f>
              <c:numCache>
                <c:formatCode>General</c:formatCode>
                <c:ptCount val="101"/>
                <c:pt idx="0">
                  <c:v>1.016833281</c:v>
                </c:pt>
                <c:pt idx="1">
                  <c:v>1.0180820779999999</c:v>
                </c:pt>
                <c:pt idx="2">
                  <c:v>1.0192994070000001</c:v>
                </c:pt>
                <c:pt idx="3">
                  <c:v>1.020416652</c:v>
                </c:pt>
                <c:pt idx="4">
                  <c:v>1.0213337149999999</c:v>
                </c:pt>
                <c:pt idx="5">
                  <c:v>1.0219127610000001</c:v>
                </c:pt>
                <c:pt idx="6">
                  <c:v>1.0219752820000001</c:v>
                </c:pt>
                <c:pt idx="7">
                  <c:v>1.0213055120000001</c:v>
                </c:pt>
                <c:pt idx="8">
                  <c:v>1.0196634069999999</c:v>
                </c:pt>
                <c:pt idx="9">
                  <c:v>1.016809702</c:v>
                </c:pt>
                <c:pt idx="10">
                  <c:v>1.0125436619999999</c:v>
                </c:pt>
                <c:pt idx="11">
                  <c:v>1.0067510159999999</c:v>
                </c:pt>
                <c:pt idx="12">
                  <c:v>0.99945571960000001</c:v>
                </c:pt>
                <c:pt idx="13">
                  <c:v>0.99086549619999997</c:v>
                </c:pt>
                <c:pt idx="14">
                  <c:v>0.98139898889999999</c:v>
                </c:pt>
                <c:pt idx="15">
                  <c:v>0.97168291969999998</c:v>
                </c:pt>
                <c:pt idx="16">
                  <c:v>0.96251176469999999</c:v>
                </c:pt>
                <c:pt idx="17">
                  <c:v>0.95476971939999999</c:v>
                </c:pt>
                <c:pt idx="18">
                  <c:v>0.949323743</c:v>
                </c:pt>
                <c:pt idx="19">
                  <c:v>0.94690481110000002</c:v>
                </c:pt>
                <c:pt idx="20">
                  <c:v>0.94799957329999995</c:v>
                </c:pt>
                <c:pt idx="21">
                  <c:v>0.95277445309999997</c:v>
                </c:pt>
                <c:pt idx="22">
                  <c:v>0.96104838020000005</c:v>
                </c:pt>
                <c:pt idx="23">
                  <c:v>0.97232009870000002</c:v>
                </c:pt>
                <c:pt idx="24">
                  <c:v>0.98584410720000004</c:v>
                </c:pt>
                <c:pt idx="25">
                  <c:v>1.000739042</c:v>
                </c:pt>
                <c:pt idx="26">
                  <c:v>1.016106465</c:v>
                </c:pt>
                <c:pt idx="27">
                  <c:v>1.0311378609999999</c:v>
                </c:pt>
                <c:pt idx="28">
                  <c:v>1.0451927160000001</c:v>
                </c:pt>
                <c:pt idx="29">
                  <c:v>1.057838882</c:v>
                </c:pt>
                <c:pt idx="30">
                  <c:v>1.0688554610000001</c:v>
                </c:pt>
                <c:pt idx="31">
                  <c:v>1.078205699</c:v>
                </c:pt>
                <c:pt idx="32">
                  <c:v>1.085991487999999</c:v>
                </c:pt>
                <c:pt idx="33">
                  <c:v>1.0924016459999999</c:v>
                </c:pt>
                <c:pt idx="34">
                  <c:v>1.097664027</c:v>
                </c:pt>
                <c:pt idx="35">
                  <c:v>1.1020078209999999</c:v>
                </c:pt>
                <c:pt idx="36">
                  <c:v>1.1056385289999999</c:v>
                </c:pt>
                <c:pt idx="37">
                  <c:v>1.1087250369999999</c:v>
                </c:pt>
                <c:pt idx="38">
                  <c:v>1.111396238</c:v>
                </c:pt>
                <c:pt idx="39">
                  <c:v>1.1137440080000001</c:v>
                </c:pt>
                <c:pt idx="40">
                  <c:v>1.115829502</c:v>
                </c:pt>
                <c:pt idx="41">
                  <c:v>1.117690458</c:v>
                </c:pt>
                <c:pt idx="42">
                  <c:v>1.1193480280000001</c:v>
                </c:pt>
                <c:pt idx="43">
                  <c:v>1.120812411</c:v>
                </c:pt>
                <c:pt idx="44">
                  <c:v>1.1220870860000001</c:v>
                </c:pt>
                <c:pt idx="45">
                  <c:v>1.123171776</c:v>
                </c:pt>
                <c:pt idx="46">
                  <c:v>1.124064395</c:v>
                </c:pt>
                <c:pt idx="47">
                  <c:v>1.12476226</c:v>
                </c:pt>
                <c:pt idx="48">
                  <c:v>1.125262808</c:v>
                </c:pt>
                <c:pt idx="49">
                  <c:v>1.125564008</c:v>
                </c:pt>
                <c:pt idx="50">
                  <c:v>1.1256645839999999</c:v>
                </c:pt>
                <c:pt idx="51">
                  <c:v>1.125564126</c:v>
                </c:pt>
                <c:pt idx="52">
                  <c:v>1.125263146</c:v>
                </c:pt>
                <c:pt idx="53">
                  <c:v>1.1247630980000001</c:v>
                </c:pt>
                <c:pt idx="54">
                  <c:v>1.1240663790000001</c:v>
                </c:pt>
                <c:pt idx="55">
                  <c:v>1.1231763100000001</c:v>
                </c:pt>
                <c:pt idx="56">
                  <c:v>1.122097114</c:v>
                </c:pt>
                <c:pt idx="57">
                  <c:v>1.1208338840000001</c:v>
                </c:pt>
                <c:pt idx="58">
                  <c:v>1.119392543</c:v>
                </c:pt>
                <c:pt idx="59">
                  <c:v>1.117779796</c:v>
                </c:pt>
                <c:pt idx="60">
                  <c:v>1.11600308</c:v>
                </c:pt>
                <c:pt idx="61">
                  <c:v>1.114070508</c:v>
                </c:pt>
                <c:pt idx="62">
                  <c:v>1.111990802</c:v>
                </c:pt>
                <c:pt idx="63">
                  <c:v>1.1097732360000001</c:v>
                </c:pt>
                <c:pt idx="64">
                  <c:v>1.1074275579999999</c:v>
                </c:pt>
                <c:pt idx="65">
                  <c:v>1.1049639280000001</c:v>
                </c:pt>
                <c:pt idx="66">
                  <c:v>1.1023928359999999</c:v>
                </c:pt>
                <c:pt idx="67">
                  <c:v>1.0997250350000001</c:v>
                </c:pt>
                <c:pt idx="68">
                  <c:v>1.0969714639999999</c:v>
                </c:pt>
                <c:pt idx="69">
                  <c:v>1.094143173</c:v>
                </c:pt>
                <c:pt idx="70">
                  <c:v>1.091251255</c:v>
                </c:pt>
                <c:pt idx="71">
                  <c:v>1.088306767</c:v>
                </c:pt>
                <c:pt idx="72">
                  <c:v>1.08532067</c:v>
                </c:pt>
                <c:pt idx="73">
                  <c:v>1.082303756</c:v>
                </c:pt>
                <c:pt idx="74">
                  <c:v>1.0792665910000001</c:v>
                </c:pt>
                <c:pt idx="75">
                  <c:v>1.0762194549999999</c:v>
                </c:pt>
                <c:pt idx="76">
                  <c:v>1.0731722859999999</c:v>
                </c:pt>
                <c:pt idx="77">
                  <c:v>1.0701346350000001</c:v>
                </c:pt>
                <c:pt idx="78">
                  <c:v>1.0671156159999999</c:v>
                </c:pt>
                <c:pt idx="79">
                  <c:v>1.0641238740000001</c:v>
                </c:pt>
                <c:pt idx="80">
                  <c:v>1.061167545</c:v>
                </c:pt>
                <c:pt idx="81">
                  <c:v>1.0582542319999999</c:v>
                </c:pt>
                <c:pt idx="82">
                  <c:v>1.055390979</c:v>
                </c:pt>
                <c:pt idx="83">
                  <c:v>1.052584255</c:v>
                </c:pt>
                <c:pt idx="84">
                  <c:v>1.0498399439999999</c:v>
                </c:pt>
                <c:pt idx="85">
                  <c:v>1.0471633330000001</c:v>
                </c:pt>
                <c:pt idx="86">
                  <c:v>1.044559115</c:v>
                </c:pt>
                <c:pt idx="87">
                  <c:v>1.0420313910000001</c:v>
                </c:pt>
                <c:pt idx="88">
                  <c:v>1.0395836730000001</c:v>
                </c:pt>
                <c:pt idx="89">
                  <c:v>1.037218902</c:v>
                </c:pt>
                <c:pt idx="90">
                  <c:v>1.034939456</c:v>
                </c:pt>
                <c:pt idx="91">
                  <c:v>1.0327471770000001</c:v>
                </c:pt>
                <c:pt idx="92">
                  <c:v>1.0306433829999999</c:v>
                </c:pt>
                <c:pt idx="93">
                  <c:v>1.028628901</c:v>
                </c:pt>
                <c:pt idx="94">
                  <c:v>1.02670409</c:v>
                </c:pt>
                <c:pt idx="95">
                  <c:v>1.024868868</c:v>
                </c:pt>
                <c:pt idx="96">
                  <c:v>1.023122745</c:v>
                </c:pt>
                <c:pt idx="97">
                  <c:v>1.021464851</c:v>
                </c:pt>
                <c:pt idx="98">
                  <c:v>1.0198939709999999</c:v>
                </c:pt>
                <c:pt idx="99">
                  <c:v>1.0184085780000001</c:v>
                </c:pt>
                <c:pt idx="100">
                  <c:v>1.0170068590000001</c:v>
                </c:pt>
              </c:numCache>
            </c:numRef>
          </c:val>
        </c:ser>
        <c:ser>
          <c:idx val="13"/>
          <c:order val="13"/>
          <c:val>
            <c:numRef>
              <c:f>Sheet1!$A$14:$CW$14</c:f>
              <c:numCache>
                <c:formatCode>General</c:formatCode>
                <c:ptCount val="101"/>
                <c:pt idx="0">
                  <c:v>1.0178371799999999</c:v>
                </c:pt>
                <c:pt idx="1">
                  <c:v>1.0191305909999999</c:v>
                </c:pt>
                <c:pt idx="2">
                  <c:v>1.020366036</c:v>
                </c:pt>
                <c:pt idx="3">
                  <c:v>1.0214556379999999</c:v>
                </c:pt>
                <c:pt idx="4">
                  <c:v>1.0222714399999999</c:v>
                </c:pt>
                <c:pt idx="5">
                  <c:v>1.022637434</c:v>
                </c:pt>
                <c:pt idx="6">
                  <c:v>1.0223258239999999</c:v>
                </c:pt>
                <c:pt idx="7">
                  <c:v>1.0210613900000001</c:v>
                </c:pt>
                <c:pt idx="8">
                  <c:v>1.0185380420000001</c:v>
                </c:pt>
                <c:pt idx="9">
                  <c:v>1.0144507760000001</c:v>
                </c:pt>
                <c:pt idx="10">
                  <c:v>1.0085438170000001</c:v>
                </c:pt>
                <c:pt idx="11">
                  <c:v>1.000671745</c:v>
                </c:pt>
                <c:pt idx="12">
                  <c:v>0.99086549619999997</c:v>
                </c:pt>
                <c:pt idx="13">
                  <c:v>0.97939043999999997</c:v>
                </c:pt>
                <c:pt idx="14">
                  <c:v>0.96678100150000001</c:v>
                </c:pt>
                <c:pt idx="15">
                  <c:v>0.95383704400000002</c:v>
                </c:pt>
                <c:pt idx="16">
                  <c:v>0.94157245270000001</c:v>
                </c:pt>
                <c:pt idx="17">
                  <c:v>0.9311156384</c:v>
                </c:pt>
                <c:pt idx="18">
                  <c:v>0.92357316119999999</c:v>
                </c:pt>
                <c:pt idx="19">
                  <c:v>0.91987831959999999</c:v>
                </c:pt>
                <c:pt idx="20">
                  <c:v>0.92065300459999999</c:v>
                </c:pt>
                <c:pt idx="21">
                  <c:v>0.92611091990000005</c:v>
                </c:pt>
                <c:pt idx="22">
                  <c:v>0.93602280940000004</c:v>
                </c:pt>
                <c:pt idx="23">
                  <c:v>0.94975127250000002</c:v>
                </c:pt>
                <c:pt idx="24">
                  <c:v>0.96634758659999997</c:v>
                </c:pt>
                <c:pt idx="25">
                  <c:v>0.98468989640000004</c:v>
                </c:pt>
                <c:pt idx="26">
                  <c:v>1.003634667999999</c:v>
                </c:pt>
                <c:pt idx="27">
                  <c:v>1.022153109</c:v>
                </c:pt>
                <c:pt idx="28">
                  <c:v>1.0394307110000001</c:v>
                </c:pt>
                <c:pt idx="29">
                  <c:v>1.054918708</c:v>
                </c:pt>
                <c:pt idx="30">
                  <c:v>1.0683377430000001</c:v>
                </c:pt>
                <c:pt idx="31">
                  <c:v>1.0796432890000001</c:v>
                </c:pt>
                <c:pt idx="32">
                  <c:v>1.088967622</c:v>
                </c:pt>
                <c:pt idx="33">
                  <c:v>1.096553863</c:v>
                </c:pt>
                <c:pt idx="34">
                  <c:v>1.1026948999999999</c:v>
                </c:pt>
                <c:pt idx="35">
                  <c:v>1.107685295</c:v>
                </c:pt>
                <c:pt idx="36">
                  <c:v>1.1117893729999999</c:v>
                </c:pt>
                <c:pt idx="37">
                  <c:v>1.115224708</c:v>
                </c:pt>
                <c:pt idx="38">
                  <c:v>1.1181578169999999</c:v>
                </c:pt>
                <c:pt idx="39">
                  <c:v>1.120707925</c:v>
                </c:pt>
                <c:pt idx="40">
                  <c:v>1.1229549860000001</c:v>
                </c:pt>
                <c:pt idx="41">
                  <c:v>1.1249489800000001</c:v>
                </c:pt>
                <c:pt idx="42">
                  <c:v>1.1267186060000001</c:v>
                </c:pt>
                <c:pt idx="43">
                  <c:v>1.1282784539999999</c:v>
                </c:pt>
                <c:pt idx="44">
                  <c:v>1.129634391</c:v>
                </c:pt>
                <c:pt idx="45">
                  <c:v>1.130787327</c:v>
                </c:pt>
                <c:pt idx="46">
                  <c:v>1.1317356860000001</c:v>
                </c:pt>
                <c:pt idx="47">
                  <c:v>1.1324769480000001</c:v>
                </c:pt>
                <c:pt idx="48">
                  <c:v>1.1330085539999999</c:v>
                </c:pt>
                <c:pt idx="49">
                  <c:v>1.1333284239999999</c:v>
                </c:pt>
                <c:pt idx="50">
                  <c:v>1.133435237</c:v>
                </c:pt>
                <c:pt idx="51">
                  <c:v>1.133328573</c:v>
                </c:pt>
                <c:pt idx="52">
                  <c:v>1.1330089839999999</c:v>
                </c:pt>
                <c:pt idx="53">
                  <c:v>1.1324780169999999</c:v>
                </c:pt>
                <c:pt idx="54">
                  <c:v>1.131738216</c:v>
                </c:pt>
                <c:pt idx="55">
                  <c:v>1.130793108</c:v>
                </c:pt>
                <c:pt idx="56">
                  <c:v>1.1296471779999999</c:v>
                </c:pt>
                <c:pt idx="57">
                  <c:v>1.1283058340000001</c:v>
                </c:pt>
                <c:pt idx="58">
                  <c:v>1.1267753659999999</c:v>
                </c:pt>
                <c:pt idx="59">
                  <c:v>1.1250628920000001</c:v>
                </c:pt>
                <c:pt idx="60">
                  <c:v>1.1231763100000001</c:v>
                </c:pt>
                <c:pt idx="61">
                  <c:v>1.1211242340000001</c:v>
                </c:pt>
                <c:pt idx="62">
                  <c:v>1.118915927</c:v>
                </c:pt>
                <c:pt idx="63">
                  <c:v>1.116561234</c:v>
                </c:pt>
                <c:pt idx="64">
                  <c:v>1.114070508</c:v>
                </c:pt>
                <c:pt idx="65">
                  <c:v>1.111454535</c:v>
                </c:pt>
                <c:pt idx="66">
                  <c:v>1.1087244549999999</c:v>
                </c:pt>
                <c:pt idx="67">
                  <c:v>1.1058916860000001</c:v>
                </c:pt>
                <c:pt idx="68">
                  <c:v>1.1029678439999999</c:v>
                </c:pt>
                <c:pt idx="69">
                  <c:v>1.0999646620000001</c:v>
                </c:pt>
                <c:pt idx="70">
                  <c:v>1.0968939170000001</c:v>
                </c:pt>
                <c:pt idx="71">
                  <c:v>1.0937673530000001</c:v>
                </c:pt>
                <c:pt idx="72">
                  <c:v>1.0905966060000001</c:v>
                </c:pt>
                <c:pt idx="73">
                  <c:v>1.087393136</c:v>
                </c:pt>
                <c:pt idx="74">
                  <c:v>1.084168164</c:v>
                </c:pt>
                <c:pt idx="75">
                  <c:v>1.0809326029999999</c:v>
                </c:pt>
                <c:pt idx="76">
                  <c:v>1.0776970079999999</c:v>
                </c:pt>
                <c:pt idx="77">
                  <c:v>1.074471518</c:v>
                </c:pt>
                <c:pt idx="78">
                  <c:v>1.071265814</c:v>
                </c:pt>
                <c:pt idx="79">
                  <c:v>1.0680890729999999</c:v>
                </c:pt>
                <c:pt idx="80">
                  <c:v>1.064949935</c:v>
                </c:pt>
                <c:pt idx="81">
                  <c:v>1.061856473</c:v>
                </c:pt>
                <c:pt idx="82">
                  <c:v>1.0588161659999999</c:v>
                </c:pt>
                <c:pt idx="83">
                  <c:v>1.0558358839999999</c:v>
                </c:pt>
                <c:pt idx="84">
                  <c:v>1.0529218739999999</c:v>
                </c:pt>
                <c:pt idx="85">
                  <c:v>1.050079751</c:v>
                </c:pt>
                <c:pt idx="86">
                  <c:v>1.0473144969999999</c:v>
                </c:pt>
                <c:pt idx="87">
                  <c:v>1.044630467</c:v>
                </c:pt>
                <c:pt idx="88">
                  <c:v>1.0420313910000001</c:v>
                </c:pt>
                <c:pt idx="89">
                  <c:v>1.0395203900000001</c:v>
                </c:pt>
                <c:pt idx="90">
                  <c:v>1.0370999919999999</c:v>
                </c:pt>
                <c:pt idx="91">
                  <c:v>1.0347721489999999</c:v>
                </c:pt>
                <c:pt idx="92">
                  <c:v>1.032538264</c:v>
                </c:pt>
                <c:pt idx="93">
                  <c:v>1.030399214</c:v>
                </c:pt>
                <c:pt idx="94">
                  <c:v>1.028355379</c:v>
                </c:pt>
                <c:pt idx="95">
                  <c:v>1.0264066730000001</c:v>
                </c:pt>
                <c:pt idx="96">
                  <c:v>1.024552575</c:v>
                </c:pt>
                <c:pt idx="97">
                  <c:v>1.0227921630000001</c:v>
                </c:pt>
                <c:pt idx="98">
                  <c:v>1.021124146</c:v>
                </c:pt>
                <c:pt idx="99">
                  <c:v>1.019546901</c:v>
                </c:pt>
                <c:pt idx="100">
                  <c:v>1.0180585049999999</c:v>
                </c:pt>
              </c:numCache>
            </c:numRef>
          </c:val>
        </c:ser>
        <c:ser>
          <c:idx val="14"/>
          <c:order val="14"/>
          <c:val>
            <c:numRef>
              <c:f>Sheet1!$A$15:$CW$15</c:f>
              <c:numCache>
                <c:formatCode>General</c:formatCode>
                <c:ptCount val="101"/>
                <c:pt idx="0">
                  <c:v>1.018871318</c:v>
                </c:pt>
                <c:pt idx="1">
                  <c:v>1.020208531</c:v>
                </c:pt>
                <c:pt idx="2">
                  <c:v>1.0214587049999999</c:v>
                </c:pt>
                <c:pt idx="3">
                  <c:v>1.0225130280000001</c:v>
                </c:pt>
                <c:pt idx="4">
                  <c:v>1.023213266</c:v>
                </c:pt>
                <c:pt idx="5">
                  <c:v>1.0233419239999999</c:v>
                </c:pt>
                <c:pt idx="6">
                  <c:v>1.022617648</c:v>
                </c:pt>
                <c:pt idx="7">
                  <c:v>1.0207006089999999</c:v>
                </c:pt>
                <c:pt idx="8">
                  <c:v>1.0172129480000001</c:v>
                </c:pt>
                <c:pt idx="9">
                  <c:v>1.0117782310000001</c:v>
                </c:pt>
                <c:pt idx="10">
                  <c:v>1.004080877</c:v>
                </c:pt>
                <c:pt idx="11">
                  <c:v>0.99394162009999998</c:v>
                </c:pt>
                <c:pt idx="12">
                  <c:v>0.98139898889999999</c:v>
                </c:pt>
                <c:pt idx="13">
                  <c:v>0.96678100150000001</c:v>
                </c:pt>
                <c:pt idx="14">
                  <c:v>0.95074790610000004</c:v>
                </c:pt>
                <c:pt idx="15">
                  <c:v>0.93428771860000004</c:v>
                </c:pt>
                <c:pt idx="16">
                  <c:v>0.91865275639999999</c:v>
                </c:pt>
                <c:pt idx="17">
                  <c:v>0.90523681919999999</c:v>
                </c:pt>
                <c:pt idx="18">
                  <c:v>0.89540684380000002</c:v>
                </c:pt>
                <c:pt idx="19">
                  <c:v>0.89031599989999999</c:v>
                </c:pt>
                <c:pt idx="20">
                  <c:v>0.89073315819999999</c:v>
                </c:pt>
                <c:pt idx="21">
                  <c:v>0.8969234223</c:v>
                </c:pt>
                <c:pt idx="22">
                  <c:v>0.90860520099999997</c:v>
                </c:pt>
                <c:pt idx="23">
                  <c:v>0.92499318109999995</c:v>
                </c:pt>
                <c:pt idx="24">
                  <c:v>0.94491784140000001</c:v>
                </c:pt>
                <c:pt idx="25">
                  <c:v>0.96699602959999997</c:v>
                </c:pt>
                <c:pt idx="26">
                  <c:v>0.98981791389999996</c:v>
                </c:pt>
                <c:pt idx="27">
                  <c:v>1.0121153730000001</c:v>
                </c:pt>
                <c:pt idx="28">
                  <c:v>1.032884865</c:v>
                </c:pt>
                <c:pt idx="29">
                  <c:v>1.051450939</c:v>
                </c:pt>
                <c:pt idx="30">
                  <c:v>1.067470747</c:v>
                </c:pt>
                <c:pt idx="31">
                  <c:v>1.0808913550000001</c:v>
                </c:pt>
                <c:pt idx="32">
                  <c:v>1.0918780910000001</c:v>
                </c:pt>
                <c:pt idx="33">
                  <c:v>1.100733121</c:v>
                </c:pt>
                <c:pt idx="34">
                  <c:v>1.107820037</c:v>
                </c:pt>
                <c:pt idx="35">
                  <c:v>1.1135044759999999</c:v>
                </c:pt>
                <c:pt idx="36">
                  <c:v>1.1181147149999999</c:v>
                </c:pt>
                <c:pt idx="37">
                  <c:v>1.121921274</c:v>
                </c:pt>
                <c:pt idx="38">
                  <c:v>1.1251315829999999</c:v>
                </c:pt>
                <c:pt idx="39">
                  <c:v>1.12789462</c:v>
                </c:pt>
                <c:pt idx="40">
                  <c:v>1.1303107999999999</c:v>
                </c:pt>
                <c:pt idx="41">
                  <c:v>1.1324434299999999</c:v>
                </c:pt>
                <c:pt idx="42">
                  <c:v>1.1343294399999999</c:v>
                </c:pt>
                <c:pt idx="43">
                  <c:v>1.1359882160000001</c:v>
                </c:pt>
                <c:pt idx="44">
                  <c:v>1.1374282410000001</c:v>
                </c:pt>
                <c:pt idx="45">
                  <c:v>1.138651734</c:v>
                </c:pt>
                <c:pt idx="46">
                  <c:v>1.139657693</c:v>
                </c:pt>
                <c:pt idx="47">
                  <c:v>1.140443788</c:v>
                </c:pt>
                <c:pt idx="48">
                  <c:v>1.141007474</c:v>
                </c:pt>
                <c:pt idx="49">
                  <c:v>1.1413466269999999</c:v>
                </c:pt>
                <c:pt idx="50">
                  <c:v>1.1414598819999999</c:v>
                </c:pt>
                <c:pt idx="51">
                  <c:v>1.1413468120000001</c:v>
                </c:pt>
                <c:pt idx="52">
                  <c:v>1.1410080060000001</c:v>
                </c:pt>
                <c:pt idx="53">
                  <c:v>1.1404451069999999</c:v>
                </c:pt>
                <c:pt idx="54">
                  <c:v>1.139660815</c:v>
                </c:pt>
                <c:pt idx="55">
                  <c:v>1.13865887</c:v>
                </c:pt>
                <c:pt idx="56">
                  <c:v>1.137444025</c:v>
                </c:pt>
                <c:pt idx="57">
                  <c:v>1.136022015</c:v>
                </c:pt>
                <c:pt idx="58">
                  <c:v>1.134399505</c:v>
                </c:pt>
                <c:pt idx="59">
                  <c:v>1.132584045</c:v>
                </c:pt>
                <c:pt idx="60">
                  <c:v>1.1305840060000001</c:v>
                </c:pt>
                <c:pt idx="61">
                  <c:v>1.12840852</c:v>
                </c:pt>
                <c:pt idx="62">
                  <c:v>1.1260674079999999</c:v>
                </c:pt>
                <c:pt idx="63">
                  <c:v>1.123571106</c:v>
                </c:pt>
                <c:pt idx="64">
                  <c:v>1.1209305899999999</c:v>
                </c:pt>
                <c:pt idx="65">
                  <c:v>1.1181572950000001</c:v>
                </c:pt>
                <c:pt idx="66">
                  <c:v>1.115263031</c:v>
                </c:pt>
                <c:pt idx="67">
                  <c:v>1.112259903</c:v>
                </c:pt>
                <c:pt idx="68">
                  <c:v>1.109160224</c:v>
                </c:pt>
                <c:pt idx="69">
                  <c:v>1.105976434</c:v>
                </c:pt>
                <c:pt idx="70">
                  <c:v>1.102721018</c:v>
                </c:pt>
                <c:pt idx="71">
                  <c:v>1.099406425</c:v>
                </c:pt>
                <c:pt idx="72">
                  <c:v>1.0960449919999999</c:v>
                </c:pt>
                <c:pt idx="73">
                  <c:v>1.092648869</c:v>
                </c:pt>
                <c:pt idx="74">
                  <c:v>1.08922995</c:v>
                </c:pt>
                <c:pt idx="75">
                  <c:v>1.085799806</c:v>
                </c:pt>
                <c:pt idx="76">
                  <c:v>1.0823696249999999</c:v>
                </c:pt>
                <c:pt idx="77">
                  <c:v>1.078950158</c:v>
                </c:pt>
                <c:pt idx="78">
                  <c:v>1.075551666</c:v>
                </c:pt>
                <c:pt idx="79">
                  <c:v>1.0721838800000001</c:v>
                </c:pt>
                <c:pt idx="80">
                  <c:v>1.068855957</c:v>
                </c:pt>
                <c:pt idx="81">
                  <c:v>1.0655764569999999</c:v>
                </c:pt>
                <c:pt idx="82">
                  <c:v>1.0623533089999999</c:v>
                </c:pt>
                <c:pt idx="83">
                  <c:v>1.059193796</c:v>
                </c:pt>
                <c:pt idx="84">
                  <c:v>1.0561045410000001</c:v>
                </c:pt>
                <c:pt idx="85">
                  <c:v>1.0530914950000001</c:v>
                </c:pt>
                <c:pt idx="86">
                  <c:v>1.0501599420000001</c:v>
                </c:pt>
                <c:pt idx="87">
                  <c:v>1.0473144969999999</c:v>
                </c:pt>
                <c:pt idx="88">
                  <c:v>1.044559115</c:v>
                </c:pt>
                <c:pt idx="89">
                  <c:v>1.041897106</c:v>
                </c:pt>
                <c:pt idx="90">
                  <c:v>1.039331147</c:v>
                </c:pt>
                <c:pt idx="91">
                  <c:v>1.03686331</c:v>
                </c:pt>
                <c:pt idx="92">
                  <c:v>1.034495081</c:v>
                </c:pt>
                <c:pt idx="93">
                  <c:v>1.0322273909999999</c:v>
                </c:pt>
                <c:pt idx="94">
                  <c:v>1.030060642</c:v>
                </c:pt>
                <c:pt idx="95">
                  <c:v>1.027994743</c:v>
                </c:pt>
                <c:pt idx="96">
                  <c:v>1.0260291420000001</c:v>
                </c:pt>
                <c:pt idx="97">
                  <c:v>1.0241628599999999</c:v>
                </c:pt>
                <c:pt idx="98">
                  <c:v>1.0223945299999999</c:v>
                </c:pt>
                <c:pt idx="99">
                  <c:v>1.020722431</c:v>
                </c:pt>
                <c:pt idx="100">
                  <c:v>1.0191445240000001</c:v>
                </c:pt>
              </c:numCache>
            </c:numRef>
          </c:val>
        </c:ser>
        <c:ser>
          <c:idx val="15"/>
          <c:order val="15"/>
          <c:val>
            <c:numRef>
              <c:f>Sheet1!$A$16:$CW$16</c:f>
              <c:numCache>
                <c:formatCode>General</c:formatCode>
                <c:ptCount val="101"/>
                <c:pt idx="0">
                  <c:v>1.0199369089999999</c:v>
                </c:pt>
                <c:pt idx="1">
                  <c:v>1.0213193920000001</c:v>
                </c:pt>
                <c:pt idx="2">
                  <c:v>1.0225849869999999</c:v>
                </c:pt>
                <c:pt idx="3">
                  <c:v>1.0236033819999999</c:v>
                </c:pt>
                <c:pt idx="4">
                  <c:v>1.0241852389999999</c:v>
                </c:pt>
                <c:pt idx="5">
                  <c:v>1.024070453</c:v>
                </c:pt>
                <c:pt idx="6">
                  <c:v>1.022922653</c:v>
                </c:pt>
                <c:pt idx="7">
                  <c:v>1.0203356459999999</c:v>
                </c:pt>
                <c:pt idx="8">
                  <c:v>1.0158578549999999</c:v>
                </c:pt>
                <c:pt idx="9">
                  <c:v>1.0090394709999999</c:v>
                </c:pt>
                <c:pt idx="10">
                  <c:v>0.99950348050000004</c:v>
                </c:pt>
                <c:pt idx="11">
                  <c:v>0.98703585510000003</c:v>
                </c:pt>
                <c:pt idx="12">
                  <c:v>0.97168291969999998</c:v>
                </c:pt>
                <c:pt idx="13">
                  <c:v>0.95383704400000002</c:v>
                </c:pt>
                <c:pt idx="14">
                  <c:v>0.93428771860000004</c:v>
                </c:pt>
                <c:pt idx="15">
                  <c:v>0.91421622650000001</c:v>
                </c:pt>
                <c:pt idx="16">
                  <c:v>0.8951197984</c:v>
                </c:pt>
                <c:pt idx="17">
                  <c:v>0.87866483579999999</c:v>
                </c:pt>
                <c:pt idx="18">
                  <c:v>0.86648572980000005</c:v>
                </c:pt>
                <c:pt idx="19">
                  <c:v>0.85996149669999999</c:v>
                </c:pt>
                <c:pt idx="20">
                  <c:v>0.86001198180000005</c:v>
                </c:pt>
                <c:pt idx="21">
                  <c:v>0.86695508399999999</c:v>
                </c:pt>
                <c:pt idx="22">
                  <c:v>0.88045545309999995</c:v>
                </c:pt>
                <c:pt idx="23">
                  <c:v>0.89957584049999995</c:v>
                </c:pt>
                <c:pt idx="24">
                  <c:v>0.9229199226</c:v>
                </c:pt>
                <c:pt idx="25">
                  <c:v>0.94883614540000005</c:v>
                </c:pt>
                <c:pt idx="26">
                  <c:v>0.97564113779999995</c:v>
                </c:pt>
                <c:pt idx="27">
                  <c:v>1.0018209419999999</c:v>
                </c:pt>
                <c:pt idx="28">
                  <c:v>1.0261778420000001</c:v>
                </c:pt>
                <c:pt idx="29">
                  <c:v>1.047906255</c:v>
                </c:pt>
                <c:pt idx="30">
                  <c:v>1.0665981149999999</c:v>
                </c:pt>
                <c:pt idx="31">
                  <c:v>1.082191849</c:v>
                </c:pt>
                <c:pt idx="32">
                  <c:v>1.0948867339999999</c:v>
                </c:pt>
                <c:pt idx="33">
                  <c:v>1.1050455859999999</c:v>
                </c:pt>
                <c:pt idx="34">
                  <c:v>1.113104619</c:v>
                </c:pt>
                <c:pt idx="35">
                  <c:v>1.1195024739999999</c:v>
                </c:pt>
                <c:pt idx="36">
                  <c:v>1.1246331169999999</c:v>
                </c:pt>
                <c:pt idx="37">
                  <c:v>1.128821453</c:v>
                </c:pt>
                <c:pt idx="38">
                  <c:v>1.132316933</c:v>
                </c:pt>
                <c:pt idx="39">
                  <c:v>1.1352990970000001</c:v>
                </c:pt>
                <c:pt idx="40">
                  <c:v>1.1378893720000001</c:v>
                </c:pt>
                <c:pt idx="41">
                  <c:v>1.1401647559999999</c:v>
                </c:pt>
                <c:pt idx="42">
                  <c:v>1.1421706309999999</c:v>
                </c:pt>
                <c:pt idx="43">
                  <c:v>1.1439313069999999</c:v>
                </c:pt>
                <c:pt idx="44">
                  <c:v>1.1454579540000001</c:v>
                </c:pt>
                <c:pt idx="45">
                  <c:v>1.1467541349999999</c:v>
                </c:pt>
                <c:pt idx="46">
                  <c:v>1.1478194349999999</c:v>
                </c:pt>
                <c:pt idx="47">
                  <c:v>1.148651718</c:v>
                </c:pt>
                <c:pt idx="48">
                  <c:v>1.1492484549999999</c:v>
                </c:pt>
                <c:pt idx="49">
                  <c:v>1.149607474</c:v>
                </c:pt>
                <c:pt idx="50">
                  <c:v>1.1497273669999999</c:v>
                </c:pt>
                <c:pt idx="51">
                  <c:v>1.149607695</c:v>
                </c:pt>
                <c:pt idx="52">
                  <c:v>1.1492490900000001</c:v>
                </c:pt>
                <c:pt idx="53">
                  <c:v>1.1486532949999999</c:v>
                </c:pt>
                <c:pt idx="54">
                  <c:v>1.147823166</c:v>
                </c:pt>
                <c:pt idx="55">
                  <c:v>1.1467626630000001</c:v>
                </c:pt>
                <c:pt idx="56">
                  <c:v>1.1454768179999999</c:v>
                </c:pt>
                <c:pt idx="57">
                  <c:v>1.143971699</c:v>
                </c:pt>
                <c:pt idx="58">
                  <c:v>1.1422543629999999</c:v>
                </c:pt>
                <c:pt idx="59">
                  <c:v>1.1403327999999999</c:v>
                </c:pt>
                <c:pt idx="60">
                  <c:v>1.1382158710000001</c:v>
                </c:pt>
                <c:pt idx="61">
                  <c:v>1.1359132409999999</c:v>
                </c:pt>
                <c:pt idx="62">
                  <c:v>1.133435304</c:v>
                </c:pt>
                <c:pt idx="63">
                  <c:v>1.130793108</c:v>
                </c:pt>
                <c:pt idx="64">
                  <c:v>1.12799827</c:v>
                </c:pt>
                <c:pt idx="65">
                  <c:v>1.1250628920000001</c:v>
                </c:pt>
                <c:pt idx="66">
                  <c:v>1.1219994760000001</c:v>
                </c:pt>
                <c:pt idx="67">
                  <c:v>1.1188208319999999</c:v>
                </c:pt>
                <c:pt idx="68">
                  <c:v>1.115539995</c:v>
                </c:pt>
                <c:pt idx="69">
                  <c:v>1.1121701310000001</c:v>
                </c:pt>
                <c:pt idx="70">
                  <c:v>1.1087244549999999</c:v>
                </c:pt>
                <c:pt idx="71">
                  <c:v>1.1052161439999999</c:v>
                </c:pt>
                <c:pt idx="72">
                  <c:v>1.101658255</c:v>
                </c:pt>
                <c:pt idx="73">
                  <c:v>1.098063649</c:v>
                </c:pt>
                <c:pt idx="74">
                  <c:v>1.0944449140000001</c:v>
                </c:pt>
                <c:pt idx="75">
                  <c:v>1.090814299</c:v>
                </c:pt>
                <c:pt idx="76">
                  <c:v>1.087183644</c:v>
                </c:pt>
                <c:pt idx="77">
                  <c:v>1.0835643290000001</c:v>
                </c:pt>
                <c:pt idx="78">
                  <c:v>1.079967216</c:v>
                </c:pt>
                <c:pt idx="79">
                  <c:v>1.0764026010000001</c:v>
                </c:pt>
                <c:pt idx="80">
                  <c:v>1.072880182</c:v>
                </c:pt>
                <c:pt idx="81">
                  <c:v>1.0694090140000001</c:v>
                </c:pt>
                <c:pt idx="82">
                  <c:v>1.0659974919999999</c:v>
                </c:pt>
                <c:pt idx="83">
                  <c:v>1.0626533250000001</c:v>
                </c:pt>
                <c:pt idx="84">
                  <c:v>1.0593835199999999</c:v>
                </c:pt>
                <c:pt idx="85">
                  <c:v>1.05619438</c:v>
                </c:pt>
                <c:pt idx="86">
                  <c:v>1.0530914950000001</c:v>
                </c:pt>
                <c:pt idx="87">
                  <c:v>1.050079751</c:v>
                </c:pt>
                <c:pt idx="88">
                  <c:v>1.0471633330000001</c:v>
                </c:pt>
                <c:pt idx="89">
                  <c:v>1.0443457439999999</c:v>
                </c:pt>
                <c:pt idx="90">
                  <c:v>1.04162982</c:v>
                </c:pt>
                <c:pt idx="91">
                  <c:v>1.039017753</c:v>
                </c:pt>
                <c:pt idx="92">
                  <c:v>1.0365111149999999</c:v>
                </c:pt>
                <c:pt idx="93">
                  <c:v>1.0341108919999999</c:v>
                </c:pt>
                <c:pt idx="94">
                  <c:v>1.0318175089999999</c:v>
                </c:pt>
                <c:pt idx="95">
                  <c:v>1.0296308709999999</c:v>
                </c:pt>
                <c:pt idx="96">
                  <c:v>1.0275503909999999</c:v>
                </c:pt>
                <c:pt idx="97">
                  <c:v>1.0255750370000001</c:v>
                </c:pt>
                <c:pt idx="98">
                  <c:v>1.023703357999999</c:v>
                </c:pt>
                <c:pt idx="99">
                  <c:v>1.0219335350000001</c:v>
                </c:pt>
                <c:pt idx="100">
                  <c:v>1.020263409</c:v>
                </c:pt>
              </c:numCache>
            </c:numRef>
          </c:val>
        </c:ser>
        <c:ser>
          <c:idx val="16"/>
          <c:order val="16"/>
          <c:val>
            <c:numRef>
              <c:f>Sheet1!$A$17:$CW$17</c:f>
              <c:numCache>
                <c:formatCode>General</c:formatCode>
                <c:ptCount val="101"/>
                <c:pt idx="0">
                  <c:v>1.021035648</c:v>
                </c:pt>
                <c:pt idx="1">
                  <c:v>1.0224677630000001</c:v>
                </c:pt>
                <c:pt idx="2">
                  <c:v>1.023754654</c:v>
                </c:pt>
                <c:pt idx="3">
                  <c:v>1.024745335</c:v>
                </c:pt>
                <c:pt idx="4">
                  <c:v>1.0252205670000001</c:v>
                </c:pt>
                <c:pt idx="5">
                  <c:v>1.024879273</c:v>
                </c:pt>
                <c:pt idx="6">
                  <c:v>1.0233321790000001</c:v>
                </c:pt>
                <c:pt idx="7">
                  <c:v>1.020109277</c:v>
                </c:pt>
                <c:pt idx="8">
                  <c:v>1.0146880970000001</c:v>
                </c:pt>
                <c:pt idx="9">
                  <c:v>1.0065482699999999</c:v>
                </c:pt>
                <c:pt idx="10">
                  <c:v>0.9952537024</c:v>
                </c:pt>
                <c:pt idx="11">
                  <c:v>0.98055692859999999</c:v>
                </c:pt>
                <c:pt idx="12">
                  <c:v>0.96251176469999999</c:v>
                </c:pt>
                <c:pt idx="13">
                  <c:v>0.94157245270000001</c:v>
                </c:pt>
                <c:pt idx="14">
                  <c:v>0.91865275639999999</c:v>
                </c:pt>
                <c:pt idx="15">
                  <c:v>0.8951197984</c:v>
                </c:pt>
                <c:pt idx="16">
                  <c:v>0.87270631099999996</c:v>
                </c:pt>
                <c:pt idx="17">
                  <c:v>0.85334082259999999</c:v>
                </c:pt>
                <c:pt idx="18">
                  <c:v>0.83891489750000003</c:v>
                </c:pt>
                <c:pt idx="19">
                  <c:v>0.8310247114</c:v>
                </c:pt>
                <c:pt idx="20">
                  <c:v>0.83073526529999997</c:v>
                </c:pt>
                <c:pt idx="21">
                  <c:v>0.83841519840000001</c:v>
                </c:pt>
                <c:pt idx="22">
                  <c:v>0.85367742970000005</c:v>
                </c:pt>
                <c:pt idx="23">
                  <c:v>0.87543856750000004</c:v>
                </c:pt>
                <c:pt idx="24">
                  <c:v>0.9020841463</c:v>
                </c:pt>
                <c:pt idx="25">
                  <c:v>0.93170446490000003</c:v>
                </c:pt>
                <c:pt idx="26">
                  <c:v>0.96235306259999998</c:v>
                </c:pt>
                <c:pt idx="27">
                  <c:v>0.99227953049999995</c:v>
                </c:pt>
                <c:pt idx="28">
                  <c:v>1.0200993789999999</c:v>
                </c:pt>
                <c:pt idx="29">
                  <c:v>1.0448818419999999</c:v>
                </c:pt>
                <c:pt idx="30">
                  <c:v>1.0661560880000001</c:v>
                </c:pt>
                <c:pt idx="31">
                  <c:v>1.083852188</c:v>
                </c:pt>
                <c:pt idx="32">
                  <c:v>1.0982020189999999</c:v>
                </c:pt>
                <c:pt idx="33">
                  <c:v>1.109626671</c:v>
                </c:pt>
                <c:pt idx="34">
                  <c:v>1.118632147</c:v>
                </c:pt>
                <c:pt idx="35">
                  <c:v>1.1257272469999999</c:v>
                </c:pt>
                <c:pt idx="36">
                  <c:v>1.131369058</c:v>
                </c:pt>
                <c:pt idx="37">
                  <c:v>1.1359347360000001</c:v>
                </c:pt>
                <c:pt idx="38">
                  <c:v>1.139714101</c:v>
                </c:pt>
                <c:pt idx="39">
                  <c:v>1.1429160389999999</c:v>
                </c:pt>
                <c:pt idx="40">
                  <c:v>1.1456821420000001</c:v>
                </c:pt>
                <c:pt idx="41">
                  <c:v>1.1481025380000001</c:v>
                </c:pt>
                <c:pt idx="42">
                  <c:v>1.150230699</c:v>
                </c:pt>
                <c:pt idx="43">
                  <c:v>1.1520956410000001</c:v>
                </c:pt>
                <c:pt idx="44">
                  <c:v>1.1537110859999999</c:v>
                </c:pt>
                <c:pt idx="45">
                  <c:v>1.1550818620000001</c:v>
                </c:pt>
                <c:pt idx="46">
                  <c:v>1.156208101</c:v>
                </c:pt>
                <c:pt idx="47">
                  <c:v>1.1570878330000001</c:v>
                </c:pt>
                <c:pt idx="48">
                  <c:v>1.1577185290000001</c:v>
                </c:pt>
                <c:pt idx="49">
                  <c:v>1.1580979629999999</c:v>
                </c:pt>
                <c:pt idx="50">
                  <c:v>1.1582246759999999</c:v>
                </c:pt>
                <c:pt idx="51">
                  <c:v>1.1580982179999999</c:v>
                </c:pt>
                <c:pt idx="52">
                  <c:v>1.1577192650000001</c:v>
                </c:pt>
                <c:pt idx="53">
                  <c:v>1.1570896580000001</c:v>
                </c:pt>
                <c:pt idx="54">
                  <c:v>1.156212418</c:v>
                </c:pt>
                <c:pt idx="55">
                  <c:v>1.155091729</c:v>
                </c:pt>
                <c:pt idx="56">
                  <c:v>1.15373291</c:v>
                </c:pt>
                <c:pt idx="57">
                  <c:v>1.152142373</c:v>
                </c:pt>
                <c:pt idx="58">
                  <c:v>1.1503275749999999</c:v>
                </c:pt>
                <c:pt idx="59">
                  <c:v>1.1482969590000001</c:v>
                </c:pt>
                <c:pt idx="60">
                  <c:v>1.1460598900000001</c:v>
                </c:pt>
                <c:pt idx="61">
                  <c:v>1.1436265809999999</c:v>
                </c:pt>
                <c:pt idx="62">
                  <c:v>1.1410080170000001</c:v>
                </c:pt>
                <c:pt idx="63">
                  <c:v>1.1382158710000001</c:v>
                </c:pt>
                <c:pt idx="64">
                  <c:v>1.1352624200000001</c:v>
                </c:pt>
                <c:pt idx="65">
                  <c:v>1.1321604540000001</c:v>
                </c:pt>
                <c:pt idx="66">
                  <c:v>1.1289231829999999</c:v>
                </c:pt>
                <c:pt idx="67">
                  <c:v>1.125564145</c:v>
                </c:pt>
                <c:pt idx="68">
                  <c:v>1.122097114</c:v>
                </c:pt>
                <c:pt idx="69">
                  <c:v>1.1185360040000001</c:v>
                </c:pt>
                <c:pt idx="70">
                  <c:v>1.1148947789999999</c:v>
                </c:pt>
                <c:pt idx="71">
                  <c:v>1.1111873640000001</c:v>
                </c:pt>
                <c:pt idx="72">
                  <c:v>1.1074275579999999</c:v>
                </c:pt>
                <c:pt idx="73">
                  <c:v>1.103628952</c:v>
                </c:pt>
                <c:pt idx="74">
                  <c:v>1.0998048469999999</c:v>
                </c:pt>
                <c:pt idx="75">
                  <c:v>1.0959681859999999</c:v>
                </c:pt>
                <c:pt idx="76">
                  <c:v>1.0921314849999999</c:v>
                </c:pt>
                <c:pt idx="77">
                  <c:v>1.088306767</c:v>
                </c:pt>
                <c:pt idx="78">
                  <c:v>1.0845055109999999</c:v>
                </c:pt>
                <c:pt idx="79">
                  <c:v>1.0807385979999999</c:v>
                </c:pt>
                <c:pt idx="80">
                  <c:v>1.077016274</c:v>
                </c:pt>
                <c:pt idx="81">
                  <c:v>1.073348111</c:v>
                </c:pt>
                <c:pt idx="82">
                  <c:v>1.0697429780000001</c:v>
                </c:pt>
                <c:pt idx="83">
                  <c:v>1.0662090230000001</c:v>
                </c:pt>
                <c:pt idx="84">
                  <c:v>1.0627536500000001</c:v>
                </c:pt>
                <c:pt idx="85">
                  <c:v>1.0593835199999999</c:v>
                </c:pt>
                <c:pt idx="86">
                  <c:v>1.0561045410000001</c:v>
                </c:pt>
                <c:pt idx="87">
                  <c:v>1.0529218739999999</c:v>
                </c:pt>
                <c:pt idx="88">
                  <c:v>1.0498399439999999</c:v>
                </c:pt>
                <c:pt idx="89">
                  <c:v>1.046862451</c:v>
                </c:pt>
                <c:pt idx="90">
                  <c:v>1.043992394</c:v>
                </c:pt>
                <c:pt idx="91">
                  <c:v>1.0412320859999999</c:v>
                </c:pt>
                <c:pt idx="92">
                  <c:v>1.0385831919999999</c:v>
                </c:pt>
                <c:pt idx="93">
                  <c:v>1.036046751</c:v>
                </c:pt>
                <c:pt idx="94">
                  <c:v>1.033623215</c:v>
                </c:pt>
                <c:pt idx="95">
                  <c:v>1.03131248</c:v>
                </c:pt>
                <c:pt idx="96">
                  <c:v>1.0291139300000001</c:v>
                </c:pt>
                <c:pt idx="97">
                  <c:v>1.02702647</c:v>
                </c:pt>
                <c:pt idx="98">
                  <c:v>1.02504857</c:v>
                </c:pt>
                <c:pt idx="99">
                  <c:v>1.0231783059999999</c:v>
                </c:pt>
                <c:pt idx="100">
                  <c:v>1.0214133969999999</c:v>
                </c:pt>
              </c:numCache>
            </c:numRef>
          </c:val>
        </c:ser>
        <c:ser>
          <c:idx val="17"/>
          <c:order val="17"/>
          <c:val>
            <c:numRef>
              <c:f>Sheet1!$A$18:$CW$18</c:f>
              <c:numCache>
                <c:formatCode>General</c:formatCode>
                <c:ptCount val="101"/>
                <c:pt idx="0">
                  <c:v>1.0221693629999999</c:v>
                </c:pt>
                <c:pt idx="1">
                  <c:v>1.0236586969999999</c:v>
                </c:pt>
                <c:pt idx="2">
                  <c:v>1.0249785179999999</c:v>
                </c:pt>
                <c:pt idx="3">
                  <c:v>1.0259595610000001</c:v>
                </c:pt>
                <c:pt idx="4">
                  <c:v>1.0263561379999999</c:v>
                </c:pt>
                <c:pt idx="5">
                  <c:v>1.025830918</c:v>
                </c:pt>
                <c:pt idx="6">
                  <c:v>1.023947811</c:v>
                </c:pt>
                <c:pt idx="7">
                  <c:v>1.0201803309999999</c:v>
                </c:pt>
                <c:pt idx="8">
                  <c:v>1.0139432639999999</c:v>
                </c:pt>
                <c:pt idx="9">
                  <c:v>1.004653783</c:v>
                </c:pt>
                <c:pt idx="10">
                  <c:v>0.99182349729999997</c:v>
                </c:pt>
                <c:pt idx="11">
                  <c:v>0.97517533310000004</c:v>
                </c:pt>
                <c:pt idx="12">
                  <c:v>0.95476971939999999</c:v>
                </c:pt>
                <c:pt idx="13">
                  <c:v>0.9311156384</c:v>
                </c:pt>
                <c:pt idx="14">
                  <c:v>0.90523681919999999</c:v>
                </c:pt>
                <c:pt idx="15">
                  <c:v>0.87866483579999999</c:v>
                </c:pt>
                <c:pt idx="16">
                  <c:v>0.85334082259999999</c:v>
                </c:pt>
                <c:pt idx="17">
                  <c:v>0.83142526949999995</c:v>
                </c:pt>
                <c:pt idx="18">
                  <c:v>0.81503731260000001</c:v>
                </c:pt>
                <c:pt idx="19">
                  <c:v>0.80596527760000003</c:v>
                </c:pt>
                <c:pt idx="20">
                  <c:v>0.80540258050000002</c:v>
                </c:pt>
                <c:pt idx="21">
                  <c:v>0.81376270319999999</c:v>
                </c:pt>
                <c:pt idx="22">
                  <c:v>0.83061270659999997</c:v>
                </c:pt>
                <c:pt idx="23">
                  <c:v>0.85473977130000001</c:v>
                </c:pt>
                <c:pt idx="24">
                  <c:v>0.88433627469999998</c:v>
                </c:pt>
                <c:pt idx="25">
                  <c:v>0.91726394529999999</c:v>
                </c:pt>
                <c:pt idx="26">
                  <c:v>0.95134337309999994</c:v>
                </c:pt>
                <c:pt idx="27">
                  <c:v>0.9846147743</c:v>
                </c:pt>
                <c:pt idx="28">
                  <c:v>1.015528252</c:v>
                </c:pt>
                <c:pt idx="29">
                  <c:v>1.043042136</c:v>
                </c:pt>
                <c:pt idx="30">
                  <c:v>1.0666299450000001</c:v>
                </c:pt>
                <c:pt idx="31">
                  <c:v>1.086214247</c:v>
                </c:pt>
                <c:pt idx="32">
                  <c:v>1.102055671</c:v>
                </c:pt>
                <c:pt idx="33">
                  <c:v>1.1146267759999999</c:v>
                </c:pt>
                <c:pt idx="34">
                  <c:v>1.124495233</c:v>
                </c:pt>
                <c:pt idx="35">
                  <c:v>1.132231832</c:v>
                </c:pt>
                <c:pt idx="36">
                  <c:v>1.138349429</c:v>
                </c:pt>
                <c:pt idx="37">
                  <c:v>1.143271328</c:v>
                </c:pt>
                <c:pt idx="38">
                  <c:v>1.1473229810000001</c:v>
                </c:pt>
                <c:pt idx="39">
                  <c:v>1.1507391549999999</c:v>
                </c:pt>
                <c:pt idx="40">
                  <c:v>1.1536792039999999</c:v>
                </c:pt>
                <c:pt idx="41">
                  <c:v>1.1562447920000001</c:v>
                </c:pt>
                <c:pt idx="42">
                  <c:v>1.1584964769999999</c:v>
                </c:pt>
                <c:pt idx="43">
                  <c:v>1.1604673679999999</c:v>
                </c:pt>
                <c:pt idx="44">
                  <c:v>1.162173382</c:v>
                </c:pt>
                <c:pt idx="45">
                  <c:v>1.163620415</c:v>
                </c:pt>
                <c:pt idx="46">
                  <c:v>1.164809027</c:v>
                </c:pt>
                <c:pt idx="47">
                  <c:v>1.165737362</c:v>
                </c:pt>
                <c:pt idx="48">
                  <c:v>1.1664028559999999</c:v>
                </c:pt>
                <c:pt idx="49">
                  <c:v>1.166803211</c:v>
                </c:pt>
                <c:pt idx="50">
                  <c:v>1.166936913</c:v>
                </c:pt>
                <c:pt idx="51">
                  <c:v>1.1668034979999999</c:v>
                </c:pt>
                <c:pt idx="52">
                  <c:v>1.1664036799999999</c:v>
                </c:pt>
                <c:pt idx="53">
                  <c:v>1.1657394059999999</c:v>
                </c:pt>
                <c:pt idx="54">
                  <c:v>1.164813863</c:v>
                </c:pt>
                <c:pt idx="55">
                  <c:v>1.163631466</c:v>
                </c:pt>
                <c:pt idx="56">
                  <c:v>1.162197827</c:v>
                </c:pt>
                <c:pt idx="57">
                  <c:v>1.1605197110000001</c:v>
                </c:pt>
                <c:pt idx="58">
                  <c:v>1.1586049860000001</c:v>
                </c:pt>
                <c:pt idx="59">
                  <c:v>1.15646256</c:v>
                </c:pt>
                <c:pt idx="60">
                  <c:v>1.154102312</c:v>
                </c:pt>
                <c:pt idx="61">
                  <c:v>1.151535019</c:v>
                </c:pt>
                <c:pt idx="62">
                  <c:v>1.14877227</c:v>
                </c:pt>
                <c:pt idx="63">
                  <c:v>1.145826381</c:v>
                </c:pt>
                <c:pt idx="64">
                  <c:v>1.1427103059999999</c:v>
                </c:pt>
                <c:pt idx="65">
                  <c:v>1.1394375379999999</c:v>
                </c:pt>
                <c:pt idx="66">
                  <c:v>1.136022015</c:v>
                </c:pt>
                <c:pt idx="67">
                  <c:v>1.13247802</c:v>
                </c:pt>
                <c:pt idx="68">
                  <c:v>1.1288200859999999</c:v>
                </c:pt>
                <c:pt idx="69">
                  <c:v>1.1250628920000001</c:v>
                </c:pt>
                <c:pt idx="70">
                  <c:v>1.121221172</c:v>
                </c:pt>
                <c:pt idx="71">
                  <c:v>1.1173096179999991</c:v>
                </c:pt>
                <c:pt idx="72">
                  <c:v>1.113342788</c:v>
                </c:pt>
                <c:pt idx="73">
                  <c:v>1.1093350200000001</c:v>
                </c:pt>
                <c:pt idx="74">
                  <c:v>1.10530035</c:v>
                </c:pt>
                <c:pt idx="75">
                  <c:v>1.1012524340000001</c:v>
                </c:pt>
                <c:pt idx="76">
                  <c:v>1.0972044750000001</c:v>
                </c:pt>
                <c:pt idx="77">
                  <c:v>1.093169158</c:v>
                </c:pt>
                <c:pt idx="78">
                  <c:v>1.089158595</c:v>
                </c:pt>
                <c:pt idx="79">
                  <c:v>1.085184266</c:v>
                </c:pt>
                <c:pt idx="80">
                  <c:v>1.081256982</c:v>
                </c:pt>
                <c:pt idx="81">
                  <c:v>1.07738684</c:v>
                </c:pt>
                <c:pt idx="82">
                  <c:v>1.0735832009999999</c:v>
                </c:pt>
                <c:pt idx="83">
                  <c:v>1.069854656</c:v>
                </c:pt>
                <c:pt idx="84">
                  <c:v>1.0662090230000001</c:v>
                </c:pt>
                <c:pt idx="85">
                  <c:v>1.0626533250000001</c:v>
                </c:pt>
                <c:pt idx="86">
                  <c:v>1.059193796</c:v>
                </c:pt>
                <c:pt idx="87">
                  <c:v>1.0558358839999999</c:v>
                </c:pt>
                <c:pt idx="88">
                  <c:v>1.052584255</c:v>
                </c:pt>
                <c:pt idx="89">
                  <c:v>1.0494428149999999</c:v>
                </c:pt>
                <c:pt idx="90">
                  <c:v>1.0464147239999999</c:v>
                </c:pt>
                <c:pt idx="91">
                  <c:v>1.043502428</c:v>
                </c:pt>
                <c:pt idx="92">
                  <c:v>1.0407076790000001</c:v>
                </c:pt>
                <c:pt idx="93">
                  <c:v>1.038031575</c:v>
                </c:pt>
                <c:pt idx="94">
                  <c:v>1.035474593</c:v>
                </c:pt>
                <c:pt idx="95">
                  <c:v>1.0330366230000001</c:v>
                </c:pt>
                <c:pt idx="96">
                  <c:v>1.030717015</c:v>
                </c:pt>
                <c:pt idx="97">
                  <c:v>1.028514615</c:v>
                </c:pt>
                <c:pt idx="98">
                  <c:v>1.0264278069999999</c:v>
                </c:pt>
                <c:pt idx="99">
                  <c:v>1.024454561</c:v>
                </c:pt>
                <c:pt idx="100">
                  <c:v>1.0225924719999999</c:v>
                </c:pt>
              </c:numCache>
            </c:numRef>
          </c:val>
        </c:ser>
        <c:ser>
          <c:idx val="18"/>
          <c:order val="18"/>
          <c:val>
            <c:numRef>
              <c:f>Sheet1!$A$19:$CW$19</c:f>
              <c:numCache>
                <c:formatCode>General</c:formatCode>
                <c:ptCount val="101"/>
                <c:pt idx="0">
                  <c:v>1.023339555</c:v>
                </c:pt>
                <c:pt idx="1">
                  <c:v>1.0248968300000001</c:v>
                </c:pt>
                <c:pt idx="2">
                  <c:v>1.026266844</c:v>
                </c:pt>
                <c:pt idx="3">
                  <c:v>1.0272659770000001</c:v>
                </c:pt>
                <c:pt idx="4">
                  <c:v>1.027627751</c:v>
                </c:pt>
                <c:pt idx="5">
                  <c:v>1.02698632</c:v>
                </c:pt>
                <c:pt idx="6">
                  <c:v>1.024868769</c:v>
                </c:pt>
                <c:pt idx="7">
                  <c:v>1.0207041699999999</c:v>
                </c:pt>
                <c:pt idx="8">
                  <c:v>1.013857929</c:v>
                </c:pt>
                <c:pt idx="9">
                  <c:v>1.003698062</c:v>
                </c:pt>
                <c:pt idx="10">
                  <c:v>0.98969500690000001</c:v>
                </c:pt>
                <c:pt idx="11">
                  <c:v>0.97154836600000005</c:v>
                </c:pt>
                <c:pt idx="12">
                  <c:v>0.949323743</c:v>
                </c:pt>
                <c:pt idx="13">
                  <c:v>0.92357316119999999</c:v>
                </c:pt>
                <c:pt idx="14">
                  <c:v>0.89540684380000002</c:v>
                </c:pt>
                <c:pt idx="15">
                  <c:v>0.86648572980000005</c:v>
                </c:pt>
                <c:pt idx="16">
                  <c:v>0.83891489750000003</c:v>
                </c:pt>
                <c:pt idx="17">
                  <c:v>0.81503731260000001</c:v>
                </c:pt>
                <c:pt idx="18">
                  <c:v>0.79715112219999995</c:v>
                </c:pt>
                <c:pt idx="19">
                  <c:v>0.78719577709999999</c:v>
                </c:pt>
                <c:pt idx="20">
                  <c:v>0.78646564910000005</c:v>
                </c:pt>
                <c:pt idx="21">
                  <c:v>0.79540939610000005</c:v>
                </c:pt>
                <c:pt idx="22">
                  <c:v>0.81355786450000001</c:v>
                </c:pt>
                <c:pt idx="23">
                  <c:v>0.83959624320000004</c:v>
                </c:pt>
                <c:pt idx="24">
                  <c:v>0.87156475489999996</c:v>
                </c:pt>
                <c:pt idx="25">
                  <c:v>0.90714509539999999</c:v>
                </c:pt>
                <c:pt idx="26">
                  <c:v>0.9439743693</c:v>
                </c:pt>
                <c:pt idx="27">
                  <c:v>0.97992785319999998</c:v>
                </c:pt>
                <c:pt idx="28">
                  <c:v>1.0133253069999999</c:v>
                </c:pt>
                <c:pt idx="29">
                  <c:v>1.0430376100000001</c:v>
                </c:pt>
                <c:pt idx="30">
                  <c:v>1.0684943039999999</c:v>
                </c:pt>
                <c:pt idx="31">
                  <c:v>1.0896118770000001</c:v>
                </c:pt>
                <c:pt idx="32">
                  <c:v>1.1066734009999999</c:v>
                </c:pt>
                <c:pt idx="33">
                  <c:v>1.120191763</c:v>
                </c:pt>
                <c:pt idx="34">
                  <c:v>1.1307829840000001</c:v>
                </c:pt>
                <c:pt idx="35">
                  <c:v>1.139066463</c:v>
                </c:pt>
                <c:pt idx="36">
                  <c:v>1.1455987670000001</c:v>
                </c:pt>
                <c:pt idx="37">
                  <c:v>1.150839347</c:v>
                </c:pt>
                <c:pt idx="38">
                  <c:v>1.1551415330000001</c:v>
                </c:pt>
                <c:pt idx="39">
                  <c:v>1.158760301</c:v>
                </c:pt>
                <c:pt idx="40">
                  <c:v>1.161868831</c:v>
                </c:pt>
                <c:pt idx="41">
                  <c:v>1.1645777239999999</c:v>
                </c:pt>
                <c:pt idx="42">
                  <c:v>1.1669529809999999</c:v>
                </c:pt>
                <c:pt idx="43">
                  <c:v>1.16903081</c:v>
                </c:pt>
                <c:pt idx="44">
                  <c:v>1.170828749</c:v>
                </c:pt>
                <c:pt idx="45">
                  <c:v>1.1723534330000001</c:v>
                </c:pt>
                <c:pt idx="46">
                  <c:v>1.173605682</c:v>
                </c:pt>
                <c:pt idx="47">
                  <c:v>1.174583653</c:v>
                </c:pt>
                <c:pt idx="48">
                  <c:v>1.175284706</c:v>
                </c:pt>
                <c:pt idx="49">
                  <c:v>1.175706446</c:v>
                </c:pt>
                <c:pt idx="50">
                  <c:v>1.175847291</c:v>
                </c:pt>
                <c:pt idx="51">
                  <c:v>1.1757067569999999</c:v>
                </c:pt>
                <c:pt idx="52">
                  <c:v>1.175285599</c:v>
                </c:pt>
                <c:pt idx="53">
                  <c:v>1.1745858689999999</c:v>
                </c:pt>
                <c:pt idx="54">
                  <c:v>1.173610925</c:v>
                </c:pt>
                <c:pt idx="55">
                  <c:v>1.172365417</c:v>
                </c:pt>
                <c:pt idx="56">
                  <c:v>1.1708552560000001</c:v>
                </c:pt>
                <c:pt idx="57">
                  <c:v>1.1690875700000001</c:v>
                </c:pt>
                <c:pt idx="58">
                  <c:v>1.1670706449999999</c:v>
                </c:pt>
                <c:pt idx="59">
                  <c:v>1.1648138649999999</c:v>
                </c:pt>
                <c:pt idx="60">
                  <c:v>1.162327637</c:v>
                </c:pt>
                <c:pt idx="61">
                  <c:v>1.159623313</c:v>
                </c:pt>
                <c:pt idx="62">
                  <c:v>1.1567130999999999</c:v>
                </c:pt>
                <c:pt idx="63">
                  <c:v>1.153609973</c:v>
                </c:pt>
                <c:pt idx="64">
                  <c:v>1.1503275749999999</c:v>
                </c:pt>
                <c:pt idx="65">
                  <c:v>1.1468801200000001</c:v>
                </c:pt>
                <c:pt idx="66">
                  <c:v>1.143282291</c:v>
                </c:pt>
                <c:pt idx="67">
                  <c:v>1.139549133</c:v>
                </c:pt>
                <c:pt idx="68">
                  <c:v>1.1356959529999999</c:v>
                </c:pt>
                <c:pt idx="69">
                  <c:v>1.1317382170000001</c:v>
                </c:pt>
                <c:pt idx="70">
                  <c:v>1.1276914419999999</c:v>
                </c:pt>
                <c:pt idx="71">
                  <c:v>1.123571106</c:v>
                </c:pt>
                <c:pt idx="72">
                  <c:v>1.119392543</c:v>
                </c:pt>
                <c:pt idx="73">
                  <c:v>1.1151708579999999</c:v>
                </c:pt>
                <c:pt idx="74">
                  <c:v>1.1109208349999999</c:v>
                </c:pt>
                <c:pt idx="75">
                  <c:v>1.106656858</c:v>
                </c:pt>
                <c:pt idx="76">
                  <c:v>1.1023928359999999</c:v>
                </c:pt>
                <c:pt idx="77">
                  <c:v>1.0981421309999999</c:v>
                </c:pt>
                <c:pt idx="78">
                  <c:v>1.093917501</c:v>
                </c:pt>
                <c:pt idx="79">
                  <c:v>1.0897310389999999</c:v>
                </c:pt>
                <c:pt idx="80">
                  <c:v>1.0855941330000001</c:v>
                </c:pt>
                <c:pt idx="81">
                  <c:v>1.08151742</c:v>
                </c:pt>
                <c:pt idx="82">
                  <c:v>1.0775107580000001</c:v>
                </c:pt>
                <c:pt idx="83">
                  <c:v>1.0735832009999999</c:v>
                </c:pt>
                <c:pt idx="84">
                  <c:v>1.0697429780000001</c:v>
                </c:pt>
                <c:pt idx="85">
                  <c:v>1.0659974919999999</c:v>
                </c:pt>
                <c:pt idx="86">
                  <c:v>1.0623533089999999</c:v>
                </c:pt>
                <c:pt idx="87">
                  <c:v>1.0588161659999999</c:v>
                </c:pt>
                <c:pt idx="88">
                  <c:v>1.055390979</c:v>
                </c:pt>
                <c:pt idx="89">
                  <c:v>1.0520818620000001</c:v>
                </c:pt>
                <c:pt idx="90">
                  <c:v>1.0488921449999999</c:v>
                </c:pt>
                <c:pt idx="91">
                  <c:v>1.045824402</c:v>
                </c:pt>
                <c:pt idx="92">
                  <c:v>1.0428804819999999</c:v>
                </c:pt>
                <c:pt idx="93">
                  <c:v>1.0400615390000001</c:v>
                </c:pt>
                <c:pt idx="94">
                  <c:v>1.0373680759999999</c:v>
                </c:pt>
                <c:pt idx="95">
                  <c:v>1.0347999779999999</c:v>
                </c:pt>
                <c:pt idx="96">
                  <c:v>1.0323565589999999</c:v>
                </c:pt>
                <c:pt idx="97">
                  <c:v>1.0300366030000001</c:v>
                </c:pt>
                <c:pt idx="98">
                  <c:v>1.0278384110000001</c:v>
                </c:pt>
                <c:pt idx="99">
                  <c:v>1.025759841</c:v>
                </c:pt>
                <c:pt idx="100">
                  <c:v>1.023798362</c:v>
                </c:pt>
              </c:numCache>
            </c:numRef>
          </c:val>
        </c:ser>
        <c:ser>
          <c:idx val="19"/>
          <c:order val="19"/>
          <c:val>
            <c:numRef>
              <c:f>Sheet1!$A$20:$CW$20</c:f>
              <c:numCache>
                <c:formatCode>General</c:formatCode>
                <c:ptCount val="101"/>
                <c:pt idx="0">
                  <c:v>1.024546884</c:v>
                </c:pt>
                <c:pt idx="1">
                  <c:v>1.0261854210000001</c:v>
                </c:pt>
                <c:pt idx="2">
                  <c:v>1.0276275939999999</c:v>
                </c:pt>
                <c:pt idx="3">
                  <c:v>1.0286806420000001</c:v>
                </c:pt>
                <c:pt idx="4">
                  <c:v>1.0290648200000001</c:v>
                </c:pt>
                <c:pt idx="5">
                  <c:v>1.0283960670000001</c:v>
                </c:pt>
                <c:pt idx="6">
                  <c:v>1.0261779179999999</c:v>
                </c:pt>
                <c:pt idx="7">
                  <c:v>1.0218110140000001</c:v>
                </c:pt>
                <c:pt idx="8">
                  <c:v>1.014629161</c:v>
                </c:pt>
                <c:pt idx="9">
                  <c:v>1.003968897</c:v>
                </c:pt>
                <c:pt idx="10">
                  <c:v>0.98927428650000004</c:v>
                </c:pt>
                <c:pt idx="11">
                  <c:v>0.97022996939999995</c:v>
                </c:pt>
                <c:pt idx="12">
                  <c:v>0.94690481110000002</c:v>
                </c:pt>
                <c:pt idx="13">
                  <c:v>0.91987831959999999</c:v>
                </c:pt>
                <c:pt idx="14">
                  <c:v>0.89031599989999999</c:v>
                </c:pt>
                <c:pt idx="15">
                  <c:v>0.85996149669999999</c:v>
                </c:pt>
                <c:pt idx="16">
                  <c:v>0.8310247114</c:v>
                </c:pt>
                <c:pt idx="17">
                  <c:v>0.80596527760000003</c:v>
                </c:pt>
                <c:pt idx="18">
                  <c:v>0.78719577709999999</c:v>
                </c:pt>
                <c:pt idx="19">
                  <c:v>0.77675223039999997</c:v>
                </c:pt>
                <c:pt idx="20">
                  <c:v>0.77599345220000004</c:v>
                </c:pt>
                <c:pt idx="21">
                  <c:v>0.78539042520000002</c:v>
                </c:pt>
                <c:pt idx="22">
                  <c:v>0.80445061159999998</c:v>
                </c:pt>
                <c:pt idx="23">
                  <c:v>0.83179370090000004</c:v>
                </c:pt>
                <c:pt idx="24">
                  <c:v>0.86536229499999995</c:v>
                </c:pt>
                <c:pt idx="25">
                  <c:v>0.90272261359999995</c:v>
                </c:pt>
                <c:pt idx="26">
                  <c:v>0.94139406270000003</c:v>
                </c:pt>
                <c:pt idx="27">
                  <c:v>0.97914608079999998</c:v>
                </c:pt>
                <c:pt idx="28">
                  <c:v>1.0142147239999999</c:v>
                </c:pt>
                <c:pt idx="29">
                  <c:v>1.045414612999999</c:v>
                </c:pt>
                <c:pt idx="30">
                  <c:v>1.072146853</c:v>
                </c:pt>
                <c:pt idx="31">
                  <c:v>1.094323741</c:v>
                </c:pt>
                <c:pt idx="32">
                  <c:v>1.1122424209999999</c:v>
                </c:pt>
                <c:pt idx="33">
                  <c:v>1.12644129</c:v>
                </c:pt>
                <c:pt idx="34">
                  <c:v>1.1375670179999999</c:v>
                </c:pt>
                <c:pt idx="35">
                  <c:v>1.146269821</c:v>
                </c:pt>
                <c:pt idx="36">
                  <c:v>1.1531339570000001</c:v>
                </c:pt>
                <c:pt idx="37">
                  <c:v>1.1586417280000001</c:v>
                </c:pt>
                <c:pt idx="38">
                  <c:v>1.1631640329999999</c:v>
                </c:pt>
                <c:pt idx="39">
                  <c:v>1.166968521</c:v>
                </c:pt>
                <c:pt idx="40">
                  <c:v>1.1702369720000001</c:v>
                </c:pt>
                <c:pt idx="41">
                  <c:v>1.173085471</c:v>
                </c:pt>
                <c:pt idx="42">
                  <c:v>1.1755832850000001</c:v>
                </c:pt>
                <c:pt idx="43">
                  <c:v>1.1777684049999999</c:v>
                </c:pt>
                <c:pt idx="44">
                  <c:v>1.1796592260000001</c:v>
                </c:pt>
                <c:pt idx="45">
                  <c:v>1.1812626959999999</c:v>
                </c:pt>
                <c:pt idx="46">
                  <c:v>1.182579662</c:v>
                </c:pt>
                <c:pt idx="47">
                  <c:v>1.1836081810000001</c:v>
                </c:pt>
                <c:pt idx="48">
                  <c:v>1.18434547</c:v>
                </c:pt>
                <c:pt idx="49">
                  <c:v>1.18478901</c:v>
                </c:pt>
                <c:pt idx="50">
                  <c:v>1.184937135</c:v>
                </c:pt>
                <c:pt idx="51">
                  <c:v>1.1847893359999999</c:v>
                </c:pt>
                <c:pt idx="52">
                  <c:v>1.1843464079999999</c:v>
                </c:pt>
                <c:pt idx="53">
                  <c:v>1.1836105079999999</c:v>
                </c:pt>
                <c:pt idx="54">
                  <c:v>1.182585167</c:v>
                </c:pt>
                <c:pt idx="55">
                  <c:v>1.1812752769999999</c:v>
                </c:pt>
                <c:pt idx="56">
                  <c:v>1.1796870530000001</c:v>
                </c:pt>
                <c:pt idx="57">
                  <c:v>1.1778279920000001</c:v>
                </c:pt>
                <c:pt idx="58">
                  <c:v>1.175706809</c:v>
                </c:pt>
                <c:pt idx="59">
                  <c:v>1.1733333720000001</c:v>
                </c:pt>
                <c:pt idx="60">
                  <c:v>1.1707186270000001</c:v>
                </c:pt>
                <c:pt idx="61">
                  <c:v>1.167874512</c:v>
                </c:pt>
                <c:pt idx="62">
                  <c:v>1.1648138649999999</c:v>
                </c:pt>
                <c:pt idx="63">
                  <c:v>1.161550332</c:v>
                </c:pt>
                <c:pt idx="64">
                  <c:v>1.1580982609999999</c:v>
                </c:pt>
                <c:pt idx="65">
                  <c:v>1.154472602</c:v>
                </c:pt>
                <c:pt idx="66">
                  <c:v>1.1506887939999999</c:v>
                </c:pt>
                <c:pt idx="67">
                  <c:v>1.1467626630000001</c:v>
                </c:pt>
                <c:pt idx="68">
                  <c:v>1.1427103059999999</c:v>
                </c:pt>
                <c:pt idx="69">
                  <c:v>1.138547988</c:v>
                </c:pt>
                <c:pt idx="70">
                  <c:v>1.134292028</c:v>
                </c:pt>
                <c:pt idx="71">
                  <c:v>1.129958705</c:v>
                </c:pt>
                <c:pt idx="72">
                  <c:v>1.125564145</c:v>
                </c:pt>
                <c:pt idx="73">
                  <c:v>1.1211242340000001</c:v>
                </c:pt>
                <c:pt idx="74">
                  <c:v>1.11665452</c:v>
                </c:pt>
                <c:pt idx="75">
                  <c:v>1.1121701310000001</c:v>
                </c:pt>
                <c:pt idx="76">
                  <c:v>1.1076856939999999</c:v>
                </c:pt>
                <c:pt idx="77">
                  <c:v>1.1032152639999999</c:v>
                </c:pt>
                <c:pt idx="78">
                  <c:v>1.0987722550000001</c:v>
                </c:pt>
                <c:pt idx="79">
                  <c:v>1.0943693880000001</c:v>
                </c:pt>
                <c:pt idx="80">
                  <c:v>1.090018639</c:v>
                </c:pt>
                <c:pt idx="81">
                  <c:v>1.0857311940000001</c:v>
                </c:pt>
                <c:pt idx="82">
                  <c:v>1.08151742</c:v>
                </c:pt>
                <c:pt idx="83">
                  <c:v>1.07738684</c:v>
                </c:pt>
                <c:pt idx="84">
                  <c:v>1.073348111</c:v>
                </c:pt>
                <c:pt idx="85">
                  <c:v>1.0694090140000001</c:v>
                </c:pt>
                <c:pt idx="86">
                  <c:v>1.0655764569999999</c:v>
                </c:pt>
                <c:pt idx="87">
                  <c:v>1.061856473</c:v>
                </c:pt>
                <c:pt idx="88">
                  <c:v>1.0582542319999999</c:v>
                </c:pt>
                <c:pt idx="89">
                  <c:v>1.054774061</c:v>
                </c:pt>
                <c:pt idx="90">
                  <c:v>1.0514194619999999</c:v>
                </c:pt>
                <c:pt idx="91">
                  <c:v>1.048193143</c:v>
                </c:pt>
                <c:pt idx="92">
                  <c:v>1.045097046</c:v>
                </c:pt>
                <c:pt idx="93">
                  <c:v>1.042132388</c:v>
                </c:pt>
                <c:pt idx="94">
                  <c:v>1.039299695</c:v>
                </c:pt>
                <c:pt idx="95">
                  <c:v>1.036598847</c:v>
                </c:pt>
                <c:pt idx="96">
                  <c:v>1.0340291239999999</c:v>
                </c:pt>
                <c:pt idx="97">
                  <c:v>1.031589246</c:v>
                </c:pt>
                <c:pt idx="98">
                  <c:v>1.0292774250000001</c:v>
                </c:pt>
                <c:pt idx="99">
                  <c:v>1.027091411</c:v>
                </c:pt>
                <c:pt idx="100">
                  <c:v>1.025028539</c:v>
                </c:pt>
              </c:numCache>
            </c:numRef>
          </c:val>
        </c:ser>
        <c:ser>
          <c:idx val="20"/>
          <c:order val="20"/>
          <c:val>
            <c:numRef>
              <c:f>Sheet1!$A$21:$CW$21</c:f>
              <c:numCache>
                <c:formatCode>General</c:formatCode>
                <c:ptCount val="101"/>
                <c:pt idx="0">
                  <c:v>1.025790703</c:v>
                </c:pt>
                <c:pt idx="1">
                  <c:v>1.027525475</c:v>
                </c:pt>
                <c:pt idx="2">
                  <c:v>1.029064822</c:v>
                </c:pt>
                <c:pt idx="3">
                  <c:v>1.0302129280000001</c:v>
                </c:pt>
                <c:pt idx="4">
                  <c:v>1.0306855509999999</c:v>
                </c:pt>
                <c:pt idx="5">
                  <c:v>1.0300924199999999</c:v>
                </c:pt>
                <c:pt idx="6">
                  <c:v>1.027929004</c:v>
                </c:pt>
                <c:pt idx="7">
                  <c:v>1.0235861820000001</c:v>
                </c:pt>
                <c:pt idx="8">
                  <c:v>1.0163868789999999</c:v>
                </c:pt>
                <c:pt idx="9">
                  <c:v>1.0056567839999999</c:v>
                </c:pt>
                <c:pt idx="10">
                  <c:v>0.99083083989999998</c:v>
                </c:pt>
                <c:pt idx="11">
                  <c:v>0.97158846980000002</c:v>
                </c:pt>
                <c:pt idx="12">
                  <c:v>0.94799957329999995</c:v>
                </c:pt>
                <c:pt idx="13">
                  <c:v>0.92065300459999999</c:v>
                </c:pt>
                <c:pt idx="14">
                  <c:v>0.89073315819999999</c:v>
                </c:pt>
                <c:pt idx="15">
                  <c:v>0.86001198180000005</c:v>
                </c:pt>
                <c:pt idx="16">
                  <c:v>0.83073526529999997</c:v>
                </c:pt>
                <c:pt idx="17">
                  <c:v>0.80540258050000002</c:v>
                </c:pt>
                <c:pt idx="18">
                  <c:v>0.78646564910000005</c:v>
                </c:pt>
                <c:pt idx="19">
                  <c:v>0.77599345220000004</c:v>
                </c:pt>
                <c:pt idx="20">
                  <c:v>0.77536667599999998</c:v>
                </c:pt>
                <c:pt idx="21">
                  <c:v>0.785063646</c:v>
                </c:pt>
                <c:pt idx="22">
                  <c:v>0.80458340360000002</c:v>
                </c:pt>
                <c:pt idx="23">
                  <c:v>0.83252269170000004</c:v>
                </c:pt>
                <c:pt idx="24">
                  <c:v>0.86679008270000002</c:v>
                </c:pt>
                <c:pt idx="25">
                  <c:v>0.90491159610000005</c:v>
                </c:pt>
                <c:pt idx="26">
                  <c:v>0.94436565169999998</c:v>
                </c:pt>
                <c:pt idx="27">
                  <c:v>0.98288476599999997</c:v>
                </c:pt>
                <c:pt idx="28">
                  <c:v>1.0186756770000001</c:v>
                </c:pt>
                <c:pt idx="29">
                  <c:v>1.050533122</c:v>
                </c:pt>
                <c:pt idx="30">
                  <c:v>1.0778478899999999</c:v>
                </c:pt>
                <c:pt idx="31">
                  <c:v>1.1005303040000001</c:v>
                </c:pt>
                <c:pt idx="32">
                  <c:v>1.1188818110000001</c:v>
                </c:pt>
                <c:pt idx="33">
                  <c:v>1.133449052</c:v>
                </c:pt>
                <c:pt idx="34">
                  <c:v>1.14488871</c:v>
                </c:pt>
                <c:pt idx="35">
                  <c:v>1.1538610789999999</c:v>
                </c:pt>
                <c:pt idx="36">
                  <c:v>1.160959426</c:v>
                </c:pt>
                <c:pt idx="37">
                  <c:v>1.16667341</c:v>
                </c:pt>
                <c:pt idx="38">
                  <c:v>1.171379484</c:v>
                </c:pt>
                <c:pt idx="39">
                  <c:v>1.1753491840000001</c:v>
                </c:pt>
                <c:pt idx="40">
                  <c:v>1.1787668</c:v>
                </c:pt>
                <c:pt idx="41">
                  <c:v>1.181749881</c:v>
                </c:pt>
                <c:pt idx="42">
                  <c:v>1.184368423</c:v>
                </c:pt>
                <c:pt idx="43">
                  <c:v>1.186660668</c:v>
                </c:pt>
                <c:pt idx="44">
                  <c:v>1.1886449800000001</c:v>
                </c:pt>
                <c:pt idx="45">
                  <c:v>1.190328126</c:v>
                </c:pt>
                <c:pt idx="46">
                  <c:v>1.1917107170000001</c:v>
                </c:pt>
                <c:pt idx="47">
                  <c:v>1.1927905649999999</c:v>
                </c:pt>
                <c:pt idx="48">
                  <c:v>1.1935646799999999</c:v>
                </c:pt>
                <c:pt idx="49">
                  <c:v>1.194030382</c:v>
                </c:pt>
                <c:pt idx="50">
                  <c:v>1.194185906</c:v>
                </c:pt>
                <c:pt idx="51">
                  <c:v>1.1940307130000001</c:v>
                </c:pt>
                <c:pt idx="52">
                  <c:v>1.193565633</c:v>
                </c:pt>
                <c:pt idx="53">
                  <c:v>1.19279293</c:v>
                </c:pt>
                <c:pt idx="54">
                  <c:v>1.191716311</c:v>
                </c:pt>
                <c:pt idx="55">
                  <c:v>1.190340913</c:v>
                </c:pt>
                <c:pt idx="56">
                  <c:v>1.188673262</c:v>
                </c:pt>
                <c:pt idx="57">
                  <c:v>1.1867212279999999</c:v>
                </c:pt>
                <c:pt idx="58">
                  <c:v>1.1844939640000001</c:v>
                </c:pt>
                <c:pt idx="59">
                  <c:v>1.182001831</c:v>
                </c:pt>
                <c:pt idx="60">
                  <c:v>1.1792563220000001</c:v>
                </c:pt>
                <c:pt idx="61">
                  <c:v>1.176269971</c:v>
                </c:pt>
                <c:pt idx="62">
                  <c:v>1.1730562600000001</c:v>
                </c:pt>
                <c:pt idx="63">
                  <c:v>1.169629517</c:v>
                </c:pt>
                <c:pt idx="64">
                  <c:v>1.166004807</c:v>
                </c:pt>
                <c:pt idx="65">
                  <c:v>1.162197827</c:v>
                </c:pt>
                <c:pt idx="66">
                  <c:v>1.15822479</c:v>
                </c:pt>
                <c:pt idx="67">
                  <c:v>1.154102312</c:v>
                </c:pt>
                <c:pt idx="68">
                  <c:v>1.1498472959999999</c:v>
                </c:pt>
                <c:pt idx="69">
                  <c:v>1.1454768179999999</c:v>
                </c:pt>
                <c:pt idx="70">
                  <c:v>1.1410080170000001</c:v>
                </c:pt>
                <c:pt idx="71">
                  <c:v>1.136457982</c:v>
                </c:pt>
                <c:pt idx="72">
                  <c:v>1.1318436489999999</c:v>
                </c:pt>
                <c:pt idx="73">
                  <c:v>1.1271816969999999</c:v>
                </c:pt>
                <c:pt idx="74">
                  <c:v>1.1224884509999999</c:v>
                </c:pt>
                <c:pt idx="75">
                  <c:v>1.117779796</c:v>
                </c:pt>
                <c:pt idx="76">
                  <c:v>1.1130710909999999</c:v>
                </c:pt>
                <c:pt idx="77">
                  <c:v>1.1083770930000001</c:v>
                </c:pt>
                <c:pt idx="78">
                  <c:v>1.1037118880000001</c:v>
                </c:pt>
                <c:pt idx="79">
                  <c:v>1.0990888320000001</c:v>
                </c:pt>
                <c:pt idx="80">
                  <c:v>1.0945205</c:v>
                </c:pt>
                <c:pt idx="81">
                  <c:v>1.090018639</c:v>
                </c:pt>
                <c:pt idx="82">
                  <c:v>1.0855941330000001</c:v>
                </c:pt>
                <c:pt idx="83">
                  <c:v>1.081256982</c:v>
                </c:pt>
                <c:pt idx="84">
                  <c:v>1.077016274</c:v>
                </c:pt>
                <c:pt idx="85">
                  <c:v>1.072880182</c:v>
                </c:pt>
                <c:pt idx="86">
                  <c:v>1.068855957</c:v>
                </c:pt>
                <c:pt idx="87">
                  <c:v>1.064949935</c:v>
                </c:pt>
                <c:pt idx="88">
                  <c:v>1.061167545</c:v>
                </c:pt>
                <c:pt idx="89">
                  <c:v>1.0575133299999999</c:v>
                </c:pt>
                <c:pt idx="90">
                  <c:v>1.0539909670000001</c:v>
                </c:pt>
                <c:pt idx="91">
                  <c:v>1.050603298</c:v>
                </c:pt>
                <c:pt idx="92">
                  <c:v>1.047352364</c:v>
                </c:pt>
                <c:pt idx="93">
                  <c:v>1.0442394420000001</c:v>
                </c:pt>
                <c:pt idx="94">
                  <c:v>1.041265085</c:v>
                </c:pt>
                <c:pt idx="95">
                  <c:v>1.038429168</c:v>
                </c:pt>
                <c:pt idx="96">
                  <c:v>1.0357309320000001</c:v>
                </c:pt>
                <c:pt idx="97">
                  <c:v>1.033169035</c:v>
                </c:pt>
                <c:pt idx="98">
                  <c:v>1.030741599</c:v>
                </c:pt>
                <c:pt idx="99">
                  <c:v>1.028446261</c:v>
                </c:pt>
                <c:pt idx="100">
                  <c:v>1.026280225</c:v>
                </c:pt>
              </c:numCache>
            </c:numRef>
          </c:val>
        </c:ser>
        <c:ser>
          <c:idx val="21"/>
          <c:order val="21"/>
          <c:val>
            <c:numRef>
              <c:f>Sheet1!$A$22:$CW$22</c:f>
              <c:numCache>
                <c:formatCode>General</c:formatCode>
                <c:ptCount val="101"/>
                <c:pt idx="0">
                  <c:v>1.0270687359999999</c:v>
                </c:pt>
                <c:pt idx="1">
                  <c:v>1.028915126</c:v>
                </c:pt>
                <c:pt idx="2">
                  <c:v>1.03057756</c:v>
                </c:pt>
                <c:pt idx="3">
                  <c:v>1.031863545</c:v>
                </c:pt>
                <c:pt idx="4">
                  <c:v>1.032493562</c:v>
                </c:pt>
                <c:pt idx="5">
                  <c:v>1.032083732</c:v>
                </c:pt>
                <c:pt idx="6">
                  <c:v>1.030137718</c:v>
                </c:pt>
                <c:pt idx="7">
                  <c:v>1.0260562339999999</c:v>
                </c:pt>
                <c:pt idx="8">
                  <c:v>1.0191730969999999</c:v>
                </c:pt>
                <c:pt idx="9">
                  <c:v>1.0088247930000001</c:v>
                </c:pt>
                <c:pt idx="10">
                  <c:v>0.99445526340000001</c:v>
                </c:pt>
                <c:pt idx="11">
                  <c:v>0.97574895250000004</c:v>
                </c:pt>
                <c:pt idx="12">
                  <c:v>0.95277445309999997</c:v>
                </c:pt>
                <c:pt idx="13">
                  <c:v>0.92611091990000005</c:v>
                </c:pt>
                <c:pt idx="14">
                  <c:v>0.8969234223</c:v>
                </c:pt>
                <c:pt idx="15">
                  <c:v>0.86695508399999999</c:v>
                </c:pt>
                <c:pt idx="16">
                  <c:v>0.83841519840000001</c:v>
                </c:pt>
                <c:pt idx="17">
                  <c:v>0.81376270319999999</c:v>
                </c:pt>
                <c:pt idx="18">
                  <c:v>0.79540939610000005</c:v>
                </c:pt>
                <c:pt idx="19">
                  <c:v>0.78539042520000002</c:v>
                </c:pt>
                <c:pt idx="20">
                  <c:v>0.785063646</c:v>
                </c:pt>
                <c:pt idx="21">
                  <c:v>0.79489899649999995</c:v>
                </c:pt>
                <c:pt idx="22">
                  <c:v>0.81440281160000005</c:v>
                </c:pt>
                <c:pt idx="23">
                  <c:v>0.84219357419999996</c:v>
                </c:pt>
                <c:pt idx="24">
                  <c:v>0.87621260479999996</c:v>
                </c:pt>
                <c:pt idx="25">
                  <c:v>0.91402477100000001</c:v>
                </c:pt>
                <c:pt idx="26">
                  <c:v>0.95314806299999999</c:v>
                </c:pt>
                <c:pt idx="27">
                  <c:v>0.99135044530000005</c:v>
                </c:pt>
                <c:pt idx="28">
                  <c:v>1.02686645</c:v>
                </c:pt>
                <c:pt idx="29">
                  <c:v>1.0585091310000001</c:v>
                </c:pt>
                <c:pt idx="30">
                  <c:v>1.0856779919999999</c:v>
                </c:pt>
                <c:pt idx="31">
                  <c:v>1.108283707</c:v>
                </c:pt>
                <c:pt idx="32">
                  <c:v>1.1266217780000001</c:v>
                </c:pt>
                <c:pt idx="33">
                  <c:v>1.141228959</c:v>
                </c:pt>
                <c:pt idx="34">
                  <c:v>1.15275028</c:v>
                </c:pt>
                <c:pt idx="35">
                  <c:v>1.1618343360000001</c:v>
                </c:pt>
                <c:pt idx="36">
                  <c:v>1.16906379</c:v>
                </c:pt>
                <c:pt idx="37">
                  <c:v>1.174919388</c:v>
                </c:pt>
                <c:pt idx="38">
                  <c:v>1.179770524</c:v>
                </c:pt>
                <c:pt idx="39">
                  <c:v>1.1838834</c:v>
                </c:pt>
                <c:pt idx="40">
                  <c:v>1.187438421</c:v>
                </c:pt>
                <c:pt idx="41">
                  <c:v>1.1905503799999999</c:v>
                </c:pt>
                <c:pt idx="42">
                  <c:v>1.1932873390000001</c:v>
                </c:pt>
                <c:pt idx="43">
                  <c:v>1.195686188</c:v>
                </c:pt>
                <c:pt idx="44">
                  <c:v>1.1977643250000001</c:v>
                </c:pt>
                <c:pt idx="45">
                  <c:v>1.1995278229999999</c:v>
                </c:pt>
                <c:pt idx="46">
                  <c:v>1.2009767730000001</c:v>
                </c:pt>
                <c:pt idx="47">
                  <c:v>1.2021086050000001</c:v>
                </c:pt>
                <c:pt idx="48">
                  <c:v>1.2029200440000001</c:v>
                </c:pt>
                <c:pt idx="49">
                  <c:v>1.203408215999999</c:v>
                </c:pt>
                <c:pt idx="50">
                  <c:v>1.203571242</c:v>
                </c:pt>
                <c:pt idx="51">
                  <c:v>1.203408542</c:v>
                </c:pt>
                <c:pt idx="52">
                  <c:v>1.2029209809999999</c:v>
                </c:pt>
                <c:pt idx="53">
                  <c:v>1.202110931</c:v>
                </c:pt>
                <c:pt idx="54">
                  <c:v>1.2009822779999999</c:v>
                </c:pt>
                <c:pt idx="55">
                  <c:v>1.1995404039999999</c:v>
                </c:pt>
                <c:pt idx="56">
                  <c:v>1.197792153</c:v>
                </c:pt>
                <c:pt idx="57">
                  <c:v>1.1957457739999999</c:v>
                </c:pt>
                <c:pt idx="58">
                  <c:v>1.1934108619999999</c:v>
                </c:pt>
                <c:pt idx="59">
                  <c:v>1.1907982800000001</c:v>
                </c:pt>
                <c:pt idx="60">
                  <c:v>1.1879200759999999</c:v>
                </c:pt>
                <c:pt idx="61">
                  <c:v>1.1847893899999999</c:v>
                </c:pt>
                <c:pt idx="62">
                  <c:v>1.1814203560000001</c:v>
                </c:pt>
                <c:pt idx="63">
                  <c:v>1.1778279920000001</c:v>
                </c:pt>
                <c:pt idx="64">
                  <c:v>1.1740280940000001</c:v>
                </c:pt>
                <c:pt idx="65">
                  <c:v>1.1700371169999999</c:v>
                </c:pt>
                <c:pt idx="66">
                  <c:v>1.165872056</c:v>
                </c:pt>
                <c:pt idx="67">
                  <c:v>1.161550332</c:v>
                </c:pt>
                <c:pt idx="68">
                  <c:v>1.157089663</c:v>
                </c:pt>
                <c:pt idx="69">
                  <c:v>1.152507953</c:v>
                </c:pt>
                <c:pt idx="70">
                  <c:v>1.1478231679999999</c:v>
                </c:pt>
                <c:pt idx="71">
                  <c:v>1.143053222</c:v>
                </c:pt>
                <c:pt idx="72">
                  <c:v>1.1382158710000001</c:v>
                </c:pt>
                <c:pt idx="73">
                  <c:v>1.1333285980000001</c:v>
                </c:pt>
                <c:pt idx="74">
                  <c:v>1.12840852</c:v>
                </c:pt>
                <c:pt idx="75">
                  <c:v>1.1234722880000001</c:v>
                </c:pt>
                <c:pt idx="76">
                  <c:v>1.1185360040000001</c:v>
                </c:pt>
                <c:pt idx="77">
                  <c:v>1.113615137</c:v>
                </c:pt>
                <c:pt idx="78">
                  <c:v>1.1087244549999999</c:v>
                </c:pt>
                <c:pt idx="79">
                  <c:v>1.1038779599999999</c:v>
                </c:pt>
                <c:pt idx="80">
                  <c:v>1.0990888320000001</c:v>
                </c:pt>
                <c:pt idx="81">
                  <c:v>1.0943693880000001</c:v>
                </c:pt>
                <c:pt idx="82">
                  <c:v>1.0897310389999999</c:v>
                </c:pt>
                <c:pt idx="83">
                  <c:v>1.085184266</c:v>
                </c:pt>
                <c:pt idx="84">
                  <c:v>1.0807385979999999</c:v>
                </c:pt>
                <c:pt idx="85">
                  <c:v>1.0764026010000001</c:v>
                </c:pt>
                <c:pt idx="86">
                  <c:v>1.0721838800000001</c:v>
                </c:pt>
                <c:pt idx="87">
                  <c:v>1.0680890729999999</c:v>
                </c:pt>
                <c:pt idx="88">
                  <c:v>1.0641238740000001</c:v>
                </c:pt>
                <c:pt idx="89">
                  <c:v>1.060293044</c:v>
                </c:pt>
                <c:pt idx="90">
                  <c:v>1.0566004389999999</c:v>
                </c:pt>
                <c:pt idx="91">
                  <c:v>1.053049039</c:v>
                </c:pt>
                <c:pt idx="92">
                  <c:v>1.0496409819999999</c:v>
                </c:pt>
                <c:pt idx="93">
                  <c:v>1.046377608</c:v>
                </c:pt>
                <c:pt idx="94">
                  <c:v>1.043259495</c:v>
                </c:pt>
                <c:pt idx="95">
                  <c:v>1.0402865130000001</c:v>
                </c:pt>
                <c:pt idx="96">
                  <c:v>1.0374578670000001</c:v>
                </c:pt>
                <c:pt idx="97">
                  <c:v>1.0347721489999999</c:v>
                </c:pt>
                <c:pt idx="98">
                  <c:v>1.0322273909999999</c:v>
                </c:pt>
                <c:pt idx="99">
                  <c:v>1.029821115999999</c:v>
                </c:pt>
                <c:pt idx="100">
                  <c:v>1.0275503909999999</c:v>
                </c:pt>
              </c:numCache>
            </c:numRef>
          </c:val>
        </c:ser>
        <c:ser>
          <c:idx val="22"/>
          <c:order val="22"/>
          <c:val>
            <c:numRef>
              <c:f>Sheet1!$A$23:$CW$23</c:f>
              <c:numCache>
                <c:formatCode>General</c:formatCode>
                <c:ptCount val="101"/>
                <c:pt idx="0">
                  <c:v>1.028376967</c:v>
                </c:pt>
                <c:pt idx="1">
                  <c:v>1.0303494280000001</c:v>
                </c:pt>
                <c:pt idx="2">
                  <c:v>1.0321594140000001</c:v>
                </c:pt>
                <c:pt idx="3">
                  <c:v>1.033623841</c:v>
                </c:pt>
                <c:pt idx="4">
                  <c:v>1.03447668</c:v>
                </c:pt>
                <c:pt idx="5">
                  <c:v>1.034352449</c:v>
                </c:pt>
                <c:pt idx="6">
                  <c:v>1.032778489</c:v>
                </c:pt>
                <c:pt idx="7">
                  <c:v>1.0291840160000001</c:v>
                </c:pt>
                <c:pt idx="8">
                  <c:v>1.0229344629999999</c:v>
                </c:pt>
                <c:pt idx="9">
                  <c:v>1.013397737</c:v>
                </c:pt>
                <c:pt idx="10">
                  <c:v>1.0000440319999999</c:v>
                </c:pt>
                <c:pt idx="11">
                  <c:v>0.98257256059999998</c:v>
                </c:pt>
                <c:pt idx="12">
                  <c:v>0.96104838020000005</c:v>
                </c:pt>
                <c:pt idx="13">
                  <c:v>0.93602280940000004</c:v>
                </c:pt>
                <c:pt idx="14">
                  <c:v>0.90860520099999997</c:v>
                </c:pt>
                <c:pt idx="15">
                  <c:v>0.88045545309999995</c:v>
                </c:pt>
                <c:pt idx="16">
                  <c:v>0.85367742970000005</c:v>
                </c:pt>
                <c:pt idx="17">
                  <c:v>0.83061270659999997</c:v>
                </c:pt>
                <c:pt idx="18">
                  <c:v>0.81355786450000001</c:v>
                </c:pt>
                <c:pt idx="19">
                  <c:v>0.80445061159999998</c:v>
                </c:pt>
                <c:pt idx="20">
                  <c:v>0.80458340360000002</c:v>
                </c:pt>
                <c:pt idx="21">
                  <c:v>0.81440281160000005</c:v>
                </c:pt>
                <c:pt idx="22">
                  <c:v>0.83343743039999996</c:v>
                </c:pt>
                <c:pt idx="23">
                  <c:v>0.86037003879999996</c:v>
                </c:pt>
                <c:pt idx="24">
                  <c:v>0.89323829929999998</c:v>
                </c:pt>
                <c:pt idx="25">
                  <c:v>0.9297212077</c:v>
                </c:pt>
                <c:pt idx="26">
                  <c:v>0.96745303969999996</c:v>
                </c:pt>
                <c:pt idx="27">
                  <c:v>1.0043061280000001</c:v>
                </c:pt>
                <c:pt idx="28">
                  <c:v>1.038597188</c:v>
                </c:pt>
                <c:pt idx="29">
                  <c:v>1.0691939699999999</c:v>
                </c:pt>
                <c:pt idx="30">
                  <c:v>1.0955228180000001</c:v>
                </c:pt>
                <c:pt idx="31">
                  <c:v>1.1174969729999999</c:v>
                </c:pt>
                <c:pt idx="32">
                  <c:v>1.1353962339999999</c:v>
                </c:pt>
                <c:pt idx="33">
                  <c:v>1.1497302</c:v>
                </c:pt>
                <c:pt idx="34">
                  <c:v>1.16111162</c:v>
                </c:pt>
                <c:pt idx="35">
                  <c:v>1.1701566539999999</c:v>
                </c:pt>
                <c:pt idx="36">
                  <c:v>1.1774186820000001</c:v>
                </c:pt>
                <c:pt idx="37">
                  <c:v>1.1833540490000001</c:v>
                </c:pt>
                <c:pt idx="38">
                  <c:v>1.188313076</c:v>
                </c:pt>
                <c:pt idx="39">
                  <c:v>1.19254785</c:v>
                </c:pt>
                <c:pt idx="40">
                  <c:v>1.1962288059999999</c:v>
                </c:pt>
                <c:pt idx="41">
                  <c:v>1.1994639600000001</c:v>
                </c:pt>
                <c:pt idx="42">
                  <c:v>1.202316911</c:v>
                </c:pt>
                <c:pt idx="43">
                  <c:v>1.204821662999999</c:v>
                </c:pt>
                <c:pt idx="44">
                  <c:v>1.20699377</c:v>
                </c:pt>
                <c:pt idx="45">
                  <c:v>1.2088381100000001</c:v>
                </c:pt>
                <c:pt idx="46">
                  <c:v>1.210353996</c:v>
                </c:pt>
                <c:pt idx="47">
                  <c:v>1.211538336</c:v>
                </c:pt>
                <c:pt idx="48">
                  <c:v>1.212387503</c:v>
                </c:pt>
                <c:pt idx="49">
                  <c:v>1.212898397</c:v>
                </c:pt>
                <c:pt idx="50">
                  <c:v>1.2130690079999991</c:v>
                </c:pt>
                <c:pt idx="51">
                  <c:v>1.212898708</c:v>
                </c:pt>
                <c:pt idx="52">
                  <c:v>1.212388397</c:v>
                </c:pt>
                <c:pt idx="53">
                  <c:v>1.211540552</c:v>
                </c:pt>
                <c:pt idx="54">
                  <c:v>1.2103592400000001</c:v>
                </c:pt>
                <c:pt idx="55">
                  <c:v>1.208850094</c:v>
                </c:pt>
                <c:pt idx="56">
                  <c:v>1.207020277</c:v>
                </c:pt>
                <c:pt idx="57">
                  <c:v>1.204878423</c:v>
                </c:pt>
                <c:pt idx="58">
                  <c:v>1.2024345750000001</c:v>
                </c:pt>
                <c:pt idx="59">
                  <c:v>1.1997001009999999</c:v>
                </c:pt>
                <c:pt idx="60">
                  <c:v>1.1966876120000001</c:v>
                </c:pt>
                <c:pt idx="61">
                  <c:v>1.1934108619999999</c:v>
                </c:pt>
                <c:pt idx="62">
                  <c:v>1.1898846430000001</c:v>
                </c:pt>
                <c:pt idx="63">
                  <c:v>1.1861246750000001</c:v>
                </c:pt>
                <c:pt idx="64">
                  <c:v>1.18214749</c:v>
                </c:pt>
                <c:pt idx="65">
                  <c:v>1.1779703109999999</c:v>
                </c:pt>
                <c:pt idx="66">
                  <c:v>1.1736109269999999</c:v>
                </c:pt>
                <c:pt idx="67">
                  <c:v>1.1690875700000001</c:v>
                </c:pt>
                <c:pt idx="68">
                  <c:v>1.1644187859999999</c:v>
                </c:pt>
                <c:pt idx="69">
                  <c:v>1.159623313</c:v>
                </c:pt>
                <c:pt idx="70">
                  <c:v>1.1547199560000001</c:v>
                </c:pt>
                <c:pt idx="71">
                  <c:v>1.1497274660000001</c:v>
                </c:pt>
                <c:pt idx="72">
                  <c:v>1.1446644239999999</c:v>
                </c:pt>
                <c:pt idx="73">
                  <c:v>1.139549133</c:v>
                </c:pt>
                <c:pt idx="74">
                  <c:v>1.134399505</c:v>
                </c:pt>
                <c:pt idx="75">
                  <c:v>1.1292329699999999</c:v>
                </c:pt>
                <c:pt idx="76">
                  <c:v>1.1240663799999999</c:v>
                </c:pt>
                <c:pt idx="77">
                  <c:v>1.118915927</c:v>
                </c:pt>
                <c:pt idx="78">
                  <c:v>1.1137970669999999</c:v>
                </c:pt>
                <c:pt idx="79">
                  <c:v>1.1087244549999999</c:v>
                </c:pt>
                <c:pt idx="80">
                  <c:v>1.1037118880000001</c:v>
                </c:pt>
                <c:pt idx="81">
                  <c:v>1.0987722550000001</c:v>
                </c:pt>
                <c:pt idx="82">
                  <c:v>1.093917501</c:v>
                </c:pt>
                <c:pt idx="83">
                  <c:v>1.089158595</c:v>
                </c:pt>
                <c:pt idx="84">
                  <c:v>1.0845055109999999</c:v>
                </c:pt>
                <c:pt idx="85">
                  <c:v>1.079967216</c:v>
                </c:pt>
                <c:pt idx="86">
                  <c:v>1.075551666</c:v>
                </c:pt>
                <c:pt idx="87">
                  <c:v>1.071265814</c:v>
                </c:pt>
                <c:pt idx="88">
                  <c:v>1.0671156159999999</c:v>
                </c:pt>
                <c:pt idx="89">
                  <c:v>1.0631060560000001</c:v>
                </c:pt>
                <c:pt idx="90">
                  <c:v>1.05924117</c:v>
                </c:pt>
                <c:pt idx="91">
                  <c:v>1.0555240770000001</c:v>
                </c:pt>
                <c:pt idx="92">
                  <c:v>1.0519570149999999</c:v>
                </c:pt>
                <c:pt idx="93">
                  <c:v>1.0485413859999999</c:v>
                </c:pt>
                <c:pt idx="94">
                  <c:v>1.0452777950000001</c:v>
                </c:pt>
                <c:pt idx="95">
                  <c:v>1.0421661069999999</c:v>
                </c:pt>
                <c:pt idx="96">
                  <c:v>1.0392054879999999</c:v>
                </c:pt>
                <c:pt idx="97">
                  <c:v>1.036394467</c:v>
                </c:pt>
                <c:pt idx="98">
                  <c:v>1.0337309809999999</c:v>
                </c:pt>
                <c:pt idx="99">
                  <c:v>1.03121244</c:v>
                </c:pt>
                <c:pt idx="100">
                  <c:v>1.028835773</c:v>
                </c:pt>
              </c:numCache>
            </c:numRef>
          </c:val>
        </c:ser>
        <c:ser>
          <c:idx val="23"/>
          <c:order val="23"/>
          <c:val>
            <c:numRef>
              <c:f>Sheet1!$A$24:$CW$24</c:f>
              <c:numCache>
                <c:formatCode>General</c:formatCode>
                <c:ptCount val="101"/>
                <c:pt idx="0">
                  <c:v>1.0297097660000001</c:v>
                </c:pt>
                <c:pt idx="1">
                  <c:v>1.031820585</c:v>
                </c:pt>
                <c:pt idx="2">
                  <c:v>1.0337989910000001</c:v>
                </c:pt>
                <c:pt idx="3">
                  <c:v>1.035476522</c:v>
                </c:pt>
                <c:pt idx="4">
                  <c:v>1.0366081659999999</c:v>
                </c:pt>
                <c:pt idx="5">
                  <c:v>1.036857132</c:v>
                </c:pt>
                <c:pt idx="6">
                  <c:v>1.0357877150000001</c:v>
                </c:pt>
                <c:pt idx="7">
                  <c:v>1.032873648</c:v>
                </c:pt>
                <c:pt idx="8">
                  <c:v>1.027529748999999</c:v>
                </c:pt>
                <c:pt idx="9">
                  <c:v>1.019173036</c:v>
                </c:pt>
                <c:pt idx="10">
                  <c:v>1.007314751</c:v>
                </c:pt>
                <c:pt idx="11">
                  <c:v>0.99167723370000005</c:v>
                </c:pt>
                <c:pt idx="12">
                  <c:v>0.97232009870000002</c:v>
                </c:pt>
                <c:pt idx="13">
                  <c:v>0.94975127250000002</c:v>
                </c:pt>
                <c:pt idx="14">
                  <c:v>0.92499318109999995</c:v>
                </c:pt>
                <c:pt idx="15">
                  <c:v>0.89957584049999995</c:v>
                </c:pt>
                <c:pt idx="16">
                  <c:v>0.87543856750000004</c:v>
                </c:pt>
                <c:pt idx="17">
                  <c:v>0.85473977130000001</c:v>
                </c:pt>
                <c:pt idx="18">
                  <c:v>0.83959624320000004</c:v>
                </c:pt>
                <c:pt idx="19">
                  <c:v>0.83179370090000004</c:v>
                </c:pt>
                <c:pt idx="20">
                  <c:v>0.83252269170000004</c:v>
                </c:pt>
                <c:pt idx="21">
                  <c:v>0.84219357419999996</c:v>
                </c:pt>
                <c:pt idx="22">
                  <c:v>0.86037003879999996</c:v>
                </c:pt>
                <c:pt idx="23">
                  <c:v>0.8858356584</c:v>
                </c:pt>
                <c:pt idx="24">
                  <c:v>0.91677897809999997</c:v>
                </c:pt>
                <c:pt idx="25">
                  <c:v>0.95105768469999996</c:v>
                </c:pt>
                <c:pt idx="26">
                  <c:v>0.98648813410000002</c:v>
                </c:pt>
                <c:pt idx="27">
                  <c:v>1.021106136</c:v>
                </c:pt>
                <c:pt idx="28">
                  <c:v>1.053357235</c:v>
                </c:pt>
                <c:pt idx="29">
                  <c:v>1.082195078</c:v>
                </c:pt>
                <c:pt idx="30">
                  <c:v>1.1070883970000001</c:v>
                </c:pt>
                <c:pt idx="31">
                  <c:v>1.1279549010000001</c:v>
                </c:pt>
                <c:pt idx="32">
                  <c:v>1.145050315</c:v>
                </c:pt>
                <c:pt idx="33">
                  <c:v>1.158842283</c:v>
                </c:pt>
                <c:pt idx="34">
                  <c:v>1.169893574</c:v>
                </c:pt>
                <c:pt idx="35">
                  <c:v>1.1787701290000001</c:v>
                </c:pt>
                <c:pt idx="36">
                  <c:v>1.1859800359999999</c:v>
                </c:pt>
                <c:pt idx="37">
                  <c:v>1.191941948</c:v>
                </c:pt>
                <c:pt idx="38">
                  <c:v>1.1969768119999999</c:v>
                </c:pt>
                <c:pt idx="39">
                  <c:v>1.201315074</c:v>
                </c:pt>
                <c:pt idx="40">
                  <c:v>1.205111976</c:v>
                </c:pt>
                <c:pt idx="41">
                  <c:v>1.2084653139999999</c:v>
                </c:pt>
                <c:pt idx="42">
                  <c:v>1.21143205</c:v>
                </c:pt>
                <c:pt idx="43">
                  <c:v>1.214041994</c:v>
                </c:pt>
                <c:pt idx="44">
                  <c:v>1.216308092</c:v>
                </c:pt>
                <c:pt idx="45">
                  <c:v>1.2182336119999999</c:v>
                </c:pt>
                <c:pt idx="46">
                  <c:v>1.219816859</c:v>
                </c:pt>
                <c:pt idx="47">
                  <c:v>1.221054101</c:v>
                </c:pt>
                <c:pt idx="48">
                  <c:v>1.2219413050000001</c:v>
                </c:pt>
                <c:pt idx="49">
                  <c:v>1.222475113</c:v>
                </c:pt>
                <c:pt idx="50">
                  <c:v>1.22265337</c:v>
                </c:pt>
                <c:pt idx="51">
                  <c:v>1.2224753989999999</c:v>
                </c:pt>
                <c:pt idx="52">
                  <c:v>1.2219421290000001</c:v>
                </c:pt>
                <c:pt idx="53">
                  <c:v>1.2210561449999999</c:v>
                </c:pt>
                <c:pt idx="54">
                  <c:v>1.219821693999996</c:v>
                </c:pt>
                <c:pt idx="55">
                  <c:v>1.2182446629999999</c:v>
                </c:pt>
                <c:pt idx="56">
                  <c:v>1.216332537</c:v>
                </c:pt>
                <c:pt idx="57">
                  <c:v>1.2140943369999999</c:v>
                </c:pt>
                <c:pt idx="58">
                  <c:v>1.211540558</c:v>
                </c:pt>
                <c:pt idx="59">
                  <c:v>1.2086830820000001</c:v>
                </c:pt>
                <c:pt idx="60">
                  <c:v>1.2055350840000001</c:v>
                </c:pt>
                <c:pt idx="61">
                  <c:v>1.2021109379999999</c:v>
                </c:pt>
                <c:pt idx="62">
                  <c:v>1.1984261009999999</c:v>
                </c:pt>
                <c:pt idx="63">
                  <c:v>1.194497001</c:v>
                </c:pt>
                <c:pt idx="64">
                  <c:v>1.190340913</c:v>
                </c:pt>
                <c:pt idx="65">
                  <c:v>1.185975835</c:v>
                </c:pt>
                <c:pt idx="66">
                  <c:v>1.1814203560000001</c:v>
                </c:pt>
                <c:pt idx="67">
                  <c:v>1.1766935270000001</c:v>
                </c:pt>
                <c:pt idx="68">
                  <c:v>1.1718147299999999</c:v>
                </c:pt>
                <c:pt idx="69">
                  <c:v>1.1668035459999999</c:v>
                </c:pt>
                <c:pt idx="70">
                  <c:v>1.161679624</c:v>
                </c:pt>
                <c:pt idx="71">
                  <c:v>1.15646256</c:v>
                </c:pt>
                <c:pt idx="72">
                  <c:v>1.151171771</c:v>
                </c:pt>
                <c:pt idx="73">
                  <c:v>1.145826381</c:v>
                </c:pt>
                <c:pt idx="74">
                  <c:v>1.140445111</c:v>
                </c:pt>
                <c:pt idx="75">
                  <c:v>1.1350461730000001</c:v>
                </c:pt>
                <c:pt idx="76">
                  <c:v>1.1296471779999999</c:v>
                </c:pt>
                <c:pt idx="77">
                  <c:v>1.124265045</c:v>
                </c:pt>
                <c:pt idx="78">
                  <c:v>1.118915927</c:v>
                </c:pt>
                <c:pt idx="79">
                  <c:v>1.113615137</c:v>
                </c:pt>
                <c:pt idx="80">
                  <c:v>1.1083770930000001</c:v>
                </c:pt>
                <c:pt idx="81">
                  <c:v>1.1032152639999999</c:v>
                </c:pt>
                <c:pt idx="82">
                  <c:v>1.0981421309999999</c:v>
                </c:pt>
                <c:pt idx="83">
                  <c:v>1.093169158</c:v>
                </c:pt>
                <c:pt idx="84">
                  <c:v>1.088306767</c:v>
                </c:pt>
                <c:pt idx="85">
                  <c:v>1.0835643290000001</c:v>
                </c:pt>
                <c:pt idx="86">
                  <c:v>1.078950158</c:v>
                </c:pt>
                <c:pt idx="87">
                  <c:v>1.074471518</c:v>
                </c:pt>
                <c:pt idx="88">
                  <c:v>1.0701346350000001</c:v>
                </c:pt>
                <c:pt idx="89">
                  <c:v>1.0659447150000001</c:v>
                </c:pt>
                <c:pt idx="90">
                  <c:v>1.061905978</c:v>
                </c:pt>
                <c:pt idx="91">
                  <c:v>1.058021681</c:v>
                </c:pt>
                <c:pt idx="92">
                  <c:v>1.0542941640000001</c:v>
                </c:pt>
                <c:pt idx="93">
                  <c:v>1.050724891</c:v>
                </c:pt>
                <c:pt idx="94">
                  <c:v>1.0473144969999999</c:v>
                </c:pt>
                <c:pt idx="95">
                  <c:v>1.0440628380000001</c:v>
                </c:pt>
                <c:pt idx="96">
                  <c:v>1.0409690439999999</c:v>
                </c:pt>
                <c:pt idx="97">
                  <c:v>1.038031575</c:v>
                </c:pt>
                <c:pt idx="98">
                  <c:v>1.03524828</c:v>
                </c:pt>
                <c:pt idx="99">
                  <c:v>1.032616449</c:v>
                </c:pt>
                <c:pt idx="100">
                  <c:v>1.030132874</c:v>
                </c:pt>
              </c:numCache>
            </c:numRef>
          </c:val>
        </c:ser>
        <c:ser>
          <c:idx val="24"/>
          <c:order val="24"/>
          <c:val>
            <c:numRef>
              <c:f>Sheet1!$A$25:$CW$25</c:f>
              <c:numCache>
                <c:formatCode>General</c:formatCode>
                <c:ptCount val="101"/>
                <c:pt idx="0">
                  <c:v>1.031060232</c:v>
                </c:pt>
                <c:pt idx="1">
                  <c:v>1.0333185819999999</c:v>
                </c:pt>
                <c:pt idx="2">
                  <c:v>1.035481028</c:v>
                </c:pt>
                <c:pt idx="3">
                  <c:v>1.037397653</c:v>
                </c:pt>
                <c:pt idx="4">
                  <c:v>1.0388501210000001</c:v>
                </c:pt>
                <c:pt idx="5">
                  <c:v>1.0395380679999999</c:v>
                </c:pt>
                <c:pt idx="6">
                  <c:v>1.0390727340000001</c:v>
                </c:pt>
                <c:pt idx="7">
                  <c:v>1.0369843999999999</c:v>
                </c:pt>
                <c:pt idx="8">
                  <c:v>1.032750643</c:v>
                </c:pt>
                <c:pt idx="9">
                  <c:v>1.0258508829999999</c:v>
                </c:pt>
                <c:pt idx="10">
                  <c:v>1.015848541</c:v>
                </c:pt>
                <c:pt idx="11">
                  <c:v>1.0024953720000001</c:v>
                </c:pt>
                <c:pt idx="12">
                  <c:v>0.98584410720000004</c:v>
                </c:pt>
                <c:pt idx="13">
                  <c:v>0.96634758659999997</c:v>
                </c:pt>
                <c:pt idx="14">
                  <c:v>0.94491784140000001</c:v>
                </c:pt>
                <c:pt idx="15">
                  <c:v>0.9229199226</c:v>
                </c:pt>
                <c:pt idx="16">
                  <c:v>0.9020841463</c:v>
                </c:pt>
                <c:pt idx="17">
                  <c:v>0.88433627469999998</c:v>
                </c:pt>
                <c:pt idx="18">
                  <c:v>0.87156475489999996</c:v>
                </c:pt>
                <c:pt idx="19">
                  <c:v>0.86536229499999995</c:v>
                </c:pt>
                <c:pt idx="20">
                  <c:v>0.86679008270000002</c:v>
                </c:pt>
                <c:pt idx="21">
                  <c:v>0.87621260479999996</c:v>
                </c:pt>
                <c:pt idx="22">
                  <c:v>0.89323829929999998</c:v>
                </c:pt>
                <c:pt idx="23">
                  <c:v>0.91677897809999997</c:v>
                </c:pt>
                <c:pt idx="24">
                  <c:v>0.94521508119999997</c:v>
                </c:pt>
                <c:pt idx="25">
                  <c:v>0.97663153400000002</c:v>
                </c:pt>
                <c:pt idx="26">
                  <c:v>1.0090762470000001</c:v>
                </c:pt>
                <c:pt idx="27">
                  <c:v>1.0407929520000001</c:v>
                </c:pt>
                <c:pt idx="28">
                  <c:v>1.070391101</c:v>
                </c:pt>
                <c:pt idx="29">
                  <c:v>1.096933699</c:v>
                </c:pt>
                <c:pt idx="30">
                  <c:v>1.1199435550000001</c:v>
                </c:pt>
                <c:pt idx="31">
                  <c:v>1.139344277</c:v>
                </c:pt>
                <c:pt idx="32">
                  <c:v>1.155361227</c:v>
                </c:pt>
                <c:pt idx="33">
                  <c:v>1.1684089529999999</c:v>
                </c:pt>
                <c:pt idx="34">
                  <c:v>1.1789869479999999</c:v>
                </c:pt>
                <c:pt idx="35">
                  <c:v>1.187597561</c:v>
                </c:pt>
                <c:pt idx="36">
                  <c:v>1.194691543</c:v>
                </c:pt>
                <c:pt idx="37">
                  <c:v>1.2006398659999999</c:v>
                </c:pt>
                <c:pt idx="38">
                  <c:v>1.205726361</c:v>
                </c:pt>
                <c:pt idx="39">
                  <c:v>1.2101541680000001</c:v>
                </c:pt>
                <c:pt idx="40">
                  <c:v>1.2140594140000001</c:v>
                </c:pt>
                <c:pt idx="41">
                  <c:v>1.217527083</c:v>
                </c:pt>
                <c:pt idx="42">
                  <c:v>1.220605868</c:v>
                </c:pt>
                <c:pt idx="43">
                  <c:v>1.223320398999999</c:v>
                </c:pt>
                <c:pt idx="44">
                  <c:v>1.225680447</c:v>
                </c:pt>
                <c:pt idx="45">
                  <c:v>1.227687349</c:v>
                </c:pt>
                <c:pt idx="46">
                  <c:v>1.229338233</c:v>
                </c:pt>
                <c:pt idx="47">
                  <c:v>1.230628643</c:v>
                </c:pt>
                <c:pt idx="48">
                  <c:v>1.2315540920000001</c:v>
                </c:pt>
                <c:pt idx="49">
                  <c:v>1.2321109429999999</c:v>
                </c:pt>
                <c:pt idx="50">
                  <c:v>1.23229689</c:v>
                </c:pt>
                <c:pt idx="51">
                  <c:v>1.232111199</c:v>
                </c:pt>
                <c:pt idx="52">
                  <c:v>1.2315548270000001</c:v>
                </c:pt>
                <c:pt idx="53">
                  <c:v>1.230630468</c:v>
                </c:pt>
                <c:pt idx="54">
                  <c:v>1.2293425499999999</c:v>
                </c:pt>
                <c:pt idx="55">
                  <c:v>1.2276972150000001</c:v>
                </c:pt>
                <c:pt idx="56">
                  <c:v>1.2257022710000001</c:v>
                </c:pt>
                <c:pt idx="57">
                  <c:v>1.2233671310000001</c:v>
                </c:pt>
                <c:pt idx="58">
                  <c:v>1.220702744</c:v>
                </c:pt>
                <c:pt idx="59">
                  <c:v>1.2177215050000001</c:v>
                </c:pt>
                <c:pt idx="60">
                  <c:v>1.2144371620000001</c:v>
                </c:pt>
                <c:pt idx="61">
                  <c:v>1.210864710999999</c:v>
                </c:pt>
                <c:pt idx="62">
                  <c:v>1.207020277</c:v>
                </c:pt>
                <c:pt idx="63">
                  <c:v>1.202921001</c:v>
                </c:pt>
                <c:pt idx="64">
                  <c:v>1.198584906</c:v>
                </c:pt>
                <c:pt idx="65">
                  <c:v>1.194030768</c:v>
                </c:pt>
                <c:pt idx="66">
                  <c:v>1.189277983</c:v>
                </c:pt>
                <c:pt idx="67">
                  <c:v>1.184346428</c:v>
                </c:pt>
                <c:pt idx="68">
                  <c:v>1.1792563220000001</c:v>
                </c:pt>
                <c:pt idx="69">
                  <c:v>1.1740280940000001</c:v>
                </c:pt>
                <c:pt idx="70">
                  <c:v>1.1686822459999999</c:v>
                </c:pt>
                <c:pt idx="71">
                  <c:v>1.1632392220000001</c:v>
                </c:pt>
                <c:pt idx="72">
                  <c:v>1.15771928</c:v>
                </c:pt>
                <c:pt idx="73">
                  <c:v>1.152142373</c:v>
                </c:pt>
                <c:pt idx="74">
                  <c:v>1.1465280309999999</c:v>
                </c:pt>
                <c:pt idx="75">
                  <c:v>1.1408952560000001</c:v>
                </c:pt>
                <c:pt idx="76">
                  <c:v>1.1352624200000001</c:v>
                </c:pt>
                <c:pt idx="77">
                  <c:v>1.1296471779999999</c:v>
                </c:pt>
                <c:pt idx="78">
                  <c:v>1.1240663799999999</c:v>
                </c:pt>
                <c:pt idx="79">
                  <c:v>1.1185360040000001</c:v>
                </c:pt>
                <c:pt idx="80">
                  <c:v>1.1130710909999999</c:v>
                </c:pt>
                <c:pt idx="81">
                  <c:v>1.1076856939999999</c:v>
                </c:pt>
                <c:pt idx="82">
                  <c:v>1.1023928359999999</c:v>
                </c:pt>
                <c:pt idx="83">
                  <c:v>1.0972044750000001</c:v>
                </c:pt>
                <c:pt idx="84">
                  <c:v>1.0921314849999999</c:v>
                </c:pt>
                <c:pt idx="85">
                  <c:v>1.087183644</c:v>
                </c:pt>
                <c:pt idx="86">
                  <c:v>1.0823696249999999</c:v>
                </c:pt>
                <c:pt idx="87">
                  <c:v>1.0776970079999999</c:v>
                </c:pt>
                <c:pt idx="88">
                  <c:v>1.0731722859999999</c:v>
                </c:pt>
                <c:pt idx="89">
                  <c:v>1.068800894</c:v>
                </c:pt>
                <c:pt idx="90">
                  <c:v>1.064587232</c:v>
                </c:pt>
                <c:pt idx="91">
                  <c:v>1.060534699</c:v>
                </c:pt>
                <c:pt idx="92">
                  <c:v>1.0566457380000001</c:v>
                </c:pt>
                <c:pt idx="93">
                  <c:v>1.0529218739999999</c:v>
                </c:pt>
                <c:pt idx="94">
                  <c:v>1.04936377</c:v>
                </c:pt>
                <c:pt idx="95">
                  <c:v>1.0459712750000001</c:v>
                </c:pt>
                <c:pt idx="96">
                  <c:v>1.042743483</c:v>
                </c:pt>
                <c:pt idx="97">
                  <c:v>1.039678788</c:v>
                </c:pt>
                <c:pt idx="98">
                  <c:v>1.036774944</c:v>
                </c:pt>
                <c:pt idx="99">
                  <c:v>1.0340291239999999</c:v>
                </c:pt>
                <c:pt idx="100">
                  <c:v>1.0314379810000001</c:v>
                </c:pt>
              </c:numCache>
            </c:numRef>
          </c:val>
        </c:ser>
        <c:ser>
          <c:idx val="25"/>
          <c:order val="25"/>
          <c:val>
            <c:numRef>
              <c:f>Sheet1!$A$26:$CW$26</c:f>
              <c:numCache>
                <c:formatCode>General</c:formatCode>
                <c:ptCount val="101"/>
                <c:pt idx="0">
                  <c:v>1.032420677</c:v>
                </c:pt>
                <c:pt idx="1">
                  <c:v>1.034832081</c:v>
                </c:pt>
                <c:pt idx="2">
                  <c:v>1.0371880200000001</c:v>
                </c:pt>
                <c:pt idx="3">
                  <c:v>1.0393595069999999</c:v>
                </c:pt>
                <c:pt idx="4">
                  <c:v>1.04115833</c:v>
                </c:pt>
                <c:pt idx="5">
                  <c:v>1.042325274</c:v>
                </c:pt>
                <c:pt idx="6">
                  <c:v>1.042524606</c:v>
                </c:pt>
                <c:pt idx="7">
                  <c:v>1.041350494</c:v>
                </c:pt>
                <c:pt idx="8">
                  <c:v>1.0383514190000001</c:v>
                </c:pt>
                <c:pt idx="9">
                  <c:v>1.0330773090000001</c:v>
                </c:pt>
                <c:pt idx="10">
                  <c:v>1.025150547</c:v>
                </c:pt>
                <c:pt idx="11">
                  <c:v>1.0143561329999999</c:v>
                </c:pt>
                <c:pt idx="12">
                  <c:v>1.000739042</c:v>
                </c:pt>
                <c:pt idx="13">
                  <c:v>0.98468989640000004</c:v>
                </c:pt>
                <c:pt idx="14">
                  <c:v>0.96699602959999997</c:v>
                </c:pt>
                <c:pt idx="15">
                  <c:v>0.94883614540000005</c:v>
                </c:pt>
                <c:pt idx="16">
                  <c:v>0.93170446490000003</c:v>
                </c:pt>
                <c:pt idx="17">
                  <c:v>0.91726394529999999</c:v>
                </c:pt>
                <c:pt idx="18">
                  <c:v>0.90714509539999999</c:v>
                </c:pt>
                <c:pt idx="19">
                  <c:v>0.90272261359999995</c:v>
                </c:pt>
                <c:pt idx="20">
                  <c:v>0.90491159610000005</c:v>
                </c:pt>
                <c:pt idx="21">
                  <c:v>0.91402477100000001</c:v>
                </c:pt>
                <c:pt idx="22">
                  <c:v>0.9297212077</c:v>
                </c:pt>
                <c:pt idx="23">
                  <c:v>0.95105768469999996</c:v>
                </c:pt>
                <c:pt idx="24">
                  <c:v>0.97663153400000002</c:v>
                </c:pt>
                <c:pt idx="25">
                  <c:v>1.0047845099999999</c:v>
                </c:pt>
                <c:pt idx="26">
                  <c:v>1.033826232</c:v>
                </c:pt>
                <c:pt idx="27">
                  <c:v>1.0622354460000001</c:v>
                </c:pt>
                <c:pt idx="28">
                  <c:v>1.0888068900000001</c:v>
                </c:pt>
                <c:pt idx="29">
                  <c:v>1.1127272269999999</c:v>
                </c:pt>
                <c:pt idx="30">
                  <c:v>1.133580469</c:v>
                </c:pt>
                <c:pt idx="31">
                  <c:v>1.151296995</c:v>
                </c:pt>
                <c:pt idx="32">
                  <c:v>1.1660679679999999</c:v>
                </c:pt>
                <c:pt idx="33">
                  <c:v>1.178248059</c:v>
                </c:pt>
                <c:pt idx="34">
                  <c:v>1.1882653729999999</c:v>
                </c:pt>
                <c:pt idx="35">
                  <c:v>1.196550521</c:v>
                </c:pt>
                <c:pt idx="36">
                  <c:v>1.2034895750000001</c:v>
                </c:pt>
                <c:pt idx="37">
                  <c:v>1.209399739</c:v>
                </c:pt>
                <c:pt idx="38">
                  <c:v>1.214523008</c:v>
                </c:pt>
                <c:pt idx="39">
                  <c:v>1.2190317660000001</c:v>
                </c:pt>
                <c:pt idx="40">
                  <c:v>1.223040632</c:v>
                </c:pt>
                <c:pt idx="41">
                  <c:v>1.2266202020000001</c:v>
                </c:pt>
                <c:pt idx="42">
                  <c:v>1.229809902</c:v>
                </c:pt>
                <c:pt idx="43">
                  <c:v>1.2326285859999999</c:v>
                </c:pt>
                <c:pt idx="44">
                  <c:v>1.2350824979999999</c:v>
                </c:pt>
                <c:pt idx="45">
                  <c:v>1.237170855</c:v>
                </c:pt>
                <c:pt idx="46">
                  <c:v>1.2388895040000001</c:v>
                </c:pt>
                <c:pt idx="47">
                  <c:v>1.24023321</c:v>
                </c:pt>
                <c:pt idx="48">
                  <c:v>1.241197007</c:v>
                </c:pt>
                <c:pt idx="49">
                  <c:v>1.2417769679999999</c:v>
                </c:pt>
                <c:pt idx="50">
                  <c:v>1.241970625</c:v>
                </c:pt>
                <c:pt idx="51">
                  <c:v>1.2417771879999999</c:v>
                </c:pt>
                <c:pt idx="52">
                  <c:v>1.2411976419999999</c:v>
                </c:pt>
                <c:pt idx="53">
                  <c:v>1.240234788</c:v>
                </c:pt>
                <c:pt idx="54">
                  <c:v>1.238893236</c:v>
                </c:pt>
                <c:pt idx="55">
                  <c:v>1.237179383</c:v>
                </c:pt>
                <c:pt idx="56">
                  <c:v>1.2351013609999999</c:v>
                </c:pt>
                <c:pt idx="57">
                  <c:v>1.2326689770000001</c:v>
                </c:pt>
                <c:pt idx="58">
                  <c:v>1.229893635</c:v>
                </c:pt>
                <c:pt idx="59">
                  <c:v>1.2267882459999999</c:v>
                </c:pt>
                <c:pt idx="60">
                  <c:v>1.2233671310000001</c:v>
                </c:pt>
                <c:pt idx="61">
                  <c:v>1.219645909</c:v>
                </c:pt>
                <c:pt idx="62">
                  <c:v>1.215641379</c:v>
                </c:pt>
                <c:pt idx="63">
                  <c:v>1.211371393999999</c:v>
                </c:pt>
                <c:pt idx="64">
                  <c:v>1.2068547270000001</c:v>
                </c:pt>
                <c:pt idx="65">
                  <c:v>1.2021109379999999</c:v>
                </c:pt>
                <c:pt idx="66">
                  <c:v>1.1971602290000001</c:v>
                </c:pt>
                <c:pt idx="67">
                  <c:v>1.192023305</c:v>
                </c:pt>
                <c:pt idx="68">
                  <c:v>1.1867212279999999</c:v>
                </c:pt>
                <c:pt idx="69">
                  <c:v>1.1812752769999999</c:v>
                </c:pt>
                <c:pt idx="70">
                  <c:v>1.175706809</c:v>
                </c:pt>
                <c:pt idx="71">
                  <c:v>1.1700371169999999</c:v>
                </c:pt>
                <c:pt idx="72">
                  <c:v>1.1642873039999999</c:v>
                </c:pt>
                <c:pt idx="73">
                  <c:v>1.1584781529999999</c:v>
                </c:pt>
                <c:pt idx="74">
                  <c:v>1.152630008</c:v>
                </c:pt>
                <c:pt idx="75">
                  <c:v>1.1467626630000001</c:v>
                </c:pt>
                <c:pt idx="76">
                  <c:v>1.1408952560000001</c:v>
                </c:pt>
                <c:pt idx="77">
                  <c:v>1.1350461730000001</c:v>
                </c:pt>
                <c:pt idx="78">
                  <c:v>1.1292329699999999</c:v>
                </c:pt>
                <c:pt idx="79">
                  <c:v>1.1234722880000001</c:v>
                </c:pt>
                <c:pt idx="80">
                  <c:v>1.117779796</c:v>
                </c:pt>
                <c:pt idx="81">
                  <c:v>1.1121701310000001</c:v>
                </c:pt>
                <c:pt idx="82">
                  <c:v>1.106656858</c:v>
                </c:pt>
                <c:pt idx="83">
                  <c:v>1.1012524340000001</c:v>
                </c:pt>
                <c:pt idx="84">
                  <c:v>1.0959681859999999</c:v>
                </c:pt>
                <c:pt idx="85">
                  <c:v>1.090814299</c:v>
                </c:pt>
                <c:pt idx="86">
                  <c:v>1.085799806</c:v>
                </c:pt>
                <c:pt idx="87">
                  <c:v>1.0809326029999999</c:v>
                </c:pt>
                <c:pt idx="88">
                  <c:v>1.0762194549999999</c:v>
                </c:pt>
                <c:pt idx="89">
                  <c:v>1.0716660220000001</c:v>
                </c:pt>
                <c:pt idx="90">
                  <c:v>1.067276887</c:v>
                </c:pt>
                <c:pt idx="91">
                  <c:v>1.063055592</c:v>
                </c:pt>
                <c:pt idx="92">
                  <c:v>1.0590046790000001</c:v>
                </c:pt>
                <c:pt idx="93">
                  <c:v>1.055125739</c:v>
                </c:pt>
                <c:pt idx="94">
                  <c:v>1.0514194619999999</c:v>
                </c:pt>
                <c:pt idx="95">
                  <c:v>1.0478856919999999</c:v>
                </c:pt>
                <c:pt idx="96">
                  <c:v>1.044523482</c:v>
                </c:pt>
                <c:pt idx="97">
                  <c:v>1.0413311620000001</c:v>
                </c:pt>
                <c:pt idx="98">
                  <c:v>1.0383063910000001</c:v>
                </c:pt>
                <c:pt idx="99">
                  <c:v>1.0354462250000001</c:v>
                </c:pt>
                <c:pt idx="100">
                  <c:v>1.0327471770000001</c:v>
                </c:pt>
              </c:numCache>
            </c:numRef>
          </c:val>
        </c:ser>
        <c:ser>
          <c:idx val="26"/>
          <c:order val="26"/>
          <c:val>
            <c:numRef>
              <c:f>Sheet1!$A$27:$CW$27</c:f>
              <c:numCache>
                <c:formatCode>General</c:formatCode>
                <c:ptCount val="101"/>
                <c:pt idx="0">
                  <c:v>1.033783152</c:v>
                </c:pt>
                <c:pt idx="1">
                  <c:v>1.0363494099999999</c:v>
                </c:pt>
                <c:pt idx="2">
                  <c:v>1.0389019960000001</c:v>
                </c:pt>
                <c:pt idx="3">
                  <c:v>1.0413336870000001</c:v>
                </c:pt>
                <c:pt idx="4">
                  <c:v>1.043487587</c:v>
                </c:pt>
                <c:pt idx="5">
                  <c:v>1.0451472690000001</c:v>
                </c:pt>
                <c:pt idx="6">
                  <c:v>1.046032139</c:v>
                </c:pt>
                <c:pt idx="7">
                  <c:v>1.0458027990000001</c:v>
                </c:pt>
                <c:pt idx="8">
                  <c:v>1.0440814620000001</c:v>
                </c:pt>
                <c:pt idx="9">
                  <c:v>1.040491378</c:v>
                </c:pt>
                <c:pt idx="10">
                  <c:v>1.0347162430000001</c:v>
                </c:pt>
                <c:pt idx="11">
                  <c:v>1.0265756340000001</c:v>
                </c:pt>
                <c:pt idx="12">
                  <c:v>1.016106465</c:v>
                </c:pt>
                <c:pt idx="13">
                  <c:v>1.003634667999999</c:v>
                </c:pt>
                <c:pt idx="14">
                  <c:v>0.98981791389999996</c:v>
                </c:pt>
                <c:pt idx="15">
                  <c:v>0.97564113779999995</c:v>
                </c:pt>
                <c:pt idx="16">
                  <c:v>0.96235306259999998</c:v>
                </c:pt>
                <c:pt idx="17">
                  <c:v>0.95134337309999994</c:v>
                </c:pt>
                <c:pt idx="18">
                  <c:v>0.9439743693</c:v>
                </c:pt>
                <c:pt idx="19">
                  <c:v>0.94139406270000003</c:v>
                </c:pt>
                <c:pt idx="20">
                  <c:v>0.94436565169999998</c:v>
                </c:pt>
                <c:pt idx="21">
                  <c:v>0.95314806299999999</c:v>
                </c:pt>
                <c:pt idx="22">
                  <c:v>0.96745303969999996</c:v>
                </c:pt>
                <c:pt idx="23">
                  <c:v>0.98648813410000002</c:v>
                </c:pt>
                <c:pt idx="24">
                  <c:v>1.0090762470000001</c:v>
                </c:pt>
                <c:pt idx="25">
                  <c:v>1.033826232</c:v>
                </c:pt>
                <c:pt idx="26">
                  <c:v>1.0593198850000001</c:v>
                </c:pt>
                <c:pt idx="27">
                  <c:v>1.084280369</c:v>
                </c:pt>
                <c:pt idx="28">
                  <c:v>1.10769513</c:v>
                </c:pt>
                <c:pt idx="29">
                  <c:v>1.1288794529999999</c:v>
                </c:pt>
                <c:pt idx="30">
                  <c:v>1.1474810259999999</c:v>
                </c:pt>
                <c:pt idx="31">
                  <c:v>1.163437305</c:v>
                </c:pt>
                <c:pt idx="32">
                  <c:v>1.1769039219999999</c:v>
                </c:pt>
                <c:pt idx="33">
                  <c:v>1.1881733189999999</c:v>
                </c:pt>
                <c:pt idx="34">
                  <c:v>1.1975993970000001</c:v>
                </c:pt>
                <c:pt idx="35">
                  <c:v>1.205538202999999</c:v>
                </c:pt>
                <c:pt idx="36">
                  <c:v>1.2123085849999999</c:v>
                </c:pt>
                <c:pt idx="37">
                  <c:v>1.218171865</c:v>
                </c:pt>
                <c:pt idx="38">
                  <c:v>1.2233265639999999</c:v>
                </c:pt>
                <c:pt idx="39">
                  <c:v>1.2279131139999999</c:v>
                </c:pt>
                <c:pt idx="40">
                  <c:v>1.2320237979999991</c:v>
                </c:pt>
                <c:pt idx="41">
                  <c:v>1.2357142750000001</c:v>
                </c:pt>
                <c:pt idx="42">
                  <c:v>1.2390143629999999</c:v>
                </c:pt>
                <c:pt idx="43">
                  <c:v>1.2419369259999999</c:v>
                </c:pt>
                <c:pt idx="44">
                  <c:v>1.244484567</c:v>
                </c:pt>
                <c:pt idx="45">
                  <c:v>1.2466543130000001</c:v>
                </c:pt>
                <c:pt idx="46">
                  <c:v>1.2484406969999999</c:v>
                </c:pt>
                <c:pt idx="47">
                  <c:v>1.2498376849999999</c:v>
                </c:pt>
                <c:pt idx="48">
                  <c:v>1.250839823</c:v>
                </c:pt>
                <c:pt idx="49">
                  <c:v>1.2514428900000001</c:v>
                </c:pt>
                <c:pt idx="50">
                  <c:v>1.251644258</c:v>
                </c:pt>
                <c:pt idx="51">
                  <c:v>1.2514430750000001</c:v>
                </c:pt>
                <c:pt idx="52">
                  <c:v>1.250840355</c:v>
                </c:pt>
                <c:pt idx="53">
                  <c:v>1.2498390049999999</c:v>
                </c:pt>
                <c:pt idx="54">
                  <c:v>1.248443819</c:v>
                </c:pt>
                <c:pt idx="55">
                  <c:v>1.2466614490000001</c:v>
                </c:pt>
                <c:pt idx="56">
                  <c:v>1.2445003509999999</c:v>
                </c:pt>
                <c:pt idx="57">
                  <c:v>1.241970724</c:v>
                </c:pt>
                <c:pt idx="58">
                  <c:v>1.239084428</c:v>
                </c:pt>
                <c:pt idx="59">
                  <c:v>1.235854891</c:v>
                </c:pt>
                <c:pt idx="60">
                  <c:v>1.2322970049999999</c:v>
                </c:pt>
                <c:pt idx="61">
                  <c:v>1.228427014</c:v>
                </c:pt>
                <c:pt idx="62">
                  <c:v>1.224262389</c:v>
                </c:pt>
                <c:pt idx="63">
                  <c:v>1.2198216959999959</c:v>
                </c:pt>
                <c:pt idx="64">
                  <c:v>1.21512446</c:v>
                </c:pt>
                <c:pt idx="65">
                  <c:v>1.2101910220000001</c:v>
                </c:pt>
                <c:pt idx="66">
                  <c:v>1.205042392</c:v>
                </c:pt>
                <c:pt idx="67">
                  <c:v>1.1997001009999999</c:v>
                </c:pt>
                <c:pt idx="68">
                  <c:v>1.1941860550000001</c:v>
                </c:pt>
                <c:pt idx="69">
                  <c:v>1.1885223840000001</c:v>
                </c:pt>
                <c:pt idx="70">
                  <c:v>1.182731296</c:v>
                </c:pt>
                <c:pt idx="71">
                  <c:v>1.1768349380000001</c:v>
                </c:pt>
                <c:pt idx="72">
                  <c:v>1.1708552569999999</c:v>
                </c:pt>
                <c:pt idx="73">
                  <c:v>1.1648138649999999</c:v>
                </c:pt>
                <c:pt idx="74">
                  <c:v>1.158731921</c:v>
                </c:pt>
                <c:pt idx="75">
                  <c:v>1.152630008</c:v>
                </c:pt>
                <c:pt idx="76">
                  <c:v>1.1465280309999999</c:v>
                </c:pt>
                <c:pt idx="77">
                  <c:v>1.140445111</c:v>
                </c:pt>
                <c:pt idx="78">
                  <c:v>1.134399505</c:v>
                </c:pt>
                <c:pt idx="79">
                  <c:v>1.12840852</c:v>
                </c:pt>
                <c:pt idx="80">
                  <c:v>1.1224884509999999</c:v>
                </c:pt>
                <c:pt idx="81">
                  <c:v>1.11665452</c:v>
                </c:pt>
                <c:pt idx="82">
                  <c:v>1.1109208349999999</c:v>
                </c:pt>
                <c:pt idx="83">
                  <c:v>1.10530035</c:v>
                </c:pt>
                <c:pt idx="84">
                  <c:v>1.0998048469999999</c:v>
                </c:pt>
                <c:pt idx="85">
                  <c:v>1.0944449140000001</c:v>
                </c:pt>
                <c:pt idx="86">
                  <c:v>1.08922995</c:v>
                </c:pt>
                <c:pt idx="87">
                  <c:v>1.084168164</c:v>
                </c:pt>
                <c:pt idx="88">
                  <c:v>1.0792665910000001</c:v>
                </c:pt>
                <c:pt idx="89">
                  <c:v>1.074531119</c:v>
                </c:pt>
                <c:pt idx="90">
                  <c:v>1.069966513</c:v>
                </c:pt>
                <c:pt idx="91">
                  <c:v>1.0655764569999999</c:v>
                </c:pt>
                <c:pt idx="92">
                  <c:v>1.061363595</c:v>
                </c:pt>
                <c:pt idx="93">
                  <c:v>1.0573295810000001</c:v>
                </c:pt>
                <c:pt idx="94">
                  <c:v>1.0534751330000001</c:v>
                </c:pt>
                <c:pt idx="95">
                  <c:v>1.049800088</c:v>
                </c:pt>
                <c:pt idx="96">
                  <c:v>1.0463034630000001</c:v>
                </c:pt>
                <c:pt idx="97">
                  <c:v>1.042983518</c:v>
                </c:pt>
                <c:pt idx="98">
                  <c:v>1.0398378210000001</c:v>
                </c:pt>
                <c:pt idx="99">
                  <c:v>1.03686331</c:v>
                </c:pt>
                <c:pt idx="100">
                  <c:v>1.034056358</c:v>
                </c:pt>
              </c:numCache>
            </c:numRef>
          </c:val>
        </c:ser>
        <c:ser>
          <c:idx val="27"/>
          <c:order val="27"/>
          <c:val>
            <c:numRef>
              <c:f>Sheet1!$A$28:$CW$28</c:f>
              <c:numCache>
                <c:formatCode>General</c:formatCode>
                <c:ptCount val="101"/>
                <c:pt idx="0">
                  <c:v>1.035139931</c:v>
                </c:pt>
                <c:pt idx="1">
                  <c:v>1.0378594489999999</c:v>
                </c:pt>
                <c:pt idx="2">
                  <c:v>1.04060613</c:v>
                </c:pt>
                <c:pt idx="3">
                  <c:v>1.043293942</c:v>
                </c:pt>
                <c:pt idx="4">
                  <c:v>1.0457964829999991</c:v>
                </c:pt>
                <c:pt idx="5">
                  <c:v>1.0479389800000001</c:v>
                </c:pt>
                <c:pt idx="6">
                  <c:v>1.049494522</c:v>
                </c:pt>
                <c:pt idx="7">
                  <c:v>1.050188388</c:v>
                </c:pt>
                <c:pt idx="8">
                  <c:v>1.0497145699999999</c:v>
                </c:pt>
                <c:pt idx="9">
                  <c:v>1.0477677000000001</c:v>
                </c:pt>
                <c:pt idx="10">
                  <c:v>1.044091163</c:v>
                </c:pt>
                <c:pt idx="11">
                  <c:v>1.038538196</c:v>
                </c:pt>
                <c:pt idx="12">
                  <c:v>1.0311378609999999</c:v>
                </c:pt>
                <c:pt idx="13">
                  <c:v>1.022153109</c:v>
                </c:pt>
                <c:pt idx="14">
                  <c:v>1.0121153730000001</c:v>
                </c:pt>
                <c:pt idx="15">
                  <c:v>1.0018209419999999</c:v>
                </c:pt>
                <c:pt idx="16">
                  <c:v>0.99227953049999995</c:v>
                </c:pt>
                <c:pt idx="17">
                  <c:v>0.9846147743</c:v>
                </c:pt>
                <c:pt idx="18">
                  <c:v>0.97992785319999998</c:v>
                </c:pt>
                <c:pt idx="19">
                  <c:v>0.97914608079999998</c:v>
                </c:pt>
                <c:pt idx="20">
                  <c:v>0.98288476599999997</c:v>
                </c:pt>
                <c:pt idx="21">
                  <c:v>0.99135044530000005</c:v>
                </c:pt>
                <c:pt idx="22">
                  <c:v>1.0043061280000001</c:v>
                </c:pt>
                <c:pt idx="23">
                  <c:v>1.021106136</c:v>
                </c:pt>
                <c:pt idx="24">
                  <c:v>1.0407929520000001</c:v>
                </c:pt>
                <c:pt idx="25">
                  <c:v>1.0622354460000001</c:v>
                </c:pt>
                <c:pt idx="26">
                  <c:v>1.084280369</c:v>
                </c:pt>
                <c:pt idx="27">
                  <c:v>1.1058888170000001</c:v>
                </c:pt>
                <c:pt idx="28">
                  <c:v>1.1262358219999999</c:v>
                </c:pt>
                <c:pt idx="29">
                  <c:v>1.14476187</c:v>
                </c:pt>
                <c:pt idx="30">
                  <c:v>1.1611766210000001</c:v>
                </c:pt>
                <c:pt idx="31">
                  <c:v>1.1754244009999999</c:v>
                </c:pt>
                <c:pt idx="32">
                  <c:v>1.1876262310000001</c:v>
                </c:pt>
                <c:pt idx="33">
                  <c:v>1.1980139510000001</c:v>
                </c:pt>
                <c:pt idx="34">
                  <c:v>1.2068692050000001</c:v>
                </c:pt>
                <c:pt idx="35">
                  <c:v>1.2144754250000001</c:v>
                </c:pt>
                <c:pt idx="36">
                  <c:v>1.221085996</c:v>
                </c:pt>
                <c:pt idx="37">
                  <c:v>1.2269078200000001</c:v>
                </c:pt>
                <c:pt idx="38">
                  <c:v>1.2320970769999999</c:v>
                </c:pt>
                <c:pt idx="39">
                  <c:v>1.236763074</c:v>
                </c:pt>
                <c:pt idx="40">
                  <c:v>1.240976332</c:v>
                </c:pt>
                <c:pt idx="41">
                  <c:v>1.244777953</c:v>
                </c:pt>
                <c:pt idx="42">
                  <c:v>1.248188385</c:v>
                </c:pt>
                <c:pt idx="43">
                  <c:v>1.251214652</c:v>
                </c:pt>
                <c:pt idx="44">
                  <c:v>1.2538557969999999</c:v>
                </c:pt>
                <c:pt idx="45">
                  <c:v>1.2561067050000001</c:v>
                </c:pt>
                <c:pt idx="46">
                  <c:v>1.25796062</c:v>
                </c:pt>
                <c:pt idx="47">
                  <c:v>1.2594107240000001</c:v>
                </c:pt>
                <c:pt idx="48">
                  <c:v>1.2604510819999999</c:v>
                </c:pt>
                <c:pt idx="49">
                  <c:v>1.2610771810000001</c:v>
                </c:pt>
                <c:pt idx="50">
                  <c:v>1.261286234</c:v>
                </c:pt>
                <c:pt idx="51">
                  <c:v>1.2610773310000001</c:v>
                </c:pt>
                <c:pt idx="52">
                  <c:v>1.2604515119999999</c:v>
                </c:pt>
                <c:pt idx="53">
                  <c:v>1.2594117929999991</c:v>
                </c:pt>
                <c:pt idx="54">
                  <c:v>1.2579631490000001</c:v>
                </c:pt>
                <c:pt idx="55">
                  <c:v>1.2561124850000001</c:v>
                </c:pt>
                <c:pt idx="56">
                  <c:v>1.2538685839999999</c:v>
                </c:pt>
                <c:pt idx="57">
                  <c:v>1.2512420319999999</c:v>
                </c:pt>
                <c:pt idx="58">
                  <c:v>1.2482451450000001</c:v>
                </c:pt>
                <c:pt idx="59">
                  <c:v>1.244891865</c:v>
                </c:pt>
                <c:pt idx="60">
                  <c:v>1.241197656</c:v>
                </c:pt>
                <c:pt idx="61">
                  <c:v>1.237179383</c:v>
                </c:pt>
                <c:pt idx="62">
                  <c:v>1.232855187</c:v>
                </c:pt>
                <c:pt idx="63">
                  <c:v>1.228244345</c:v>
                </c:pt>
                <c:pt idx="64">
                  <c:v>1.2233671310000001</c:v>
                </c:pt>
                <c:pt idx="65">
                  <c:v>1.218244664</c:v>
                </c:pt>
                <c:pt idx="66">
                  <c:v>1.2128987600000001</c:v>
                </c:pt>
                <c:pt idx="67">
                  <c:v>1.207351775</c:v>
                </c:pt>
                <c:pt idx="68">
                  <c:v>1.201626453999999</c:v>
                </c:pt>
                <c:pt idx="69">
                  <c:v>1.1957457739999999</c:v>
                </c:pt>
                <c:pt idx="70">
                  <c:v>1.1897327959999999</c:v>
                </c:pt>
                <c:pt idx="71">
                  <c:v>1.183610515</c:v>
                </c:pt>
                <c:pt idx="72">
                  <c:v>1.177401717</c:v>
                </c:pt>
                <c:pt idx="73">
                  <c:v>1.1711288440000001</c:v>
                </c:pt>
                <c:pt idx="74">
                  <c:v>1.1648138649999999</c:v>
                </c:pt>
                <c:pt idx="75">
                  <c:v>1.1584781529999999</c:v>
                </c:pt>
                <c:pt idx="76">
                  <c:v>1.152142373</c:v>
                </c:pt>
                <c:pt idx="77">
                  <c:v>1.145826381</c:v>
                </c:pt>
                <c:pt idx="78">
                  <c:v>1.139549133</c:v>
                </c:pt>
                <c:pt idx="79">
                  <c:v>1.1333285980000001</c:v>
                </c:pt>
                <c:pt idx="80">
                  <c:v>1.1271816969999999</c:v>
                </c:pt>
                <c:pt idx="81">
                  <c:v>1.1211242340000001</c:v>
                </c:pt>
                <c:pt idx="82">
                  <c:v>1.1151708579999999</c:v>
                </c:pt>
                <c:pt idx="83">
                  <c:v>1.1093350200000001</c:v>
                </c:pt>
                <c:pt idx="84">
                  <c:v>1.103628952</c:v>
                </c:pt>
                <c:pt idx="85">
                  <c:v>1.098063649</c:v>
                </c:pt>
                <c:pt idx="86">
                  <c:v>1.092648869</c:v>
                </c:pt>
                <c:pt idx="87">
                  <c:v>1.087393136</c:v>
                </c:pt>
                <c:pt idx="88">
                  <c:v>1.082303756</c:v>
                </c:pt>
                <c:pt idx="89">
                  <c:v>1.07738684</c:v>
                </c:pt>
                <c:pt idx="90">
                  <c:v>1.0726473379999999</c:v>
                </c:pt>
                <c:pt idx="91">
                  <c:v>1.0680890729999999</c:v>
                </c:pt>
                <c:pt idx="92">
                  <c:v>1.0637147920000001</c:v>
                </c:pt>
                <c:pt idx="93">
                  <c:v>1.059526212</c:v>
                </c:pt>
                <c:pt idx="94">
                  <c:v>1.0555240770000001</c:v>
                </c:pt>
                <c:pt idx="95">
                  <c:v>1.051708219</c:v>
                </c:pt>
                <c:pt idx="96">
                  <c:v>1.048077618</c:v>
                </c:pt>
                <c:pt idx="97">
                  <c:v>1.044630467</c:v>
                </c:pt>
                <c:pt idx="98">
                  <c:v>1.0413642400000001</c:v>
                </c:pt>
                <c:pt idx="99">
                  <c:v>1.0382757579999999</c:v>
                </c:pt>
                <c:pt idx="100">
                  <c:v>1.0353612560000001</c:v>
                </c:pt>
              </c:numCache>
            </c:numRef>
          </c:val>
        </c:ser>
        <c:ser>
          <c:idx val="28"/>
          <c:order val="28"/>
          <c:val>
            <c:numRef>
              <c:f>Sheet1!$A$29:$CW$29</c:f>
              <c:numCache>
                <c:formatCode>General</c:formatCode>
                <c:ptCount val="101"/>
                <c:pt idx="0">
                  <c:v>1.036483874</c:v>
                </c:pt>
                <c:pt idx="1">
                  <c:v>1.039352289</c:v>
                </c:pt>
                <c:pt idx="2">
                  <c:v>1.0422859170000001</c:v>
                </c:pt>
                <c:pt idx="3">
                  <c:v>1.045218236</c:v>
                </c:pt>
                <c:pt idx="4">
                  <c:v>1.0480509140000001</c:v>
                </c:pt>
                <c:pt idx="5">
                  <c:v>1.0506475209999999</c:v>
                </c:pt>
                <c:pt idx="6">
                  <c:v>1.052830551</c:v>
                </c:pt>
                <c:pt idx="7">
                  <c:v>1.0543848060000001</c:v>
                </c:pt>
                <c:pt idx="8">
                  <c:v>1.055070336</c:v>
                </c:pt>
                <c:pt idx="9">
                  <c:v>1.0546474619999999</c:v>
                </c:pt>
                <c:pt idx="10">
                  <c:v>1.0529144930000001</c:v>
                </c:pt>
                <c:pt idx="11">
                  <c:v>1.0497556349999999</c:v>
                </c:pt>
                <c:pt idx="12">
                  <c:v>1.0451927160000001</c:v>
                </c:pt>
                <c:pt idx="13">
                  <c:v>1.0394307110000001</c:v>
                </c:pt>
                <c:pt idx="14">
                  <c:v>1.032884865</c:v>
                </c:pt>
                <c:pt idx="15">
                  <c:v>1.0261778420000001</c:v>
                </c:pt>
                <c:pt idx="16">
                  <c:v>1.0200993789999999</c:v>
                </c:pt>
                <c:pt idx="17">
                  <c:v>1.015528252</c:v>
                </c:pt>
                <c:pt idx="18">
                  <c:v>1.0133253069999999</c:v>
                </c:pt>
                <c:pt idx="19">
                  <c:v>1.0142147239999999</c:v>
                </c:pt>
                <c:pt idx="20">
                  <c:v>1.0186756770000001</c:v>
                </c:pt>
                <c:pt idx="21">
                  <c:v>1.02686645</c:v>
                </c:pt>
                <c:pt idx="22">
                  <c:v>1.038597188</c:v>
                </c:pt>
                <c:pt idx="23">
                  <c:v>1.053357235</c:v>
                </c:pt>
                <c:pt idx="24">
                  <c:v>1.070391101</c:v>
                </c:pt>
                <c:pt idx="25">
                  <c:v>1.0888068900000001</c:v>
                </c:pt>
                <c:pt idx="26">
                  <c:v>1.10769513</c:v>
                </c:pt>
                <c:pt idx="27">
                  <c:v>1.1262358219999999</c:v>
                </c:pt>
                <c:pt idx="28">
                  <c:v>1.143776573</c:v>
                </c:pt>
                <c:pt idx="29">
                  <c:v>1.159873028</c:v>
                </c:pt>
                <c:pt idx="30">
                  <c:v>1.1742918179999999</c:v>
                </c:pt>
                <c:pt idx="31">
                  <c:v>1.186983527</c:v>
                </c:pt>
                <c:pt idx="32">
                  <c:v>1.1980372669999999</c:v>
                </c:pt>
                <c:pt idx="33">
                  <c:v>1.207629040999999</c:v>
                </c:pt>
                <c:pt idx="34">
                  <c:v>1.2159739359999999</c:v>
                </c:pt>
                <c:pt idx="35">
                  <c:v>1.2232885</c:v>
                </c:pt>
                <c:pt idx="36">
                  <c:v>1.229765813</c:v>
                </c:pt>
                <c:pt idx="37">
                  <c:v>1.235562636</c:v>
                </c:pt>
                <c:pt idx="38">
                  <c:v>1.2407961270000001</c:v>
                </c:pt>
                <c:pt idx="39">
                  <c:v>1.2455468949999999</c:v>
                </c:pt>
                <c:pt idx="40">
                  <c:v>1.2498653820000001</c:v>
                </c:pt>
                <c:pt idx="41">
                  <c:v>1.253779245</c:v>
                </c:pt>
                <c:pt idx="42">
                  <c:v>1.2573002660000001</c:v>
                </c:pt>
                <c:pt idx="43">
                  <c:v>1.2604300479999999</c:v>
                </c:pt>
                <c:pt idx="44">
                  <c:v>1.263164323</c:v>
                </c:pt>
                <c:pt idx="45">
                  <c:v>1.2654959720000001</c:v>
                </c:pt>
                <c:pt idx="46">
                  <c:v>1.2674170229999999</c:v>
                </c:pt>
                <c:pt idx="47">
                  <c:v>1.268919914</c:v>
                </c:pt>
                <c:pt idx="48">
                  <c:v>1.2699982469999991</c:v>
                </c:pt>
                <c:pt idx="49">
                  <c:v>1.27064723</c:v>
                </c:pt>
                <c:pt idx="50">
                  <c:v>1.270863919</c:v>
                </c:pt>
                <c:pt idx="51">
                  <c:v>1.270647348</c:v>
                </c:pt>
                <c:pt idx="52">
                  <c:v>1.269998585</c:v>
                </c:pt>
                <c:pt idx="53">
                  <c:v>1.268920753</c:v>
                </c:pt>
                <c:pt idx="54">
                  <c:v>1.267419007</c:v>
                </c:pt>
                <c:pt idx="55">
                  <c:v>1.265500506</c:v>
                </c:pt>
                <c:pt idx="56">
                  <c:v>1.263174351</c:v>
                </c:pt>
                <c:pt idx="57">
                  <c:v>1.260451521</c:v>
                </c:pt>
                <c:pt idx="58">
                  <c:v>1.257344781</c:v>
                </c:pt>
                <c:pt idx="59">
                  <c:v>1.2538685839999999</c:v>
                </c:pt>
                <c:pt idx="60">
                  <c:v>1.2500389599999999</c:v>
                </c:pt>
                <c:pt idx="61">
                  <c:v>1.245873394</c:v>
                </c:pt>
                <c:pt idx="62">
                  <c:v>1.2413906910000001</c:v>
                </c:pt>
                <c:pt idx="63">
                  <c:v>1.236610835</c:v>
                </c:pt>
                <c:pt idx="64">
                  <c:v>1.231554842</c:v>
                </c:pt>
                <c:pt idx="65">
                  <c:v>1.2262446069999999</c:v>
                </c:pt>
                <c:pt idx="66">
                  <c:v>1.220702744</c:v>
                </c:pt>
                <c:pt idx="67">
                  <c:v>1.2149524300000001</c:v>
                </c:pt>
                <c:pt idx="68">
                  <c:v>1.209017242</c:v>
                </c:pt>
                <c:pt idx="69">
                  <c:v>1.202921001</c:v>
                </c:pt>
                <c:pt idx="70">
                  <c:v>1.1966876120000001</c:v>
                </c:pt>
                <c:pt idx="71">
                  <c:v>1.190340913</c:v>
                </c:pt>
                <c:pt idx="72">
                  <c:v>1.1839045269999999</c:v>
                </c:pt>
                <c:pt idx="73">
                  <c:v>1.177401717</c:v>
                </c:pt>
                <c:pt idx="74">
                  <c:v>1.1708552569999999</c:v>
                </c:pt>
                <c:pt idx="75">
                  <c:v>1.1642873039999999</c:v>
                </c:pt>
                <c:pt idx="76">
                  <c:v>1.15771928</c:v>
                </c:pt>
                <c:pt idx="77">
                  <c:v>1.151171771</c:v>
                </c:pt>
                <c:pt idx="78">
                  <c:v>1.1446644239999999</c:v>
                </c:pt>
                <c:pt idx="79">
                  <c:v>1.1382158710000001</c:v>
                </c:pt>
                <c:pt idx="80">
                  <c:v>1.1318436489999999</c:v>
                </c:pt>
                <c:pt idx="81">
                  <c:v>1.125564145</c:v>
                </c:pt>
                <c:pt idx="82">
                  <c:v>1.119392543</c:v>
                </c:pt>
                <c:pt idx="83">
                  <c:v>1.113342788</c:v>
                </c:pt>
                <c:pt idx="84">
                  <c:v>1.1074275579999999</c:v>
                </c:pt>
                <c:pt idx="85">
                  <c:v>1.101658255</c:v>
                </c:pt>
                <c:pt idx="86">
                  <c:v>1.0960449919999999</c:v>
                </c:pt>
                <c:pt idx="87">
                  <c:v>1.0905966060000001</c:v>
                </c:pt>
                <c:pt idx="88">
                  <c:v>1.08532067</c:v>
                </c:pt>
                <c:pt idx="89">
                  <c:v>1.080223521</c:v>
                </c:pt>
                <c:pt idx="90">
                  <c:v>1.0753102880000001</c:v>
                </c:pt>
                <c:pt idx="91">
                  <c:v>1.0705849359999999</c:v>
                </c:pt>
                <c:pt idx="92">
                  <c:v>1.0660503109999999</c:v>
                </c:pt>
                <c:pt idx="93">
                  <c:v>1.061708195</c:v>
                </c:pt>
                <c:pt idx="94">
                  <c:v>1.0575593590000001</c:v>
                </c:pt>
                <c:pt idx="95">
                  <c:v>1.0536036280000001</c:v>
                </c:pt>
                <c:pt idx="96">
                  <c:v>1.0498399439999999</c:v>
                </c:pt>
                <c:pt idx="97">
                  <c:v>1.0462664349999999</c:v>
                </c:pt>
                <c:pt idx="98">
                  <c:v>1.0428804819999999</c:v>
                </c:pt>
                <c:pt idx="99">
                  <c:v>1.039678788</c:v>
                </c:pt>
                <c:pt idx="100">
                  <c:v>1.036657452</c:v>
                </c:pt>
              </c:numCache>
            </c:numRef>
          </c:val>
        </c:ser>
        <c:ser>
          <c:idx val="29"/>
          <c:order val="29"/>
          <c:val>
            <c:numRef>
              <c:f>Sheet1!$A$30:$CW$30</c:f>
              <c:numCache>
                <c:formatCode>General</c:formatCode>
                <c:ptCount val="101"/>
                <c:pt idx="0">
                  <c:v>1.037808617</c:v>
                </c:pt>
                <c:pt idx="1">
                  <c:v>1.0408195870000001</c:v>
                </c:pt>
                <c:pt idx="2">
                  <c:v>1.043929801</c:v>
                </c:pt>
                <c:pt idx="3">
                  <c:v>1.047089827</c:v>
                </c:pt>
                <c:pt idx="4">
                  <c:v>1.050225915</c:v>
                </c:pt>
                <c:pt idx="5">
                  <c:v>1.053235197</c:v>
                </c:pt>
                <c:pt idx="6">
                  <c:v>1.055983417</c:v>
                </c:pt>
                <c:pt idx="7">
                  <c:v>1.0583074729999999</c:v>
                </c:pt>
                <c:pt idx="8">
                  <c:v>1.0600252269999999</c:v>
                </c:pt>
                <c:pt idx="9">
                  <c:v>1.060954484</c:v>
                </c:pt>
                <c:pt idx="10">
                  <c:v>1.060941618</c:v>
                </c:pt>
                <c:pt idx="11">
                  <c:v>1.0598979239999999</c:v>
                </c:pt>
                <c:pt idx="12">
                  <c:v>1.057838882</c:v>
                </c:pt>
                <c:pt idx="13">
                  <c:v>1.054918708</c:v>
                </c:pt>
                <c:pt idx="14">
                  <c:v>1.051450939</c:v>
                </c:pt>
                <c:pt idx="15">
                  <c:v>1.047906255</c:v>
                </c:pt>
                <c:pt idx="16">
                  <c:v>1.0448818419999999</c:v>
                </c:pt>
                <c:pt idx="17">
                  <c:v>1.043042136</c:v>
                </c:pt>
                <c:pt idx="18">
                  <c:v>1.0430376100000001</c:v>
                </c:pt>
                <c:pt idx="19">
                  <c:v>1.045414612999999</c:v>
                </c:pt>
                <c:pt idx="20">
                  <c:v>1.050533122</c:v>
                </c:pt>
                <c:pt idx="21">
                  <c:v>1.0585091310000001</c:v>
                </c:pt>
                <c:pt idx="22">
                  <c:v>1.0691939699999999</c:v>
                </c:pt>
                <c:pt idx="23">
                  <c:v>1.082195078</c:v>
                </c:pt>
                <c:pt idx="24">
                  <c:v>1.096933699</c:v>
                </c:pt>
                <c:pt idx="25">
                  <c:v>1.1127272269999999</c:v>
                </c:pt>
                <c:pt idx="26">
                  <c:v>1.1288794529999999</c:v>
                </c:pt>
                <c:pt idx="27">
                  <c:v>1.14476187</c:v>
                </c:pt>
                <c:pt idx="28">
                  <c:v>1.159873028</c:v>
                </c:pt>
                <c:pt idx="29">
                  <c:v>1.1738692630000001</c:v>
                </c:pt>
                <c:pt idx="30">
                  <c:v>1.1865669700000001</c:v>
                </c:pt>
                <c:pt idx="31">
                  <c:v>1.1979221170000001</c:v>
                </c:pt>
                <c:pt idx="32">
                  <c:v>1.207995788999999</c:v>
                </c:pt>
                <c:pt idx="33">
                  <c:v>1.21691503</c:v>
                </c:pt>
                <c:pt idx="34">
                  <c:v>1.2248365800000001</c:v>
                </c:pt>
                <c:pt idx="35">
                  <c:v>1.231918356</c:v>
                </c:pt>
                <c:pt idx="36">
                  <c:v>1.238300567</c:v>
                </c:pt>
                <c:pt idx="37">
                  <c:v>1.244096001</c:v>
                </c:pt>
                <c:pt idx="38">
                  <c:v>1.2493875750000001</c:v>
                </c:pt>
                <c:pt idx="39">
                  <c:v>1.2542306990000001</c:v>
                </c:pt>
                <c:pt idx="40">
                  <c:v>1.2586581619999999</c:v>
                </c:pt>
                <c:pt idx="41">
                  <c:v>1.262685778</c:v>
                </c:pt>
                <c:pt idx="42">
                  <c:v>1.266317669</c:v>
                </c:pt>
                <c:pt idx="43">
                  <c:v>1.269550636</c:v>
                </c:pt>
                <c:pt idx="44">
                  <c:v>1.2723774510000001</c:v>
                </c:pt>
                <c:pt idx="45">
                  <c:v>1.274789189</c:v>
                </c:pt>
                <c:pt idx="46">
                  <c:v>1.276776771</c:v>
                </c:pt>
                <c:pt idx="47">
                  <c:v>1.278331946</c:v>
                </c:pt>
                <c:pt idx="48">
                  <c:v>1.279447883</c:v>
                </c:pt>
                <c:pt idx="49">
                  <c:v>1.280119521</c:v>
                </c:pt>
                <c:pt idx="50">
                  <c:v>1.2803437710000001</c:v>
                </c:pt>
                <c:pt idx="51">
                  <c:v>1.2801196109999999</c:v>
                </c:pt>
                <c:pt idx="52">
                  <c:v>1.2794481390000001</c:v>
                </c:pt>
                <c:pt idx="53">
                  <c:v>1.2783325830000001</c:v>
                </c:pt>
                <c:pt idx="54">
                  <c:v>1.2767782780000001</c:v>
                </c:pt>
                <c:pt idx="55">
                  <c:v>1.274792631</c:v>
                </c:pt>
                <c:pt idx="56">
                  <c:v>1.2723850649999999</c:v>
                </c:pt>
                <c:pt idx="57">
                  <c:v>1.26956694</c:v>
                </c:pt>
                <c:pt idx="58">
                  <c:v>1.2663514680000001</c:v>
                </c:pt>
                <c:pt idx="59">
                  <c:v>1.262753609</c:v>
                </c:pt>
                <c:pt idx="60">
                  <c:v>1.258789954</c:v>
                </c:pt>
                <c:pt idx="61">
                  <c:v>1.2544786000000001</c:v>
                </c:pt>
                <c:pt idx="62">
                  <c:v>1.249839009</c:v>
                </c:pt>
                <c:pt idx="63">
                  <c:v>1.244891865</c:v>
                </c:pt>
                <c:pt idx="64">
                  <c:v>1.2396589200000001</c:v>
                </c:pt>
                <c:pt idx="65">
                  <c:v>1.2341628339999999</c:v>
                </c:pt>
                <c:pt idx="66">
                  <c:v>1.228427014</c:v>
                </c:pt>
                <c:pt idx="67">
                  <c:v>1.2224754470000001</c:v>
                </c:pt>
                <c:pt idx="68">
                  <c:v>1.216332537</c:v>
                </c:pt>
                <c:pt idx="69">
                  <c:v>1.2100229360000001</c:v>
                </c:pt>
                <c:pt idx="70">
                  <c:v>1.2035713880000001</c:v>
                </c:pt>
                <c:pt idx="71">
                  <c:v>1.1970025639999999</c:v>
                </c:pt>
                <c:pt idx="72">
                  <c:v>1.190340913</c:v>
                </c:pt>
                <c:pt idx="73">
                  <c:v>1.183610515</c:v>
                </c:pt>
                <c:pt idx="74">
                  <c:v>1.1768349380000001</c:v>
                </c:pt>
                <c:pt idx="75">
                  <c:v>1.1700371169999999</c:v>
                </c:pt>
                <c:pt idx="76">
                  <c:v>1.1632392220000001</c:v>
                </c:pt>
                <c:pt idx="77">
                  <c:v>1.15646256</c:v>
                </c:pt>
                <c:pt idx="78">
                  <c:v>1.1497274660000001</c:v>
                </c:pt>
                <c:pt idx="79">
                  <c:v>1.143053222</c:v>
                </c:pt>
                <c:pt idx="80">
                  <c:v>1.136457982</c:v>
                </c:pt>
                <c:pt idx="81">
                  <c:v>1.129958705</c:v>
                </c:pt>
                <c:pt idx="82">
                  <c:v>1.123571106</c:v>
                </c:pt>
                <c:pt idx="83">
                  <c:v>1.1173096179999991</c:v>
                </c:pt>
                <c:pt idx="84">
                  <c:v>1.1111873640000001</c:v>
                </c:pt>
                <c:pt idx="85">
                  <c:v>1.1052161439999999</c:v>
                </c:pt>
                <c:pt idx="86">
                  <c:v>1.099406425</c:v>
                </c:pt>
                <c:pt idx="87">
                  <c:v>1.0937673530000001</c:v>
                </c:pt>
                <c:pt idx="88">
                  <c:v>1.088306767</c:v>
                </c:pt>
                <c:pt idx="89">
                  <c:v>1.083031225</c:v>
                </c:pt>
                <c:pt idx="90">
                  <c:v>1.0779460359999999</c:v>
                </c:pt>
                <c:pt idx="91">
                  <c:v>1.0730553039999999</c:v>
                </c:pt>
                <c:pt idx="92">
                  <c:v>1.068361975</c:v>
                </c:pt>
                <c:pt idx="93">
                  <c:v>1.0638678909999999</c:v>
                </c:pt>
                <c:pt idx="94">
                  <c:v>1.059573852</c:v>
                </c:pt>
                <c:pt idx="95">
                  <c:v>1.055479675</c:v>
                </c:pt>
                <c:pt idx="96">
                  <c:v>1.051584268</c:v>
                </c:pt>
                <c:pt idx="97">
                  <c:v>1.0478856919999999</c:v>
                </c:pt>
                <c:pt idx="98">
                  <c:v>1.0443812349999999</c:v>
                </c:pt>
                <c:pt idx="99">
                  <c:v>1.0410674870000001</c:v>
                </c:pt>
                <c:pt idx="100">
                  <c:v>1.037940409</c:v>
                </c:pt>
              </c:numCache>
            </c:numRef>
          </c:val>
        </c:ser>
        <c:ser>
          <c:idx val="30"/>
          <c:order val="30"/>
          <c:val>
            <c:numRef>
              <c:f>Sheet1!$A$31:$CW$31</c:f>
              <c:numCache>
                <c:formatCode>General</c:formatCode>
                <c:ptCount val="101"/>
                <c:pt idx="0">
                  <c:v>1.039108613</c:v>
                </c:pt>
                <c:pt idx="1">
                  <c:v>1.0422546130000001</c:v>
                </c:pt>
                <c:pt idx="2">
                  <c:v>1.045529243999999</c:v>
                </c:pt>
                <c:pt idx="3">
                  <c:v>1.0488973749999999</c:v>
                </c:pt>
                <c:pt idx="4">
                  <c:v>1.052305812</c:v>
                </c:pt>
                <c:pt idx="5">
                  <c:v>1.0556797499999999</c:v>
                </c:pt>
                <c:pt idx="6">
                  <c:v>1.05892108</c:v>
                </c:pt>
                <c:pt idx="7">
                  <c:v>1.0619102389999999</c:v>
                </c:pt>
                <c:pt idx="8">
                  <c:v>1.064513397</c:v>
                </c:pt>
                <c:pt idx="9">
                  <c:v>1.066596393</c:v>
                </c:pt>
                <c:pt idx="10">
                  <c:v>1.06804575</c:v>
                </c:pt>
                <c:pt idx="11">
                  <c:v>1.0687953880000001</c:v>
                </c:pt>
                <c:pt idx="12">
                  <c:v>1.0688554610000001</c:v>
                </c:pt>
                <c:pt idx="13">
                  <c:v>1.0683377430000001</c:v>
                </c:pt>
                <c:pt idx="14">
                  <c:v>1.067470747</c:v>
                </c:pt>
                <c:pt idx="15">
                  <c:v>1.0665981149999999</c:v>
                </c:pt>
                <c:pt idx="16">
                  <c:v>1.0661560880000001</c:v>
                </c:pt>
                <c:pt idx="17">
                  <c:v>1.0666299450000001</c:v>
                </c:pt>
                <c:pt idx="18">
                  <c:v>1.0684943039999999</c:v>
                </c:pt>
                <c:pt idx="19">
                  <c:v>1.072146853</c:v>
                </c:pt>
                <c:pt idx="20">
                  <c:v>1.0778478899999999</c:v>
                </c:pt>
                <c:pt idx="21">
                  <c:v>1.0856779919999999</c:v>
                </c:pt>
                <c:pt idx="22">
                  <c:v>1.0955228180000001</c:v>
                </c:pt>
                <c:pt idx="23">
                  <c:v>1.1070883970000001</c:v>
                </c:pt>
                <c:pt idx="24">
                  <c:v>1.1199435550000001</c:v>
                </c:pt>
                <c:pt idx="25">
                  <c:v>1.133580469</c:v>
                </c:pt>
                <c:pt idx="26">
                  <c:v>1.1474810259999999</c:v>
                </c:pt>
                <c:pt idx="27">
                  <c:v>1.1611766210000001</c:v>
                </c:pt>
                <c:pt idx="28">
                  <c:v>1.1742918179999999</c:v>
                </c:pt>
                <c:pt idx="29">
                  <c:v>1.1865669700000001</c:v>
                </c:pt>
                <c:pt idx="30">
                  <c:v>1.1978599350000001</c:v>
                </c:pt>
                <c:pt idx="31">
                  <c:v>1.208131053</c:v>
                </c:pt>
                <c:pt idx="32">
                  <c:v>1.217417867</c:v>
                </c:pt>
                <c:pt idx="33">
                  <c:v>1.225806382</c:v>
                </c:pt>
                <c:pt idx="34">
                  <c:v>1.233404457</c:v>
                </c:pt>
                <c:pt idx="35">
                  <c:v>1.240320893</c:v>
                </c:pt>
                <c:pt idx="36">
                  <c:v>1.2466515970000001</c:v>
                </c:pt>
                <c:pt idx="37">
                  <c:v>1.252472493</c:v>
                </c:pt>
                <c:pt idx="38">
                  <c:v>1.2578377709999999</c:v>
                </c:pt>
                <c:pt idx="39">
                  <c:v>1.262781674</c:v>
                </c:pt>
                <c:pt idx="40">
                  <c:v>1.2673221320000001</c:v>
                </c:pt>
                <c:pt idx="41">
                  <c:v>1.2714649659999999</c:v>
                </c:pt>
                <c:pt idx="42">
                  <c:v>1.2752078069999999</c:v>
                </c:pt>
                <c:pt idx="43">
                  <c:v>1.278543355</c:v>
                </c:pt>
                <c:pt idx="44">
                  <c:v>1.281461835</c:v>
                </c:pt>
                <c:pt idx="45">
                  <c:v>1.2839527449999999</c:v>
                </c:pt>
                <c:pt idx="46">
                  <c:v>1.286006024</c:v>
                </c:pt>
                <c:pt idx="47">
                  <c:v>1.287612795</c:v>
                </c:pt>
                <c:pt idx="48">
                  <c:v>1.2887658289999999</c:v>
                </c:pt>
                <c:pt idx="49">
                  <c:v>1.2894598159999999</c:v>
                </c:pt>
                <c:pt idx="50">
                  <c:v>1.2896915229999999</c:v>
                </c:pt>
                <c:pt idx="51">
                  <c:v>1.289459881</c:v>
                </c:pt>
                <c:pt idx="52">
                  <c:v>1.2887660169999999</c:v>
                </c:pt>
                <c:pt idx="53">
                  <c:v>1.2876132629999999</c:v>
                </c:pt>
                <c:pt idx="54">
                  <c:v>1.2860071310000001</c:v>
                </c:pt>
                <c:pt idx="55">
                  <c:v>1.2839552759999999</c:v>
                </c:pt>
                <c:pt idx="56">
                  <c:v>1.2814674319999999</c:v>
                </c:pt>
                <c:pt idx="57">
                  <c:v>1.27855534</c:v>
                </c:pt>
                <c:pt idx="58">
                  <c:v>1.2752326519999999</c:v>
                </c:pt>
                <c:pt idx="59">
                  <c:v>1.271514826</c:v>
                </c:pt>
                <c:pt idx="60">
                  <c:v>1.2674190080000001</c:v>
                </c:pt>
                <c:pt idx="61">
                  <c:v>1.262963896</c:v>
                </c:pt>
                <c:pt idx="62">
                  <c:v>1.258169603</c:v>
                </c:pt>
                <c:pt idx="63">
                  <c:v>1.253057503</c:v>
                </c:pt>
                <c:pt idx="64">
                  <c:v>1.247650071</c:v>
                </c:pt>
                <c:pt idx="65">
                  <c:v>1.2419707250000001</c:v>
                </c:pt>
                <c:pt idx="66">
                  <c:v>1.23604365</c:v>
                </c:pt>
                <c:pt idx="67">
                  <c:v>1.229893635</c:v>
                </c:pt>
                <c:pt idx="68">
                  <c:v>1.2235458960000001</c:v>
                </c:pt>
                <c:pt idx="69">
                  <c:v>1.21702591</c:v>
                </c:pt>
                <c:pt idx="70">
                  <c:v>1.210359242</c:v>
                </c:pt>
                <c:pt idx="71">
                  <c:v>1.2035713880000001</c:v>
                </c:pt>
                <c:pt idx="72">
                  <c:v>1.1966876120000001</c:v>
                </c:pt>
                <c:pt idx="73">
                  <c:v>1.1897327959999999</c:v>
                </c:pt>
                <c:pt idx="74">
                  <c:v>1.182731296</c:v>
                </c:pt>
                <c:pt idx="75">
                  <c:v>1.175706809</c:v>
                </c:pt>
                <c:pt idx="76">
                  <c:v>1.1686822459999999</c:v>
                </c:pt>
                <c:pt idx="77">
                  <c:v>1.161679624</c:v>
                </c:pt>
                <c:pt idx="78">
                  <c:v>1.1547199560000001</c:v>
                </c:pt>
                <c:pt idx="79">
                  <c:v>1.1478231679999999</c:v>
                </c:pt>
                <c:pt idx="80">
                  <c:v>1.1410080170000001</c:v>
                </c:pt>
                <c:pt idx="81">
                  <c:v>1.134292028</c:v>
                </c:pt>
                <c:pt idx="82">
                  <c:v>1.1276914419999999</c:v>
                </c:pt>
                <c:pt idx="83">
                  <c:v>1.121221172</c:v>
                </c:pt>
                <c:pt idx="84">
                  <c:v>1.1148947789999999</c:v>
                </c:pt>
                <c:pt idx="85">
                  <c:v>1.1087244549999999</c:v>
                </c:pt>
                <c:pt idx="86">
                  <c:v>1.102721018</c:v>
                </c:pt>
                <c:pt idx="87">
                  <c:v>1.0968939170000001</c:v>
                </c:pt>
                <c:pt idx="88">
                  <c:v>1.091251255</c:v>
                </c:pt>
                <c:pt idx="89">
                  <c:v>1.085799806</c:v>
                </c:pt>
                <c:pt idx="90">
                  <c:v>1.0805450569999999</c:v>
                </c:pt>
                <c:pt idx="91">
                  <c:v>1.075491248999999</c:v>
                </c:pt>
                <c:pt idx="92">
                  <c:v>1.0706414259999999</c:v>
                </c:pt>
                <c:pt idx="93">
                  <c:v>1.0659974919999999</c:v>
                </c:pt>
                <c:pt idx="94">
                  <c:v>1.061560273</c:v>
                </c:pt>
                <c:pt idx="95">
                  <c:v>1.0573295810000001</c:v>
                </c:pt>
                <c:pt idx="96">
                  <c:v>1.053304285999999</c:v>
                </c:pt>
                <c:pt idx="97">
                  <c:v>1.0494823849999999</c:v>
                </c:pt>
                <c:pt idx="98">
                  <c:v>1.045861076</c:v>
                </c:pt>
                <c:pt idx="99">
                  <c:v>1.042436835</c:v>
                </c:pt>
                <c:pt idx="100">
                  <c:v>1.0392054879999999</c:v>
                </c:pt>
              </c:numCache>
            </c:numRef>
          </c:val>
        </c:ser>
        <c:ser>
          <c:idx val="31"/>
          <c:order val="31"/>
          <c:val>
            <c:numRef>
              <c:f>Sheet1!$A$32:$CW$32</c:f>
              <c:numCache>
                <c:formatCode>General</c:formatCode>
                <c:ptCount val="101"/>
                <c:pt idx="0">
                  <c:v>1.0403790420000001</c:v>
                </c:pt>
                <c:pt idx="1">
                  <c:v>1.043652061</c:v>
                </c:pt>
                <c:pt idx="2">
                  <c:v>1.0470783560000001</c:v>
                </c:pt>
                <c:pt idx="3">
                  <c:v>1.0506342630000001</c:v>
                </c:pt>
                <c:pt idx="4">
                  <c:v>1.0542830540000001</c:v>
                </c:pt>
                <c:pt idx="5">
                  <c:v>1.0579723940000001</c:v>
                </c:pt>
                <c:pt idx="6">
                  <c:v>1.061633107</c:v>
                </c:pt>
                <c:pt idx="7">
                  <c:v>1.065180469</c:v>
                </c:pt>
                <c:pt idx="8">
                  <c:v>1.0685193049999999</c:v>
                </c:pt>
                <c:pt idx="9">
                  <c:v>1.0715538760000001</c:v>
                </c:pt>
                <c:pt idx="10">
                  <c:v>1.07420282</c:v>
                </c:pt>
                <c:pt idx="11">
                  <c:v>1.076418138</c:v>
                </c:pt>
                <c:pt idx="12">
                  <c:v>1.078205699</c:v>
                </c:pt>
                <c:pt idx="13">
                  <c:v>1.0796432890000001</c:v>
                </c:pt>
                <c:pt idx="14">
                  <c:v>1.0808913550000001</c:v>
                </c:pt>
                <c:pt idx="15">
                  <c:v>1.082191849</c:v>
                </c:pt>
                <c:pt idx="16">
                  <c:v>1.083852188</c:v>
                </c:pt>
                <c:pt idx="17">
                  <c:v>1.086214247</c:v>
                </c:pt>
                <c:pt idx="18">
                  <c:v>1.0896118770000001</c:v>
                </c:pt>
                <c:pt idx="19">
                  <c:v>1.094323741</c:v>
                </c:pt>
                <c:pt idx="20">
                  <c:v>1.1005303040000001</c:v>
                </c:pt>
                <c:pt idx="21">
                  <c:v>1.108283707</c:v>
                </c:pt>
                <c:pt idx="22">
                  <c:v>1.1174969729999999</c:v>
                </c:pt>
                <c:pt idx="23">
                  <c:v>1.1279549010000001</c:v>
                </c:pt>
                <c:pt idx="24">
                  <c:v>1.139344277</c:v>
                </c:pt>
                <c:pt idx="25">
                  <c:v>1.151296995</c:v>
                </c:pt>
                <c:pt idx="26">
                  <c:v>1.163437305</c:v>
                </c:pt>
                <c:pt idx="27">
                  <c:v>1.1754244009999999</c:v>
                </c:pt>
                <c:pt idx="28">
                  <c:v>1.186983527</c:v>
                </c:pt>
                <c:pt idx="29">
                  <c:v>1.1979221170000001</c:v>
                </c:pt>
                <c:pt idx="30">
                  <c:v>1.208131053</c:v>
                </c:pt>
                <c:pt idx="31">
                  <c:v>1.2175740269999999</c:v>
                </c:pt>
                <c:pt idx="32">
                  <c:v>1.2262695960000001</c:v>
                </c:pt>
                <c:pt idx="33">
                  <c:v>1.234270779</c:v>
                </c:pt>
                <c:pt idx="34">
                  <c:v>1.24164618</c:v>
                </c:pt>
                <c:pt idx="35">
                  <c:v>1.248465151</c:v>
                </c:pt>
                <c:pt idx="36">
                  <c:v>1.254788011</c:v>
                </c:pt>
                <c:pt idx="37">
                  <c:v>1.2606610469999999</c:v>
                </c:pt>
                <c:pt idx="38">
                  <c:v>1.2661153270000001</c:v>
                </c:pt>
                <c:pt idx="39">
                  <c:v>1.271168026</c:v>
                </c:pt>
                <c:pt idx="40">
                  <c:v>1.275825064</c:v>
                </c:pt>
                <c:pt idx="41">
                  <c:v>1.2800841430000001</c:v>
                </c:pt>
                <c:pt idx="42">
                  <c:v>1.2839375959999999</c:v>
                </c:pt>
                <c:pt idx="43">
                  <c:v>1.2873747369999999</c:v>
                </c:pt>
                <c:pt idx="44">
                  <c:v>1.2903836639999999</c:v>
                </c:pt>
                <c:pt idx="45">
                  <c:v>1.292952535</c:v>
                </c:pt>
                <c:pt idx="46">
                  <c:v>1.29507043</c:v>
                </c:pt>
                <c:pt idx="47">
                  <c:v>1.2967279190000001</c:v>
                </c:pt>
                <c:pt idx="48">
                  <c:v>1.2979174060000001</c:v>
                </c:pt>
                <c:pt idx="49">
                  <c:v>1.2986333489999999</c:v>
                </c:pt>
                <c:pt idx="50">
                  <c:v>1.2988723849999999</c:v>
                </c:pt>
                <c:pt idx="51">
                  <c:v>1.2986333960000001</c:v>
                </c:pt>
                <c:pt idx="52">
                  <c:v>1.29791754</c:v>
                </c:pt>
                <c:pt idx="53">
                  <c:v>1.2967282520000001</c:v>
                </c:pt>
                <c:pt idx="54">
                  <c:v>1.295071217999999</c:v>
                </c:pt>
                <c:pt idx="55">
                  <c:v>1.292954336</c:v>
                </c:pt>
                <c:pt idx="56">
                  <c:v>1.290387647</c:v>
                </c:pt>
                <c:pt idx="57">
                  <c:v>1.287383266</c:v>
                </c:pt>
                <c:pt idx="58">
                  <c:v>1.2839552759999999</c:v>
                </c:pt>
                <c:pt idx="59">
                  <c:v>1.280119625</c:v>
                </c:pt>
                <c:pt idx="60">
                  <c:v>1.2758940030000001</c:v>
                </c:pt>
                <c:pt idx="61">
                  <c:v>1.2712977009999999</c:v>
                </c:pt>
                <c:pt idx="62">
                  <c:v>1.2663514680000001</c:v>
                </c:pt>
                <c:pt idx="63">
                  <c:v>1.2610773559999999</c:v>
                </c:pt>
                <c:pt idx="64">
                  <c:v>1.255498553</c:v>
                </c:pt>
                <c:pt idx="65">
                  <c:v>1.249639218</c:v>
                </c:pt>
                <c:pt idx="66">
                  <c:v>1.2435243030000001</c:v>
                </c:pt>
                <c:pt idx="67">
                  <c:v>1.237179383</c:v>
                </c:pt>
                <c:pt idx="68">
                  <c:v>1.2306304729999999</c:v>
                </c:pt>
                <c:pt idx="69">
                  <c:v>1.223903856</c:v>
                </c:pt>
                <c:pt idx="70">
                  <c:v>1.21702591</c:v>
                </c:pt>
                <c:pt idx="71">
                  <c:v>1.2100229360000001</c:v>
                </c:pt>
                <c:pt idx="72">
                  <c:v>1.202921001</c:v>
                </c:pt>
                <c:pt idx="73">
                  <c:v>1.1957457739999999</c:v>
                </c:pt>
                <c:pt idx="74">
                  <c:v>1.1885223840000001</c:v>
                </c:pt>
                <c:pt idx="75">
                  <c:v>1.1812752769999999</c:v>
                </c:pt>
                <c:pt idx="76">
                  <c:v>1.1740280940000001</c:v>
                </c:pt>
                <c:pt idx="77">
                  <c:v>1.1668035459999999</c:v>
                </c:pt>
                <c:pt idx="78">
                  <c:v>1.159623313</c:v>
                </c:pt>
                <c:pt idx="79">
                  <c:v>1.152507953</c:v>
                </c:pt>
                <c:pt idx="80">
                  <c:v>1.1454768179999999</c:v>
                </c:pt>
                <c:pt idx="81">
                  <c:v>1.138547988</c:v>
                </c:pt>
                <c:pt idx="82">
                  <c:v>1.1317382170000001</c:v>
                </c:pt>
                <c:pt idx="83">
                  <c:v>1.1250628920000001</c:v>
                </c:pt>
                <c:pt idx="84">
                  <c:v>1.1185360040000001</c:v>
                </c:pt>
                <c:pt idx="85">
                  <c:v>1.1121701310000001</c:v>
                </c:pt>
                <c:pt idx="86">
                  <c:v>1.105976434</c:v>
                </c:pt>
                <c:pt idx="87">
                  <c:v>1.0999646620000001</c:v>
                </c:pt>
                <c:pt idx="88">
                  <c:v>1.094143173</c:v>
                </c:pt>
                <c:pt idx="89">
                  <c:v>1.0885189580000001</c:v>
                </c:pt>
                <c:pt idx="90">
                  <c:v>1.083097677</c:v>
                </c:pt>
                <c:pt idx="91">
                  <c:v>1.077883704</c:v>
                </c:pt>
                <c:pt idx="92">
                  <c:v>1.072880182</c:v>
                </c:pt>
                <c:pt idx="93">
                  <c:v>1.0680890729999999</c:v>
                </c:pt>
                <c:pt idx="94">
                  <c:v>1.06351123</c:v>
                </c:pt>
                <c:pt idx="95">
                  <c:v>1.05914646</c:v>
                </c:pt>
                <c:pt idx="96">
                  <c:v>1.0549935960000001</c:v>
                </c:pt>
                <c:pt idx="97">
                  <c:v>1.0510505720000001</c:v>
                </c:pt>
                <c:pt idx="98">
                  <c:v>1.0473144969999999</c:v>
                </c:pt>
                <c:pt idx="99">
                  <c:v>1.0437817359999999</c:v>
                </c:pt>
                <c:pt idx="100">
                  <c:v>1.0404479820000001</c:v>
                </c:pt>
              </c:numCache>
            </c:numRef>
          </c:val>
        </c:ser>
        <c:ser>
          <c:idx val="32"/>
          <c:order val="32"/>
          <c:val>
            <c:numRef>
              <c:f>Sheet1!$A$33:$CW$33</c:f>
              <c:numCache>
                <c:formatCode>General</c:formatCode>
                <c:ptCount val="101"/>
                <c:pt idx="0">
                  <c:v>1.041615642</c:v>
                </c:pt>
                <c:pt idx="1">
                  <c:v>1.045007708</c:v>
                </c:pt>
                <c:pt idx="2">
                  <c:v>1.048573253</c:v>
                </c:pt>
                <c:pt idx="3">
                  <c:v>1.0522974430000001</c:v>
                </c:pt>
                <c:pt idx="4">
                  <c:v>1.056156216</c:v>
                </c:pt>
                <c:pt idx="5">
                  <c:v>1.060114502</c:v>
                </c:pt>
                <c:pt idx="6">
                  <c:v>1.064125346</c:v>
                </c:pt>
                <c:pt idx="7">
                  <c:v>1.0681307790000001</c:v>
                </c:pt>
                <c:pt idx="8">
                  <c:v>1.0720652939999999</c:v>
                </c:pt>
                <c:pt idx="9">
                  <c:v>1.0758626440000001</c:v>
                </c:pt>
                <c:pt idx="10">
                  <c:v>1.079466104</c:v>
                </c:pt>
                <c:pt idx="11">
                  <c:v>1.082841535</c:v>
                </c:pt>
                <c:pt idx="12">
                  <c:v>1.085991487999999</c:v>
                </c:pt>
                <c:pt idx="13">
                  <c:v>1.088967622</c:v>
                </c:pt>
                <c:pt idx="14">
                  <c:v>1.0918780910000001</c:v>
                </c:pt>
                <c:pt idx="15">
                  <c:v>1.0948867339999999</c:v>
                </c:pt>
                <c:pt idx="16">
                  <c:v>1.0982020189999999</c:v>
                </c:pt>
                <c:pt idx="17">
                  <c:v>1.102055671</c:v>
                </c:pt>
                <c:pt idx="18">
                  <c:v>1.1066734009999999</c:v>
                </c:pt>
                <c:pt idx="19">
                  <c:v>1.1122424209999999</c:v>
                </c:pt>
                <c:pt idx="20">
                  <c:v>1.1188818110000001</c:v>
                </c:pt>
                <c:pt idx="21">
                  <c:v>1.1266217780000001</c:v>
                </c:pt>
                <c:pt idx="22">
                  <c:v>1.1353962339999999</c:v>
                </c:pt>
                <c:pt idx="23">
                  <c:v>1.145050315</c:v>
                </c:pt>
                <c:pt idx="24">
                  <c:v>1.155361227</c:v>
                </c:pt>
                <c:pt idx="25">
                  <c:v>1.1660679679999999</c:v>
                </c:pt>
                <c:pt idx="26">
                  <c:v>1.1769039219999999</c:v>
                </c:pt>
                <c:pt idx="27">
                  <c:v>1.1876262310000001</c:v>
                </c:pt>
                <c:pt idx="28">
                  <c:v>1.1980372669999999</c:v>
                </c:pt>
                <c:pt idx="29">
                  <c:v>1.207995788999999</c:v>
                </c:pt>
                <c:pt idx="30">
                  <c:v>1.217417867</c:v>
                </c:pt>
                <c:pt idx="31">
                  <c:v>1.2262695960000001</c:v>
                </c:pt>
                <c:pt idx="32">
                  <c:v>1.2345547880000001</c:v>
                </c:pt>
                <c:pt idx="33">
                  <c:v>1.2423009739999999</c:v>
                </c:pt>
                <c:pt idx="34">
                  <c:v>1.24954645</c:v>
                </c:pt>
                <c:pt idx="35">
                  <c:v>1.2563301250000001</c:v>
                </c:pt>
                <c:pt idx="36">
                  <c:v>1.26268483</c:v>
                </c:pt>
                <c:pt idx="37">
                  <c:v>1.268633943</c:v>
                </c:pt>
                <c:pt idx="38">
                  <c:v>1.2741906279999999</c:v>
                </c:pt>
                <c:pt idx="39">
                  <c:v>1.2793588060000001</c:v>
                </c:pt>
                <c:pt idx="40">
                  <c:v>1.2841350359999999</c:v>
                </c:pt>
                <c:pt idx="41">
                  <c:v>1.2885106559999999</c:v>
                </c:pt>
                <c:pt idx="42">
                  <c:v>1.292473803</c:v>
                </c:pt>
                <c:pt idx="43">
                  <c:v>1.296011083</c:v>
                </c:pt>
                <c:pt idx="44">
                  <c:v>1.2991088550000001</c:v>
                </c:pt>
                <c:pt idx="45">
                  <c:v>1.3017541560000001</c:v>
                </c:pt>
                <c:pt idx="46">
                  <c:v>1.3039353330000001</c:v>
                </c:pt>
                <c:pt idx="47">
                  <c:v>1.305642462</c:v>
                </c:pt>
                <c:pt idx="48">
                  <c:v>1.306867617</c:v>
                </c:pt>
                <c:pt idx="49">
                  <c:v>1.3076050400000001</c:v>
                </c:pt>
                <c:pt idx="50">
                  <c:v>1.307851246</c:v>
                </c:pt>
                <c:pt idx="51">
                  <c:v>1.307605073</c:v>
                </c:pt>
                <c:pt idx="52">
                  <c:v>1.306867709</c:v>
                </c:pt>
                <c:pt idx="53">
                  <c:v>1.3056426910000001</c:v>
                </c:pt>
                <c:pt idx="54">
                  <c:v>1.3039358759999999</c:v>
                </c:pt>
                <c:pt idx="55">
                  <c:v>1.301755397</c:v>
                </c:pt>
                <c:pt idx="56">
                  <c:v>1.299111599</c:v>
                </c:pt>
                <c:pt idx="57">
                  <c:v>1.2960169589999999</c:v>
                </c:pt>
                <c:pt idx="58">
                  <c:v>1.2924859829999999</c:v>
                </c:pt>
                <c:pt idx="59">
                  <c:v>1.2885351009999999</c:v>
                </c:pt>
                <c:pt idx="60">
                  <c:v>1.2841825309999999</c:v>
                </c:pt>
                <c:pt idx="61">
                  <c:v>1.2794481440000001</c:v>
                </c:pt>
                <c:pt idx="62">
                  <c:v>1.2743533149999999</c:v>
                </c:pt>
                <c:pt idx="63">
                  <c:v>1.2689207549999999</c:v>
                </c:pt>
                <c:pt idx="64">
                  <c:v>1.263174351</c:v>
                </c:pt>
                <c:pt idx="65">
                  <c:v>1.257138987</c:v>
                </c:pt>
                <c:pt idx="66">
                  <c:v>1.250840366</c:v>
                </c:pt>
                <c:pt idx="67">
                  <c:v>1.2443048290000001</c:v>
                </c:pt>
                <c:pt idx="68">
                  <c:v>1.237559174</c:v>
                </c:pt>
                <c:pt idx="69">
                  <c:v>1.2306304729999999</c:v>
                </c:pt>
                <c:pt idx="70">
                  <c:v>1.2235458960000001</c:v>
                </c:pt>
                <c:pt idx="71">
                  <c:v>1.216332537</c:v>
                </c:pt>
                <c:pt idx="72">
                  <c:v>1.209017242</c:v>
                </c:pt>
                <c:pt idx="73">
                  <c:v>1.201626453999999</c:v>
                </c:pt>
                <c:pt idx="74">
                  <c:v>1.1941860550000001</c:v>
                </c:pt>
                <c:pt idx="75">
                  <c:v>1.1867212279999999</c:v>
                </c:pt>
                <c:pt idx="76">
                  <c:v>1.1792563220000001</c:v>
                </c:pt>
                <c:pt idx="77">
                  <c:v>1.1718147299999999</c:v>
                </c:pt>
                <c:pt idx="78">
                  <c:v>1.1644187859999999</c:v>
                </c:pt>
                <c:pt idx="79">
                  <c:v>1.157089663</c:v>
                </c:pt>
                <c:pt idx="80">
                  <c:v>1.1498472959999999</c:v>
                </c:pt>
                <c:pt idx="81">
                  <c:v>1.1427103059999999</c:v>
                </c:pt>
                <c:pt idx="82">
                  <c:v>1.1356959529999999</c:v>
                </c:pt>
                <c:pt idx="83">
                  <c:v>1.1288200859999999</c:v>
                </c:pt>
                <c:pt idx="84">
                  <c:v>1.122097114</c:v>
                </c:pt>
                <c:pt idx="85">
                  <c:v>1.115539995</c:v>
                </c:pt>
                <c:pt idx="86">
                  <c:v>1.109160224</c:v>
                </c:pt>
                <c:pt idx="87">
                  <c:v>1.1029678439999999</c:v>
                </c:pt>
                <c:pt idx="88">
                  <c:v>1.0969714639999999</c:v>
                </c:pt>
                <c:pt idx="89">
                  <c:v>1.0911782830000001</c:v>
                </c:pt>
                <c:pt idx="90">
                  <c:v>1.0855941330000001</c:v>
                </c:pt>
                <c:pt idx="91">
                  <c:v>1.080223521</c:v>
                </c:pt>
                <c:pt idx="92">
                  <c:v>1.0750696799999999</c:v>
                </c:pt>
                <c:pt idx="93">
                  <c:v>1.0701346350000001</c:v>
                </c:pt>
                <c:pt idx="94">
                  <c:v>1.065419262</c:v>
                </c:pt>
                <c:pt idx="95">
                  <c:v>1.060923364</c:v>
                </c:pt>
                <c:pt idx="96">
                  <c:v>1.0566457380000001</c:v>
                </c:pt>
                <c:pt idx="97">
                  <c:v>1.052584255</c:v>
                </c:pt>
                <c:pt idx="98">
                  <c:v>1.04873594</c:v>
                </c:pt>
                <c:pt idx="99">
                  <c:v>1.045097046</c:v>
                </c:pt>
                <c:pt idx="100">
                  <c:v>1.0416631380000001</c:v>
                </c:pt>
              </c:numCache>
            </c:numRef>
          </c:val>
        </c:ser>
        <c:ser>
          <c:idx val="33"/>
          <c:order val="33"/>
          <c:val>
            <c:numRef>
              <c:f>Sheet1!$A$34:$CW$34</c:f>
              <c:numCache>
                <c:formatCode>General</c:formatCode>
                <c:ptCount val="101"/>
                <c:pt idx="0">
                  <c:v>1.0428145129999999</c:v>
                </c:pt>
                <c:pt idx="1">
                  <c:v>1.046318021</c:v>
                </c:pt>
                <c:pt idx="2">
                  <c:v>1.050011322</c:v>
                </c:pt>
                <c:pt idx="3">
                  <c:v>1.0538861239999999</c:v>
                </c:pt>
                <c:pt idx="4">
                  <c:v>1.0579277330000001</c:v>
                </c:pt>
                <c:pt idx="5">
                  <c:v>1.0621138320000001</c:v>
                </c:pt>
                <c:pt idx="6">
                  <c:v>1.0664138750000001</c:v>
                </c:pt>
                <c:pt idx="7">
                  <c:v>1.0707896299999999</c:v>
                </c:pt>
                <c:pt idx="8">
                  <c:v>1.0751974790000001</c:v>
                </c:pt>
                <c:pt idx="9">
                  <c:v>1.0795929179999999</c:v>
                </c:pt>
                <c:pt idx="10">
                  <c:v>1.0839373839999999</c:v>
                </c:pt>
                <c:pt idx="11">
                  <c:v>1.0882069350000001</c:v>
                </c:pt>
                <c:pt idx="12">
                  <c:v>1.0924016459999999</c:v>
                </c:pt>
                <c:pt idx="13">
                  <c:v>1.096553863</c:v>
                </c:pt>
                <c:pt idx="14">
                  <c:v>1.100733121</c:v>
                </c:pt>
                <c:pt idx="15">
                  <c:v>1.1050455859999999</c:v>
                </c:pt>
                <c:pt idx="16">
                  <c:v>1.109626671</c:v>
                </c:pt>
                <c:pt idx="17">
                  <c:v>1.1146267759999999</c:v>
                </c:pt>
                <c:pt idx="18">
                  <c:v>1.120191763</c:v>
                </c:pt>
                <c:pt idx="19">
                  <c:v>1.12644129</c:v>
                </c:pt>
                <c:pt idx="20">
                  <c:v>1.133449052</c:v>
                </c:pt>
                <c:pt idx="21">
                  <c:v>1.141228959</c:v>
                </c:pt>
                <c:pt idx="22">
                  <c:v>1.1497302</c:v>
                </c:pt>
                <c:pt idx="23">
                  <c:v>1.158842283</c:v>
                </c:pt>
                <c:pt idx="24">
                  <c:v>1.1684089529999999</c:v>
                </c:pt>
                <c:pt idx="25">
                  <c:v>1.178248059</c:v>
                </c:pt>
                <c:pt idx="26">
                  <c:v>1.1881733189999999</c:v>
                </c:pt>
                <c:pt idx="27">
                  <c:v>1.1980139510000001</c:v>
                </c:pt>
                <c:pt idx="28">
                  <c:v>1.207629040999999</c:v>
                </c:pt>
                <c:pt idx="29">
                  <c:v>1.21691503</c:v>
                </c:pt>
                <c:pt idx="30">
                  <c:v>1.225806382</c:v>
                </c:pt>
                <c:pt idx="31">
                  <c:v>1.234270779</c:v>
                </c:pt>
                <c:pt idx="32">
                  <c:v>1.2423009739999999</c:v>
                </c:pt>
                <c:pt idx="33">
                  <c:v>1.249905507</c:v>
                </c:pt>
                <c:pt idx="34">
                  <c:v>1.257100138</c:v>
                </c:pt>
                <c:pt idx="35">
                  <c:v>1.2639011330000001</c:v>
                </c:pt>
                <c:pt idx="36">
                  <c:v>1.270320868</c:v>
                </c:pt>
                <c:pt idx="37">
                  <c:v>1.276365647</c:v>
                </c:pt>
                <c:pt idx="38">
                  <c:v>1.2820352559999999</c:v>
                </c:pt>
                <c:pt idx="39">
                  <c:v>1.287323679</c:v>
                </c:pt>
                <c:pt idx="40">
                  <c:v>1.2922204100000001</c:v>
                </c:pt>
                <c:pt idx="41">
                  <c:v>1.296711948</c:v>
                </c:pt>
                <c:pt idx="42">
                  <c:v>1.3007831990000001</c:v>
                </c:pt>
                <c:pt idx="43">
                  <c:v>1.3044186440000001</c:v>
                </c:pt>
                <c:pt idx="44">
                  <c:v>1.3076032479999991</c:v>
                </c:pt>
                <c:pt idx="45">
                  <c:v>1.3103231209999999</c:v>
                </c:pt>
                <c:pt idx="46">
                  <c:v>1.3125659810000001</c:v>
                </c:pt>
                <c:pt idx="47">
                  <c:v>1.314321472</c:v>
                </c:pt>
                <c:pt idx="48">
                  <c:v>1.3155813670000001</c:v>
                </c:pt>
                <c:pt idx="49">
                  <c:v>1.3163397100000001</c:v>
                </c:pt>
                <c:pt idx="50">
                  <c:v>1.3165928979999999</c:v>
                </c:pt>
                <c:pt idx="51">
                  <c:v>1.316339731</c:v>
                </c:pt>
                <c:pt idx="52">
                  <c:v>1.315581428</c:v>
                </c:pt>
                <c:pt idx="53">
                  <c:v>1.314321625</c:v>
                </c:pt>
                <c:pt idx="54">
                  <c:v>1.3125663430000001</c:v>
                </c:pt>
                <c:pt idx="55">
                  <c:v>1.310323948</c:v>
                </c:pt>
                <c:pt idx="56">
                  <c:v>1.3076050779999999</c:v>
                </c:pt>
                <c:pt idx="57">
                  <c:v>1.3044225629999999</c:v>
                </c:pt>
                <c:pt idx="58">
                  <c:v>1.3007913230000001</c:v>
                </c:pt>
                <c:pt idx="59">
                  <c:v>1.2967282529999991</c:v>
                </c:pt>
                <c:pt idx="60">
                  <c:v>1.2922520879999999</c:v>
                </c:pt>
                <c:pt idx="61">
                  <c:v>1.287383266</c:v>
                </c:pt>
                <c:pt idx="62">
                  <c:v>1.282143765</c:v>
                </c:pt>
                <c:pt idx="63">
                  <c:v>1.276556944</c:v>
                </c:pt>
                <c:pt idx="64">
                  <c:v>1.270647367</c:v>
                </c:pt>
                <c:pt idx="65">
                  <c:v>1.264440625</c:v>
                </c:pt>
                <c:pt idx="66">
                  <c:v>1.2579631499999999</c:v>
                </c:pt>
                <c:pt idx="67">
                  <c:v>1.2512420319999999</c:v>
                </c:pt>
                <c:pt idx="68">
                  <c:v>1.2443048290000001</c:v>
                </c:pt>
                <c:pt idx="69">
                  <c:v>1.237179383</c:v>
                </c:pt>
                <c:pt idx="70">
                  <c:v>1.229893635</c:v>
                </c:pt>
                <c:pt idx="71">
                  <c:v>1.2224754470000001</c:v>
                </c:pt>
                <c:pt idx="72">
                  <c:v>1.2149524300000001</c:v>
                </c:pt>
                <c:pt idx="73">
                  <c:v>1.207351775</c:v>
                </c:pt>
                <c:pt idx="74">
                  <c:v>1.1997001009999999</c:v>
                </c:pt>
                <c:pt idx="75">
                  <c:v>1.192023305</c:v>
                </c:pt>
                <c:pt idx="76">
                  <c:v>1.184346428</c:v>
                </c:pt>
                <c:pt idx="77">
                  <c:v>1.1766935270000001</c:v>
                </c:pt>
                <c:pt idx="78">
                  <c:v>1.1690875700000001</c:v>
                </c:pt>
                <c:pt idx="79">
                  <c:v>1.161550332</c:v>
                </c:pt>
                <c:pt idx="80">
                  <c:v>1.154102312</c:v>
                </c:pt>
                <c:pt idx="81">
                  <c:v>1.1467626630000001</c:v>
                </c:pt>
                <c:pt idx="82">
                  <c:v>1.139549133</c:v>
                </c:pt>
                <c:pt idx="83">
                  <c:v>1.13247802</c:v>
                </c:pt>
                <c:pt idx="84">
                  <c:v>1.125564145</c:v>
                </c:pt>
                <c:pt idx="85">
                  <c:v>1.1188208319999999</c:v>
                </c:pt>
                <c:pt idx="86">
                  <c:v>1.112259903</c:v>
                </c:pt>
                <c:pt idx="87">
                  <c:v>1.1058916860000001</c:v>
                </c:pt>
                <c:pt idx="88">
                  <c:v>1.0997250350000001</c:v>
                </c:pt>
                <c:pt idx="89">
                  <c:v>1.0937673530000001</c:v>
                </c:pt>
                <c:pt idx="90">
                  <c:v>1.088024637</c:v>
                </c:pt>
                <c:pt idx="91">
                  <c:v>1.082501522</c:v>
                </c:pt>
                <c:pt idx="92">
                  <c:v>1.077201335</c:v>
                </c:pt>
                <c:pt idx="93">
                  <c:v>1.0721261559999999</c:v>
                </c:pt>
                <c:pt idx="94">
                  <c:v>1.067276887</c:v>
                </c:pt>
                <c:pt idx="95">
                  <c:v>1.0626533250000001</c:v>
                </c:pt>
                <c:pt idx="96">
                  <c:v>1.0582542319999999</c:v>
                </c:pt>
                <c:pt idx="97">
                  <c:v>1.0540774209999999</c:v>
                </c:pt>
                <c:pt idx="98">
                  <c:v>1.0501198300000001</c:v>
                </c:pt>
                <c:pt idx="99">
                  <c:v>1.046377608</c:v>
                </c:pt>
                <c:pt idx="100">
                  <c:v>1.042846191</c:v>
                </c:pt>
              </c:numCache>
            </c:numRef>
          </c:val>
        </c:ser>
        <c:ser>
          <c:idx val="34"/>
          <c:order val="34"/>
          <c:val>
            <c:numRef>
              <c:f>Sheet1!$A$35:$CW$35</c:f>
              <c:numCache>
                <c:formatCode>General</c:formatCode>
                <c:ptCount val="101"/>
                <c:pt idx="0">
                  <c:v>1.043971939</c:v>
                </c:pt>
                <c:pt idx="1">
                  <c:v>1.047579805</c:v>
                </c:pt>
                <c:pt idx="2">
                  <c:v>1.051390549</c:v>
                </c:pt>
                <c:pt idx="3">
                  <c:v>1.055400554</c:v>
                </c:pt>
                <c:pt idx="4">
                  <c:v>1.059601799</c:v>
                </c:pt>
                <c:pt idx="5">
                  <c:v>1.063981042</c:v>
                </c:pt>
                <c:pt idx="6">
                  <c:v>1.0685193909999999</c:v>
                </c:pt>
                <c:pt idx="7">
                  <c:v>1.073192631</c:v>
                </c:pt>
                <c:pt idx="8">
                  <c:v>1.077972675</c:v>
                </c:pt>
                <c:pt idx="9">
                  <c:v>1.0828304440000001</c:v>
                </c:pt>
                <c:pt idx="10">
                  <c:v>1.0877402410000001</c:v>
                </c:pt>
                <c:pt idx="11">
                  <c:v>1.092685342</c:v>
                </c:pt>
                <c:pt idx="12">
                  <c:v>1.097664027</c:v>
                </c:pt>
                <c:pt idx="13">
                  <c:v>1.1026948999999999</c:v>
                </c:pt>
                <c:pt idx="14">
                  <c:v>1.107820037</c:v>
                </c:pt>
                <c:pt idx="15">
                  <c:v>1.113104619</c:v>
                </c:pt>
                <c:pt idx="16">
                  <c:v>1.118632147</c:v>
                </c:pt>
                <c:pt idx="17">
                  <c:v>1.124495233</c:v>
                </c:pt>
                <c:pt idx="18">
                  <c:v>1.1307829840000001</c:v>
                </c:pt>
                <c:pt idx="19">
                  <c:v>1.1375670179999999</c:v>
                </c:pt>
                <c:pt idx="20">
                  <c:v>1.14488871</c:v>
                </c:pt>
                <c:pt idx="21">
                  <c:v>1.15275028</c:v>
                </c:pt>
                <c:pt idx="22">
                  <c:v>1.16111162</c:v>
                </c:pt>
                <c:pt idx="23">
                  <c:v>1.169893574</c:v>
                </c:pt>
                <c:pt idx="24">
                  <c:v>1.1789869479999999</c:v>
                </c:pt>
                <c:pt idx="25">
                  <c:v>1.1882653729999999</c:v>
                </c:pt>
                <c:pt idx="26">
                  <c:v>1.1975993970000001</c:v>
                </c:pt>
                <c:pt idx="27">
                  <c:v>1.2068692050000001</c:v>
                </c:pt>
                <c:pt idx="28">
                  <c:v>1.2159739359999999</c:v>
                </c:pt>
                <c:pt idx="29">
                  <c:v>1.2248365800000001</c:v>
                </c:pt>
                <c:pt idx="30">
                  <c:v>1.233404457</c:v>
                </c:pt>
                <c:pt idx="31">
                  <c:v>1.24164618</c:v>
                </c:pt>
                <c:pt idx="32">
                  <c:v>1.24954645</c:v>
                </c:pt>
                <c:pt idx="33">
                  <c:v>1.257100138</c:v>
                </c:pt>
                <c:pt idx="34">
                  <c:v>1.264306811</c:v>
                </c:pt>
                <c:pt idx="35">
                  <c:v>1.271166469</c:v>
                </c:pt>
                <c:pt idx="36">
                  <c:v>1.277676783</c:v>
                </c:pt>
                <c:pt idx="37">
                  <c:v>1.2838317530000001</c:v>
                </c:pt>
                <c:pt idx="38">
                  <c:v>1.289621487</c:v>
                </c:pt>
                <c:pt idx="39">
                  <c:v>1.2950327429999999</c:v>
                </c:pt>
                <c:pt idx="40">
                  <c:v>1.300049835</c:v>
                </c:pt>
                <c:pt idx="41">
                  <c:v>1.30465567</c:v>
                </c:pt>
                <c:pt idx="42">
                  <c:v>1.308832717</c:v>
                </c:pt>
                <c:pt idx="43">
                  <c:v>1.3125638129999999</c:v>
                </c:pt>
                <c:pt idx="44">
                  <c:v>1.315832814</c:v>
                </c:pt>
                <c:pt idx="45">
                  <c:v>1.3186250660000001</c:v>
                </c:pt>
                <c:pt idx="46">
                  <c:v>1.320927749</c:v>
                </c:pt>
                <c:pt idx="47">
                  <c:v>1.3227301220000001</c:v>
                </c:pt>
                <c:pt idx="48">
                  <c:v>1.3240236869999999</c:v>
                </c:pt>
                <c:pt idx="49">
                  <c:v>1.3248023019999999</c:v>
                </c:pt>
                <c:pt idx="50">
                  <c:v>1.325062258</c:v>
                </c:pt>
                <c:pt idx="51">
                  <c:v>1.324802316</c:v>
                </c:pt>
                <c:pt idx="52">
                  <c:v>1.3240237269999999</c:v>
                </c:pt>
                <c:pt idx="53">
                  <c:v>1.322730221</c:v>
                </c:pt>
                <c:pt idx="54">
                  <c:v>1.320927983</c:v>
                </c:pt>
                <c:pt idx="55">
                  <c:v>1.3186256000000001</c:v>
                </c:pt>
                <c:pt idx="56">
                  <c:v>1.3158339960000001</c:v>
                </c:pt>
                <c:pt idx="57">
                  <c:v>1.3125663430000001</c:v>
                </c:pt>
                <c:pt idx="58">
                  <c:v>1.3088379619999999</c:v>
                </c:pt>
                <c:pt idx="59">
                  <c:v>1.3046661980000001</c:v>
                </c:pt>
                <c:pt idx="60">
                  <c:v>1.3000702900000001</c:v>
                </c:pt>
                <c:pt idx="61">
                  <c:v>1.295071217999999</c:v>
                </c:pt>
                <c:pt idx="62">
                  <c:v>1.289691552999999</c:v>
                </c:pt>
                <c:pt idx="63">
                  <c:v>1.2839552759999999</c:v>
                </c:pt>
                <c:pt idx="64">
                  <c:v>1.2778876079999999</c:v>
                </c:pt>
                <c:pt idx="65">
                  <c:v>1.271514826</c:v>
                </c:pt>
                <c:pt idx="66">
                  <c:v>1.2648640689999999</c:v>
                </c:pt>
                <c:pt idx="67">
                  <c:v>1.2579631499999999</c:v>
                </c:pt>
                <c:pt idx="68">
                  <c:v>1.250840366</c:v>
                </c:pt>
                <c:pt idx="69">
                  <c:v>1.2435243030000001</c:v>
                </c:pt>
                <c:pt idx="70">
                  <c:v>1.23604365</c:v>
                </c:pt>
                <c:pt idx="71">
                  <c:v>1.228427014</c:v>
                </c:pt>
                <c:pt idx="72">
                  <c:v>1.220702744</c:v>
                </c:pt>
                <c:pt idx="73">
                  <c:v>1.2128987600000001</c:v>
                </c:pt>
                <c:pt idx="74">
                  <c:v>1.205042392</c:v>
                </c:pt>
                <c:pt idx="75">
                  <c:v>1.1971602290000001</c:v>
                </c:pt>
                <c:pt idx="76">
                  <c:v>1.189277983</c:v>
                </c:pt>
                <c:pt idx="77">
                  <c:v>1.1814203560000001</c:v>
                </c:pt>
                <c:pt idx="78">
                  <c:v>1.1736109269999999</c:v>
                </c:pt>
                <c:pt idx="79">
                  <c:v>1.165872056</c:v>
                </c:pt>
                <c:pt idx="80">
                  <c:v>1.15822479</c:v>
                </c:pt>
                <c:pt idx="81">
                  <c:v>1.1506887939999999</c:v>
                </c:pt>
                <c:pt idx="82">
                  <c:v>1.143282291</c:v>
                </c:pt>
                <c:pt idx="83">
                  <c:v>1.136022015</c:v>
                </c:pt>
                <c:pt idx="84">
                  <c:v>1.1289231829999999</c:v>
                </c:pt>
                <c:pt idx="85">
                  <c:v>1.1219994760000001</c:v>
                </c:pt>
                <c:pt idx="86">
                  <c:v>1.115263031</c:v>
                </c:pt>
                <c:pt idx="87">
                  <c:v>1.1087244549999999</c:v>
                </c:pt>
                <c:pt idx="88">
                  <c:v>1.1023928359999999</c:v>
                </c:pt>
                <c:pt idx="89">
                  <c:v>1.096275777</c:v>
                </c:pt>
                <c:pt idx="90">
                  <c:v>1.0903794339999999</c:v>
                </c:pt>
                <c:pt idx="91">
                  <c:v>1.0847085670000001</c:v>
                </c:pt>
                <c:pt idx="92">
                  <c:v>1.0792665910000001</c:v>
                </c:pt>
                <c:pt idx="93">
                  <c:v>1.0740556429999999</c:v>
                </c:pt>
                <c:pt idx="94">
                  <c:v>1.0690766490000001</c:v>
                </c:pt>
                <c:pt idx="95">
                  <c:v>1.064329399</c:v>
                </c:pt>
                <c:pt idx="96">
                  <c:v>1.0598126240000001</c:v>
                </c:pt>
                <c:pt idx="97">
                  <c:v>1.0555240770000001</c:v>
                </c:pt>
                <c:pt idx="98">
                  <c:v>1.051460614</c:v>
                </c:pt>
                <c:pt idx="99">
                  <c:v>1.0476182810000001</c:v>
                </c:pt>
                <c:pt idx="100">
                  <c:v>1.043992394</c:v>
                </c:pt>
              </c:numCache>
            </c:numRef>
          </c:val>
        </c:ser>
        <c:ser>
          <c:idx val="35"/>
          <c:order val="35"/>
          <c:val>
            <c:numRef>
              <c:f>Sheet1!$A$36:$CW$36</c:f>
              <c:numCache>
                <c:formatCode>General</c:formatCode>
                <c:ptCount val="101"/>
                <c:pt idx="0">
                  <c:v>1.045084259</c:v>
                </c:pt>
                <c:pt idx="1">
                  <c:v>1.0487899279999999</c:v>
                </c:pt>
                <c:pt idx="2">
                  <c:v>1.0527089949999999</c:v>
                </c:pt>
                <c:pt idx="3">
                  <c:v>1.056841073</c:v>
                </c:pt>
                <c:pt idx="4">
                  <c:v>1.0611827309999999</c:v>
                </c:pt>
                <c:pt idx="5">
                  <c:v>1.065726948</c:v>
                </c:pt>
                <c:pt idx="6">
                  <c:v>1.0704628119999999</c:v>
                </c:pt>
                <c:pt idx="7">
                  <c:v>1.0753756940000001</c:v>
                </c:pt>
                <c:pt idx="8">
                  <c:v>1.08044812</c:v>
                </c:pt>
                <c:pt idx="9">
                  <c:v>1.08566154</c:v>
                </c:pt>
                <c:pt idx="10">
                  <c:v>1.090999037</c:v>
                </c:pt>
                <c:pt idx="11">
                  <c:v>1.09644879</c:v>
                </c:pt>
                <c:pt idx="12">
                  <c:v>1.1020078209999999</c:v>
                </c:pt>
                <c:pt idx="13">
                  <c:v>1.107685295</c:v>
                </c:pt>
                <c:pt idx="14">
                  <c:v>1.1135044759999999</c:v>
                </c:pt>
                <c:pt idx="15">
                  <c:v>1.1195024739999999</c:v>
                </c:pt>
                <c:pt idx="16">
                  <c:v>1.1257272469999999</c:v>
                </c:pt>
                <c:pt idx="17">
                  <c:v>1.132231832</c:v>
                </c:pt>
                <c:pt idx="18">
                  <c:v>1.139066463</c:v>
                </c:pt>
                <c:pt idx="19">
                  <c:v>1.146269821</c:v>
                </c:pt>
                <c:pt idx="20">
                  <c:v>1.1538610789999999</c:v>
                </c:pt>
                <c:pt idx="21">
                  <c:v>1.1618343360000001</c:v>
                </c:pt>
                <c:pt idx="22">
                  <c:v>1.1701566539999999</c:v>
                </c:pt>
                <c:pt idx="23">
                  <c:v>1.1787701290000001</c:v>
                </c:pt>
                <c:pt idx="24">
                  <c:v>1.187597561</c:v>
                </c:pt>
                <c:pt idx="25">
                  <c:v>1.196550521</c:v>
                </c:pt>
                <c:pt idx="26">
                  <c:v>1.205538202999999</c:v>
                </c:pt>
                <c:pt idx="27">
                  <c:v>1.2144754250000001</c:v>
                </c:pt>
                <c:pt idx="28">
                  <c:v>1.2232885</c:v>
                </c:pt>
                <c:pt idx="29">
                  <c:v>1.231918356</c:v>
                </c:pt>
                <c:pt idx="30">
                  <c:v>1.240320893</c:v>
                </c:pt>
                <c:pt idx="31">
                  <c:v>1.248465151</c:v>
                </c:pt>
                <c:pt idx="32">
                  <c:v>1.2563301250000001</c:v>
                </c:pt>
                <c:pt idx="33">
                  <c:v>1.2639011330000001</c:v>
                </c:pt>
                <c:pt idx="34">
                  <c:v>1.271166469</c:v>
                </c:pt>
                <c:pt idx="35">
                  <c:v>1.2781148170000001</c:v>
                </c:pt>
                <c:pt idx="36">
                  <c:v>1.2847335959999999</c:v>
                </c:pt>
                <c:pt idx="37">
                  <c:v>1.291008197</c:v>
                </c:pt>
                <c:pt idx="38">
                  <c:v>1.2969219299999999</c:v>
                </c:pt>
                <c:pt idx="39">
                  <c:v>1.3024564279999999</c:v>
                </c:pt>
                <c:pt idx="40">
                  <c:v>1.307592291</c:v>
                </c:pt>
                <c:pt idx="41">
                  <c:v>1.312309809</c:v>
                </c:pt>
                <c:pt idx="42">
                  <c:v>1.316589628</c:v>
                </c:pt>
                <c:pt idx="43">
                  <c:v>1.320413327</c:v>
                </c:pt>
                <c:pt idx="44">
                  <c:v>1.3237638730000001</c:v>
                </c:pt>
                <c:pt idx="45">
                  <c:v>1.32662598</c:v>
                </c:pt>
                <c:pt idx="46">
                  <c:v>1.3289863630000001</c:v>
                </c:pt>
                <c:pt idx="47">
                  <c:v>1.33083394</c:v>
                </c:pt>
                <c:pt idx="48">
                  <c:v>1.3321599630000001</c:v>
                </c:pt>
                <c:pt idx="49">
                  <c:v>1.33295812</c:v>
                </c:pt>
                <c:pt idx="50">
                  <c:v>1.333224599</c:v>
                </c:pt>
                <c:pt idx="51">
                  <c:v>1.332958128</c:v>
                </c:pt>
                <c:pt idx="52">
                  <c:v>1.3321599879999999</c:v>
                </c:pt>
                <c:pt idx="53">
                  <c:v>1.330834002</c:v>
                </c:pt>
                <c:pt idx="54">
                  <c:v>1.32898651</c:v>
                </c:pt>
                <c:pt idx="55">
                  <c:v>1.3266263140000001</c:v>
                </c:pt>
                <c:pt idx="56">
                  <c:v>1.3237646119999991</c:v>
                </c:pt>
                <c:pt idx="57">
                  <c:v>1.3204149089999999</c:v>
                </c:pt>
                <c:pt idx="58">
                  <c:v>1.3165929080000001</c:v>
                </c:pt>
                <c:pt idx="59">
                  <c:v>1.3123163900000001</c:v>
                </c:pt>
                <c:pt idx="60">
                  <c:v>1.3076050779999999</c:v>
                </c:pt>
                <c:pt idx="61">
                  <c:v>1.3024804800000001</c:v>
                </c:pt>
                <c:pt idx="62">
                  <c:v>1.2969657299999999</c:v>
                </c:pt>
                <c:pt idx="63">
                  <c:v>1.291085415</c:v>
                </c:pt>
                <c:pt idx="64">
                  <c:v>1.2848653880000001</c:v>
                </c:pt>
                <c:pt idx="65">
                  <c:v>1.278332585</c:v>
                </c:pt>
                <c:pt idx="66">
                  <c:v>1.271514826</c:v>
                </c:pt>
                <c:pt idx="67">
                  <c:v>1.264440625</c:v>
                </c:pt>
                <c:pt idx="68">
                  <c:v>1.257138987</c:v>
                </c:pt>
                <c:pt idx="69">
                  <c:v>1.249639218</c:v>
                </c:pt>
                <c:pt idx="70">
                  <c:v>1.2419707250000001</c:v>
                </c:pt>
                <c:pt idx="71">
                  <c:v>1.2341628339999999</c:v>
                </c:pt>
                <c:pt idx="72">
                  <c:v>1.2262446069999999</c:v>
                </c:pt>
                <c:pt idx="73">
                  <c:v>1.218244664</c:v>
                </c:pt>
                <c:pt idx="74">
                  <c:v>1.2101910220000001</c:v>
                </c:pt>
                <c:pt idx="75">
                  <c:v>1.2021109379999999</c:v>
                </c:pt>
                <c:pt idx="76">
                  <c:v>1.194030768</c:v>
                </c:pt>
                <c:pt idx="77">
                  <c:v>1.185975835</c:v>
                </c:pt>
                <c:pt idx="78">
                  <c:v>1.1779703109999999</c:v>
                </c:pt>
                <c:pt idx="79">
                  <c:v>1.1700371169999999</c:v>
                </c:pt>
                <c:pt idx="80">
                  <c:v>1.162197827</c:v>
                </c:pt>
                <c:pt idx="81">
                  <c:v>1.154472602</c:v>
                </c:pt>
                <c:pt idx="82">
                  <c:v>1.1468801200000001</c:v>
                </c:pt>
                <c:pt idx="83">
                  <c:v>1.1394375379999999</c:v>
                </c:pt>
                <c:pt idx="84">
                  <c:v>1.1321604540000001</c:v>
                </c:pt>
                <c:pt idx="85">
                  <c:v>1.1250628920000001</c:v>
                </c:pt>
                <c:pt idx="86">
                  <c:v>1.1181572950000001</c:v>
                </c:pt>
                <c:pt idx="87">
                  <c:v>1.111454535</c:v>
                </c:pt>
                <c:pt idx="88">
                  <c:v>1.1049639280000001</c:v>
                </c:pt>
                <c:pt idx="89">
                  <c:v>1.098693269</c:v>
                </c:pt>
                <c:pt idx="90">
                  <c:v>1.092648869</c:v>
                </c:pt>
                <c:pt idx="91">
                  <c:v>1.086835606</c:v>
                </c:pt>
                <c:pt idx="92">
                  <c:v>1.081256982</c:v>
                </c:pt>
                <c:pt idx="93">
                  <c:v>1.075915186</c:v>
                </c:pt>
                <c:pt idx="94">
                  <c:v>1.070811169</c:v>
                </c:pt>
                <c:pt idx="95">
                  <c:v>1.0659447150000001</c:v>
                </c:pt>
                <c:pt idx="96">
                  <c:v>1.0613145239999999</c:v>
                </c:pt>
                <c:pt idx="97">
                  <c:v>1.0569182909999999</c:v>
                </c:pt>
                <c:pt idx="98">
                  <c:v>1.0527527940000001</c:v>
                </c:pt>
                <c:pt idx="99">
                  <c:v>1.04881398</c:v>
                </c:pt>
                <c:pt idx="100">
                  <c:v>1.045097046</c:v>
                </c:pt>
              </c:numCache>
            </c:numRef>
          </c:val>
        </c:ser>
        <c:ser>
          <c:idx val="36"/>
          <c:order val="36"/>
          <c:val>
            <c:numRef>
              <c:f>Sheet1!$A$37:$CW$37</c:f>
              <c:numCache>
                <c:formatCode>General</c:formatCode>
                <c:ptCount val="101"/>
                <c:pt idx="0">
                  <c:v>1.04614779</c:v>
                </c:pt>
                <c:pt idx="1">
                  <c:v>1.0499451470000001</c:v>
                </c:pt>
                <c:pt idx="2">
                  <c:v>1.053964458999999</c:v>
                </c:pt>
                <c:pt idx="3">
                  <c:v>1.0582075</c:v>
                </c:pt>
                <c:pt idx="4">
                  <c:v>1.0626738899999999</c:v>
                </c:pt>
                <c:pt idx="5">
                  <c:v>1.0673607249999999</c:v>
                </c:pt>
                <c:pt idx="6">
                  <c:v>1.0722623680000001</c:v>
                </c:pt>
                <c:pt idx="7">
                  <c:v>1.077370508</c:v>
                </c:pt>
                <c:pt idx="8">
                  <c:v>1.0826746599999999</c:v>
                </c:pt>
                <c:pt idx="9">
                  <c:v>1.088163201</c:v>
                </c:pt>
                <c:pt idx="10">
                  <c:v>1.0938249760000001</c:v>
                </c:pt>
                <c:pt idx="11">
                  <c:v>1.099651366</c:v>
                </c:pt>
                <c:pt idx="12">
                  <c:v>1.1056385289999999</c:v>
                </c:pt>
                <c:pt idx="13">
                  <c:v>1.1117893729999999</c:v>
                </c:pt>
                <c:pt idx="14">
                  <c:v>1.1181147149999999</c:v>
                </c:pt>
                <c:pt idx="15">
                  <c:v>1.1246331169999999</c:v>
                </c:pt>
                <c:pt idx="16">
                  <c:v>1.131369058</c:v>
                </c:pt>
                <c:pt idx="17">
                  <c:v>1.138349429</c:v>
                </c:pt>
                <c:pt idx="18">
                  <c:v>1.1455987670000001</c:v>
                </c:pt>
                <c:pt idx="19">
                  <c:v>1.1531339570000001</c:v>
                </c:pt>
                <c:pt idx="20">
                  <c:v>1.160959426</c:v>
                </c:pt>
                <c:pt idx="21">
                  <c:v>1.16906379</c:v>
                </c:pt>
                <c:pt idx="22">
                  <c:v>1.1774186820000001</c:v>
                </c:pt>
                <c:pt idx="23">
                  <c:v>1.1859800359999999</c:v>
                </c:pt>
                <c:pt idx="24">
                  <c:v>1.194691543</c:v>
                </c:pt>
                <c:pt idx="25">
                  <c:v>1.2034895750000001</c:v>
                </c:pt>
                <c:pt idx="26">
                  <c:v>1.2123085849999999</c:v>
                </c:pt>
                <c:pt idx="27">
                  <c:v>1.221085996</c:v>
                </c:pt>
                <c:pt idx="28">
                  <c:v>1.229765813</c:v>
                </c:pt>
                <c:pt idx="29">
                  <c:v>1.238300567</c:v>
                </c:pt>
                <c:pt idx="30">
                  <c:v>1.2466515970000001</c:v>
                </c:pt>
                <c:pt idx="31">
                  <c:v>1.254788011</c:v>
                </c:pt>
                <c:pt idx="32">
                  <c:v>1.26268483</c:v>
                </c:pt>
                <c:pt idx="33">
                  <c:v>1.270320868</c:v>
                </c:pt>
                <c:pt idx="34">
                  <c:v>1.277676783</c:v>
                </c:pt>
                <c:pt idx="35">
                  <c:v>1.2847335959999999</c:v>
                </c:pt>
                <c:pt idx="36">
                  <c:v>1.291471764</c:v>
                </c:pt>
                <c:pt idx="37">
                  <c:v>1.2978708109999999</c:v>
                </c:pt>
                <c:pt idx="38">
                  <c:v>1.3039093690000001</c:v>
                </c:pt>
                <c:pt idx="39">
                  <c:v>1.3095655070000001</c:v>
                </c:pt>
                <c:pt idx="40">
                  <c:v>1.3148172039999999</c:v>
                </c:pt>
                <c:pt idx="41">
                  <c:v>1.3196428520000001</c:v>
                </c:pt>
                <c:pt idx="42">
                  <c:v>1.3240217430000001</c:v>
                </c:pt>
                <c:pt idx="43">
                  <c:v>1.327934478</c:v>
                </c:pt>
                <c:pt idx="44">
                  <c:v>1.331363313</c:v>
                </c:pt>
                <c:pt idx="45">
                  <c:v>1.3342924270000001</c:v>
                </c:pt>
                <c:pt idx="46">
                  <c:v>1.336708134</c:v>
                </c:pt>
                <c:pt idx="47">
                  <c:v>1.3385990400000001</c:v>
                </c:pt>
                <c:pt idx="48">
                  <c:v>1.3399561710000001</c:v>
                </c:pt>
                <c:pt idx="49">
                  <c:v>1.3407730550000001</c:v>
                </c:pt>
                <c:pt idx="50">
                  <c:v>1.341045786</c:v>
                </c:pt>
                <c:pt idx="51">
                  <c:v>1.3407730600000001</c:v>
                </c:pt>
                <c:pt idx="52">
                  <c:v>1.339956186</c:v>
                </c:pt>
                <c:pt idx="53">
                  <c:v>1.3385990780000001</c:v>
                </c:pt>
                <c:pt idx="54">
                  <c:v>1.3367082219999999</c:v>
                </c:pt>
                <c:pt idx="55">
                  <c:v>1.33429263</c:v>
                </c:pt>
                <c:pt idx="56">
                  <c:v>1.3313637599999999</c:v>
                </c:pt>
                <c:pt idx="57">
                  <c:v>1.3279354350000001</c:v>
                </c:pt>
                <c:pt idx="58">
                  <c:v>1.3240237269999999</c:v>
                </c:pt>
                <c:pt idx="59">
                  <c:v>1.3196468349999999</c:v>
                </c:pt>
                <c:pt idx="60">
                  <c:v>1.314824942</c:v>
                </c:pt>
                <c:pt idx="61">
                  <c:v>1.3095800639999999</c:v>
                </c:pt>
                <c:pt idx="62">
                  <c:v>1.3039358759999999</c:v>
                </c:pt>
                <c:pt idx="63">
                  <c:v>1.2979175430000001</c:v>
                </c:pt>
                <c:pt idx="64">
                  <c:v>1.291551524</c:v>
                </c:pt>
                <c:pt idx="65">
                  <c:v>1.2848653880000001</c:v>
                </c:pt>
                <c:pt idx="66">
                  <c:v>1.2778876079999999</c:v>
                </c:pt>
                <c:pt idx="67">
                  <c:v>1.270647367</c:v>
                </c:pt>
                <c:pt idx="68">
                  <c:v>1.263174351</c:v>
                </c:pt>
                <c:pt idx="69">
                  <c:v>1.255498553</c:v>
                </c:pt>
                <c:pt idx="70">
                  <c:v>1.247650071</c:v>
                </c:pt>
                <c:pt idx="71">
                  <c:v>1.2396589200000001</c:v>
                </c:pt>
                <c:pt idx="72">
                  <c:v>1.231554842</c:v>
                </c:pt>
                <c:pt idx="73">
                  <c:v>1.2233671310000001</c:v>
                </c:pt>
                <c:pt idx="74">
                  <c:v>1.21512446</c:v>
                </c:pt>
                <c:pt idx="75">
                  <c:v>1.2068547270000001</c:v>
                </c:pt>
                <c:pt idx="76">
                  <c:v>1.198584906</c:v>
                </c:pt>
                <c:pt idx="77">
                  <c:v>1.190340913</c:v>
                </c:pt>
                <c:pt idx="78">
                  <c:v>1.18214749</c:v>
                </c:pt>
                <c:pt idx="79">
                  <c:v>1.1740280940000001</c:v>
                </c:pt>
                <c:pt idx="80">
                  <c:v>1.166004807</c:v>
                </c:pt>
                <c:pt idx="81">
                  <c:v>1.1580982609999999</c:v>
                </c:pt>
                <c:pt idx="82">
                  <c:v>1.1503275749999999</c:v>
                </c:pt>
                <c:pt idx="83">
                  <c:v>1.1427103059999999</c:v>
                </c:pt>
                <c:pt idx="84">
                  <c:v>1.1352624200000001</c:v>
                </c:pt>
                <c:pt idx="85">
                  <c:v>1.12799827</c:v>
                </c:pt>
                <c:pt idx="86">
                  <c:v>1.1209305899999999</c:v>
                </c:pt>
                <c:pt idx="87">
                  <c:v>1.114070508</c:v>
                </c:pt>
                <c:pt idx="88">
                  <c:v>1.1074275579999999</c:v>
                </c:pt>
                <c:pt idx="89">
                  <c:v>1.10100972</c:v>
                </c:pt>
                <c:pt idx="90">
                  <c:v>1.09482345</c:v>
                </c:pt>
                <c:pt idx="91">
                  <c:v>1.0888737429999999</c:v>
                </c:pt>
                <c:pt idx="92">
                  <c:v>1.083164182</c:v>
                </c:pt>
                <c:pt idx="93">
                  <c:v>1.0776970079999999</c:v>
                </c:pt>
                <c:pt idx="94">
                  <c:v>1.072473193</c:v>
                </c:pt>
                <c:pt idx="95">
                  <c:v>1.0674925179999999</c:v>
                </c:pt>
                <c:pt idx="96">
                  <c:v>1.0627536500000001</c:v>
                </c:pt>
                <c:pt idx="97">
                  <c:v>1.0582542319999999</c:v>
                </c:pt>
                <c:pt idx="98">
                  <c:v>1.0539909670000001</c:v>
                </c:pt>
                <c:pt idx="99">
                  <c:v>1.0499597030000001</c:v>
                </c:pt>
                <c:pt idx="100">
                  <c:v>1.0461555279999999</c:v>
                </c:pt>
              </c:numCache>
            </c:numRef>
          </c:val>
        </c:ser>
        <c:ser>
          <c:idx val="37"/>
          <c:order val="37"/>
          <c:val>
            <c:numRef>
              <c:f>Sheet1!$A$38:$CW$38</c:f>
              <c:numCache>
                <c:formatCode>General</c:formatCode>
                <c:ptCount val="101"/>
                <c:pt idx="0">
                  <c:v>1.047158799</c:v>
                </c:pt>
                <c:pt idx="1">
                  <c:v>1.051042043</c:v>
                </c:pt>
                <c:pt idx="2">
                  <c:v>1.0551543269999999</c:v>
                </c:pt>
                <c:pt idx="3">
                  <c:v>1.059498831</c:v>
                </c:pt>
                <c:pt idx="4">
                  <c:v>1.0640771419999999</c:v>
                </c:pt>
                <c:pt idx="5">
                  <c:v>1.068888997</c:v>
                </c:pt>
                <c:pt idx="6">
                  <c:v>1.07393212</c:v>
                </c:pt>
                <c:pt idx="7">
                  <c:v>1.0792022219999999</c:v>
                </c:pt>
                <c:pt idx="8">
                  <c:v>1.084693256</c:v>
                </c:pt>
                <c:pt idx="9">
                  <c:v>1.090397989</c:v>
                </c:pt>
                <c:pt idx="10">
                  <c:v>1.0963089079999999</c:v>
                </c:pt>
                <c:pt idx="11">
                  <c:v>1.1024194</c:v>
                </c:pt>
                <c:pt idx="12">
                  <c:v>1.1087250369999999</c:v>
                </c:pt>
                <c:pt idx="13">
                  <c:v>1.115224708</c:v>
                </c:pt>
                <c:pt idx="14">
                  <c:v>1.121921274</c:v>
                </c:pt>
                <c:pt idx="15">
                  <c:v>1.128821453</c:v>
                </c:pt>
                <c:pt idx="16">
                  <c:v>1.1359347360000001</c:v>
                </c:pt>
                <c:pt idx="17">
                  <c:v>1.143271328</c:v>
                </c:pt>
                <c:pt idx="18">
                  <c:v>1.150839347</c:v>
                </c:pt>
                <c:pt idx="19">
                  <c:v>1.1586417280000001</c:v>
                </c:pt>
                <c:pt idx="20">
                  <c:v>1.16667341</c:v>
                </c:pt>
                <c:pt idx="21">
                  <c:v>1.174919388</c:v>
                </c:pt>
                <c:pt idx="22">
                  <c:v>1.1833540490000001</c:v>
                </c:pt>
                <c:pt idx="23">
                  <c:v>1.191941948</c:v>
                </c:pt>
                <c:pt idx="24">
                  <c:v>1.2006398659999999</c:v>
                </c:pt>
                <c:pt idx="25">
                  <c:v>1.209399739</c:v>
                </c:pt>
                <c:pt idx="26">
                  <c:v>1.218171865</c:v>
                </c:pt>
                <c:pt idx="27">
                  <c:v>1.2269078200000001</c:v>
                </c:pt>
                <c:pt idx="28">
                  <c:v>1.235562636</c:v>
                </c:pt>
                <c:pt idx="29">
                  <c:v>1.244096001</c:v>
                </c:pt>
                <c:pt idx="30">
                  <c:v>1.252472493</c:v>
                </c:pt>
                <c:pt idx="31">
                  <c:v>1.2606610469999999</c:v>
                </c:pt>
                <c:pt idx="32">
                  <c:v>1.268633943</c:v>
                </c:pt>
                <c:pt idx="33">
                  <c:v>1.276365647</c:v>
                </c:pt>
                <c:pt idx="34">
                  <c:v>1.2838317530000001</c:v>
                </c:pt>
                <c:pt idx="35">
                  <c:v>1.291008197</c:v>
                </c:pt>
                <c:pt idx="36">
                  <c:v>1.2978708109999999</c:v>
                </c:pt>
                <c:pt idx="37">
                  <c:v>1.3043951819999999</c:v>
                </c:pt>
                <c:pt idx="38">
                  <c:v>1.3105567760000001</c:v>
                </c:pt>
                <c:pt idx="39">
                  <c:v>1.3163312060000001</c:v>
                </c:pt>
                <c:pt idx="40">
                  <c:v>1.321694600999999</c:v>
                </c:pt>
                <c:pt idx="41">
                  <c:v>1.3266239799999999</c:v>
                </c:pt>
                <c:pt idx="42">
                  <c:v>1.3310976130000001</c:v>
                </c:pt>
                <c:pt idx="43">
                  <c:v>1.335095334</c:v>
                </c:pt>
                <c:pt idx="44">
                  <c:v>1.338598816</c:v>
                </c:pt>
                <c:pt idx="45">
                  <c:v>1.3415917799999999</c:v>
                </c:pt>
                <c:pt idx="46">
                  <c:v>1.3440601839999999</c:v>
                </c:pt>
                <c:pt idx="47">
                  <c:v>1.345992356</c:v>
                </c:pt>
                <c:pt idx="48">
                  <c:v>1.3473791100000001</c:v>
                </c:pt>
                <c:pt idx="49">
                  <c:v>1.3482138269999999</c:v>
                </c:pt>
                <c:pt idx="50">
                  <c:v>1.3484925109999999</c:v>
                </c:pt>
                <c:pt idx="51">
                  <c:v>1.3482138299999999</c:v>
                </c:pt>
                <c:pt idx="52">
                  <c:v>1.347379119</c:v>
                </c:pt>
                <c:pt idx="53">
                  <c:v>1.345992378</c:v>
                </c:pt>
                <c:pt idx="54">
                  <c:v>1.344060236</c:v>
                </c:pt>
                <c:pt idx="55">
                  <c:v>1.341591899</c:v>
                </c:pt>
                <c:pt idx="56">
                  <c:v>1.3385990780000001</c:v>
                </c:pt>
                <c:pt idx="57">
                  <c:v>1.335095895</c:v>
                </c:pt>
                <c:pt idx="58">
                  <c:v>1.3310987750000001</c:v>
                </c:pt>
                <c:pt idx="59">
                  <c:v>1.3266263140000001</c:v>
                </c:pt>
                <c:pt idx="60">
                  <c:v>1.321699135</c:v>
                </c:pt>
                <c:pt idx="61">
                  <c:v>1.3163397349999999</c:v>
                </c:pt>
                <c:pt idx="62">
                  <c:v>1.3105723069999999</c:v>
                </c:pt>
                <c:pt idx="63">
                  <c:v>1.3044225629999999</c:v>
                </c:pt>
                <c:pt idx="64">
                  <c:v>1.2979175430000001</c:v>
                </c:pt>
                <c:pt idx="65">
                  <c:v>1.291085415</c:v>
                </c:pt>
                <c:pt idx="66">
                  <c:v>1.2839552759999999</c:v>
                </c:pt>
                <c:pt idx="67">
                  <c:v>1.276556944</c:v>
                </c:pt>
                <c:pt idx="68">
                  <c:v>1.2689207549999999</c:v>
                </c:pt>
                <c:pt idx="69">
                  <c:v>1.2610773559999999</c:v>
                </c:pt>
                <c:pt idx="70">
                  <c:v>1.253057503</c:v>
                </c:pt>
                <c:pt idx="71">
                  <c:v>1.244891865</c:v>
                </c:pt>
                <c:pt idx="72">
                  <c:v>1.236610835</c:v>
                </c:pt>
                <c:pt idx="73">
                  <c:v>1.228244345</c:v>
                </c:pt>
                <c:pt idx="74">
                  <c:v>1.2198216959999959</c:v>
                </c:pt>
                <c:pt idx="75">
                  <c:v>1.211371393999999</c:v>
                </c:pt>
                <c:pt idx="76">
                  <c:v>1.202921001</c:v>
                </c:pt>
                <c:pt idx="77">
                  <c:v>1.194497001</c:v>
                </c:pt>
                <c:pt idx="78">
                  <c:v>1.1861246750000001</c:v>
                </c:pt>
                <c:pt idx="79">
                  <c:v>1.1778279920000001</c:v>
                </c:pt>
                <c:pt idx="80">
                  <c:v>1.169629517</c:v>
                </c:pt>
                <c:pt idx="81">
                  <c:v>1.161550332</c:v>
                </c:pt>
                <c:pt idx="82">
                  <c:v>1.153609973</c:v>
                </c:pt>
                <c:pt idx="83">
                  <c:v>1.145826381</c:v>
                </c:pt>
                <c:pt idx="84">
                  <c:v>1.1382158710000001</c:v>
                </c:pt>
                <c:pt idx="85">
                  <c:v>1.130793108</c:v>
                </c:pt>
                <c:pt idx="86">
                  <c:v>1.123571106</c:v>
                </c:pt>
                <c:pt idx="87">
                  <c:v>1.116561234</c:v>
                </c:pt>
                <c:pt idx="88">
                  <c:v>1.1097732360000001</c:v>
                </c:pt>
                <c:pt idx="89">
                  <c:v>1.1032152639999999</c:v>
                </c:pt>
                <c:pt idx="90">
                  <c:v>1.0968939170000001</c:v>
                </c:pt>
                <c:pt idx="91">
                  <c:v>1.090814299</c:v>
                </c:pt>
                <c:pt idx="92">
                  <c:v>1.084980069</c:v>
                </c:pt>
                <c:pt idx="93">
                  <c:v>1.0793935189999999</c:v>
                </c:pt>
                <c:pt idx="94">
                  <c:v>1.0740556429999999</c:v>
                </c:pt>
                <c:pt idx="95">
                  <c:v>1.0689662150000001</c:v>
                </c:pt>
                <c:pt idx="96">
                  <c:v>1.0641238740000001</c:v>
                </c:pt>
                <c:pt idx="97">
                  <c:v>1.059526212</c:v>
                </c:pt>
                <c:pt idx="98">
                  <c:v>1.055169858</c:v>
                </c:pt>
                <c:pt idx="99">
                  <c:v>1.0510505720000001</c:v>
                </c:pt>
                <c:pt idx="100">
                  <c:v>1.0471633330000001</c:v>
                </c:pt>
              </c:numCache>
            </c:numRef>
          </c:val>
        </c:ser>
        <c:ser>
          <c:idx val="38"/>
          <c:order val="38"/>
          <c:val>
            <c:numRef>
              <c:f>Sheet1!$A$39:$CW$39</c:f>
              <c:numCache>
                <c:formatCode>General</c:formatCode>
                <c:ptCount val="101"/>
                <c:pt idx="0">
                  <c:v>1.0481135239999999</c:v>
                </c:pt>
                <c:pt idx="1">
                  <c:v>1.0520770239999999</c:v>
                </c:pt>
                <c:pt idx="2">
                  <c:v>1.0562755530000001</c:v>
                </c:pt>
                <c:pt idx="3">
                  <c:v>1.06071319</c:v>
                </c:pt>
                <c:pt idx="4">
                  <c:v>1.065392755</c:v>
                </c:pt>
                <c:pt idx="5">
                  <c:v>1.0703156250000001</c:v>
                </c:pt>
                <c:pt idx="6">
                  <c:v>1.0754816009999999</c:v>
                </c:pt>
                <c:pt idx="7">
                  <c:v>1.080888866</c:v>
                </c:pt>
                <c:pt idx="8">
                  <c:v>1.086534093</c:v>
                </c:pt>
                <c:pt idx="9">
                  <c:v>1.092412728</c:v>
                </c:pt>
                <c:pt idx="10">
                  <c:v>1.0985194730000001</c:v>
                </c:pt>
                <c:pt idx="11">
                  <c:v>1.104848917</c:v>
                </c:pt>
                <c:pt idx="12">
                  <c:v>1.111396238</c:v>
                </c:pt>
                <c:pt idx="13">
                  <c:v>1.1181578169999999</c:v>
                </c:pt>
                <c:pt idx="14">
                  <c:v>1.1251315829999999</c:v>
                </c:pt>
                <c:pt idx="15">
                  <c:v>1.132316933</c:v>
                </c:pt>
                <c:pt idx="16">
                  <c:v>1.139714101</c:v>
                </c:pt>
                <c:pt idx="17">
                  <c:v>1.1473229810000001</c:v>
                </c:pt>
                <c:pt idx="18">
                  <c:v>1.1551415330000001</c:v>
                </c:pt>
                <c:pt idx="19">
                  <c:v>1.1631640329999999</c:v>
                </c:pt>
                <c:pt idx="20">
                  <c:v>1.171379484</c:v>
                </c:pt>
                <c:pt idx="21">
                  <c:v>1.179770524</c:v>
                </c:pt>
                <c:pt idx="22">
                  <c:v>1.188313076</c:v>
                </c:pt>
                <c:pt idx="23">
                  <c:v>1.1969768119999999</c:v>
                </c:pt>
                <c:pt idx="24">
                  <c:v>1.205726361</c:v>
                </c:pt>
                <c:pt idx="25">
                  <c:v>1.214523008</c:v>
                </c:pt>
                <c:pt idx="26">
                  <c:v>1.2233265639999999</c:v>
                </c:pt>
                <c:pt idx="27">
                  <c:v>1.2320970769999999</c:v>
                </c:pt>
                <c:pt idx="28">
                  <c:v>1.2407961270000001</c:v>
                </c:pt>
                <c:pt idx="29">
                  <c:v>1.2493875750000001</c:v>
                </c:pt>
                <c:pt idx="30">
                  <c:v>1.2578377709999999</c:v>
                </c:pt>
                <c:pt idx="31">
                  <c:v>1.2661153270000001</c:v>
                </c:pt>
                <c:pt idx="32">
                  <c:v>1.2741906279999999</c:v>
                </c:pt>
                <c:pt idx="33">
                  <c:v>1.2820352559999999</c:v>
                </c:pt>
                <c:pt idx="34">
                  <c:v>1.289621487</c:v>
                </c:pt>
                <c:pt idx="35">
                  <c:v>1.2969219299999999</c:v>
                </c:pt>
                <c:pt idx="36">
                  <c:v>1.3039093690000001</c:v>
                </c:pt>
                <c:pt idx="37">
                  <c:v>1.3105567760000001</c:v>
                </c:pt>
                <c:pt idx="38">
                  <c:v>1.316837474</c:v>
                </c:pt>
                <c:pt idx="39">
                  <c:v>1.3227253839999999</c:v>
                </c:pt>
                <c:pt idx="40">
                  <c:v>1.328195317</c:v>
                </c:pt>
                <c:pt idx="41">
                  <c:v>1.333223279</c:v>
                </c:pt>
                <c:pt idx="42">
                  <c:v>1.337786755</c:v>
                </c:pt>
                <c:pt idx="43">
                  <c:v>1.3418649629999999</c:v>
                </c:pt>
                <c:pt idx="44">
                  <c:v>1.3454390839999999</c:v>
                </c:pt>
                <c:pt idx="45">
                  <c:v>1.3484924460000001</c:v>
                </c:pt>
                <c:pt idx="46">
                  <c:v>1.351010684</c:v>
                </c:pt>
                <c:pt idx="47">
                  <c:v>1.352981875</c:v>
                </c:pt>
                <c:pt idx="48">
                  <c:v>1.3543966380000001</c:v>
                </c:pt>
                <c:pt idx="49">
                  <c:v>1.355248214</c:v>
                </c:pt>
                <c:pt idx="50">
                  <c:v>1.3555325279999999</c:v>
                </c:pt>
                <c:pt idx="51">
                  <c:v>1.3552482159999999</c:v>
                </c:pt>
                <c:pt idx="52">
                  <c:v>1.3543966430000001</c:v>
                </c:pt>
                <c:pt idx="53">
                  <c:v>1.352981888</c:v>
                </c:pt>
                <c:pt idx="54">
                  <c:v>1.351010713</c:v>
                </c:pt>
                <c:pt idx="55">
                  <c:v>1.3484925130000001</c:v>
                </c:pt>
                <c:pt idx="56">
                  <c:v>1.345439233</c:v>
                </c:pt>
                <c:pt idx="57">
                  <c:v>1.3418652820000001</c:v>
                </c:pt>
                <c:pt idx="58">
                  <c:v>1.3377874139999999</c:v>
                </c:pt>
                <c:pt idx="59">
                  <c:v>1.333224602999999</c:v>
                </c:pt>
                <c:pt idx="60">
                  <c:v>1.3281978889999999</c:v>
                </c:pt>
                <c:pt idx="61">
                  <c:v>1.322730221</c:v>
                </c:pt>
                <c:pt idx="62">
                  <c:v>1.3168462830000001</c:v>
                </c:pt>
                <c:pt idx="63">
                  <c:v>1.3105723069999999</c:v>
                </c:pt>
                <c:pt idx="64">
                  <c:v>1.3039358759999999</c:v>
                </c:pt>
                <c:pt idx="65">
                  <c:v>1.2969657299999999</c:v>
                </c:pt>
                <c:pt idx="66">
                  <c:v>1.289691552999999</c:v>
                </c:pt>
                <c:pt idx="67">
                  <c:v>1.282143765</c:v>
                </c:pt>
                <c:pt idx="68">
                  <c:v>1.2743533149999999</c:v>
                </c:pt>
                <c:pt idx="69">
                  <c:v>1.2663514680000001</c:v>
                </c:pt>
                <c:pt idx="70">
                  <c:v>1.258169603</c:v>
                </c:pt>
                <c:pt idx="71">
                  <c:v>1.249839009</c:v>
                </c:pt>
                <c:pt idx="72">
                  <c:v>1.2413906910000001</c:v>
                </c:pt>
                <c:pt idx="73">
                  <c:v>1.232855187</c:v>
                </c:pt>
                <c:pt idx="74">
                  <c:v>1.224262389</c:v>
                </c:pt>
                <c:pt idx="75">
                  <c:v>1.215641379</c:v>
                </c:pt>
                <c:pt idx="76">
                  <c:v>1.207020277</c:v>
                </c:pt>
                <c:pt idx="77">
                  <c:v>1.1984261009999999</c:v>
                </c:pt>
                <c:pt idx="78">
                  <c:v>1.1898846430000001</c:v>
                </c:pt>
                <c:pt idx="79">
                  <c:v>1.1814203560000001</c:v>
                </c:pt>
                <c:pt idx="80">
                  <c:v>1.1730562600000001</c:v>
                </c:pt>
                <c:pt idx="81">
                  <c:v>1.1648138649999999</c:v>
                </c:pt>
                <c:pt idx="82">
                  <c:v>1.1567130999999999</c:v>
                </c:pt>
                <c:pt idx="83">
                  <c:v>1.14877227</c:v>
                </c:pt>
                <c:pt idx="84">
                  <c:v>1.1410080170000001</c:v>
                </c:pt>
                <c:pt idx="85">
                  <c:v>1.133435304</c:v>
                </c:pt>
                <c:pt idx="86">
                  <c:v>1.1260674079999999</c:v>
                </c:pt>
                <c:pt idx="87">
                  <c:v>1.118915927</c:v>
                </c:pt>
                <c:pt idx="88">
                  <c:v>1.111990802</c:v>
                </c:pt>
                <c:pt idx="89">
                  <c:v>1.10530035</c:v>
                </c:pt>
                <c:pt idx="90">
                  <c:v>1.0988513040000001</c:v>
                </c:pt>
                <c:pt idx="91">
                  <c:v>1.092648869</c:v>
                </c:pt>
                <c:pt idx="92">
                  <c:v>1.08669678</c:v>
                </c:pt>
                <c:pt idx="93">
                  <c:v>1.0809973749999999</c:v>
                </c:pt>
                <c:pt idx="94">
                  <c:v>1.075551666</c:v>
                </c:pt>
                <c:pt idx="95">
                  <c:v>1.0703594249999999</c:v>
                </c:pt>
                <c:pt idx="96">
                  <c:v>1.065419262</c:v>
                </c:pt>
                <c:pt idx="97">
                  <c:v>1.060728721</c:v>
                </c:pt>
                <c:pt idx="98">
                  <c:v>1.0562843630000001</c:v>
                </c:pt>
                <c:pt idx="99">
                  <c:v>1.0520818620000001</c:v>
                </c:pt>
                <c:pt idx="100">
                  <c:v>1.0481160949999999</c:v>
                </c:pt>
              </c:numCache>
            </c:numRef>
          </c:val>
        </c:ser>
        <c:ser>
          <c:idx val="39"/>
          <c:order val="39"/>
          <c:val>
            <c:numRef>
              <c:f>Sheet1!$A$40:$CW$40</c:f>
              <c:numCache>
                <c:formatCode>General</c:formatCode>
                <c:ptCount val="101"/>
                <c:pt idx="0">
                  <c:v>1.049008215</c:v>
                </c:pt>
                <c:pt idx="1">
                  <c:v>1.053046382</c:v>
                </c:pt>
                <c:pt idx="2">
                  <c:v>1.057324744</c:v>
                </c:pt>
                <c:pt idx="3">
                  <c:v>1.0618479439999999</c:v>
                </c:pt>
                <c:pt idx="4">
                  <c:v>1.0666195629999999</c:v>
                </c:pt>
                <c:pt idx="5">
                  <c:v>1.0716419699999999</c:v>
                </c:pt>
                <c:pt idx="6">
                  <c:v>1.07691621</c:v>
                </c:pt>
                <c:pt idx="7">
                  <c:v>1.0824419359999999</c:v>
                </c:pt>
                <c:pt idx="8">
                  <c:v>1.088217429</c:v>
                </c:pt>
                <c:pt idx="9">
                  <c:v>1.094239714</c:v>
                </c:pt>
                <c:pt idx="10">
                  <c:v>1.1005047830000001</c:v>
                </c:pt>
                <c:pt idx="11">
                  <c:v>1.107007911</c:v>
                </c:pt>
                <c:pt idx="12">
                  <c:v>1.1137440080000001</c:v>
                </c:pt>
                <c:pt idx="13">
                  <c:v>1.120707925</c:v>
                </c:pt>
                <c:pt idx="14">
                  <c:v>1.12789462</c:v>
                </c:pt>
                <c:pt idx="15">
                  <c:v>1.1352990970000001</c:v>
                </c:pt>
                <c:pt idx="16">
                  <c:v>1.1429160389999999</c:v>
                </c:pt>
                <c:pt idx="17">
                  <c:v>1.1507391549999999</c:v>
                </c:pt>
                <c:pt idx="18">
                  <c:v>1.158760301</c:v>
                </c:pt>
                <c:pt idx="19">
                  <c:v>1.166968521</c:v>
                </c:pt>
                <c:pt idx="20">
                  <c:v>1.1753491840000001</c:v>
                </c:pt>
                <c:pt idx="21">
                  <c:v>1.1838834</c:v>
                </c:pt>
                <c:pt idx="22">
                  <c:v>1.19254785</c:v>
                </c:pt>
                <c:pt idx="23">
                  <c:v>1.201315074</c:v>
                </c:pt>
                <c:pt idx="24">
                  <c:v>1.2101541680000001</c:v>
                </c:pt>
                <c:pt idx="25">
                  <c:v>1.2190317660000001</c:v>
                </c:pt>
                <c:pt idx="26">
                  <c:v>1.2279131139999999</c:v>
                </c:pt>
                <c:pt idx="27">
                  <c:v>1.236763074</c:v>
                </c:pt>
                <c:pt idx="28">
                  <c:v>1.2455468949999999</c:v>
                </c:pt>
                <c:pt idx="29">
                  <c:v>1.2542306990000001</c:v>
                </c:pt>
                <c:pt idx="30">
                  <c:v>1.262781674</c:v>
                </c:pt>
                <c:pt idx="31">
                  <c:v>1.271168026</c:v>
                </c:pt>
                <c:pt idx="32">
                  <c:v>1.2793588060000001</c:v>
                </c:pt>
                <c:pt idx="33">
                  <c:v>1.287323679</c:v>
                </c:pt>
                <c:pt idx="34">
                  <c:v>1.2950327429999999</c:v>
                </c:pt>
                <c:pt idx="35">
                  <c:v>1.3024564279999999</c:v>
                </c:pt>
                <c:pt idx="36">
                  <c:v>1.3095655070000001</c:v>
                </c:pt>
                <c:pt idx="37">
                  <c:v>1.3163312060000001</c:v>
                </c:pt>
                <c:pt idx="38">
                  <c:v>1.3227253839999999</c:v>
                </c:pt>
                <c:pt idx="39">
                  <c:v>1.328720769</c:v>
                </c:pt>
                <c:pt idx="40">
                  <c:v>1.3342912170000001</c:v>
                </c:pt>
                <c:pt idx="41">
                  <c:v>1.339411965</c:v>
                </c:pt>
                <c:pt idx="42">
                  <c:v>1.344059873</c:v>
                </c:pt>
                <c:pt idx="43">
                  <c:v>1.348213656</c:v>
                </c:pt>
                <c:pt idx="44">
                  <c:v>1.351854069</c:v>
                </c:pt>
                <c:pt idx="45">
                  <c:v>1.3549640940000001</c:v>
                </c:pt>
                <c:pt idx="46">
                  <c:v>1.3575290799999999</c:v>
                </c:pt>
                <c:pt idx="47">
                  <c:v>1.359536868</c:v>
                </c:pt>
                <c:pt idx="48">
                  <c:v>1.3609779</c:v>
                </c:pt>
                <c:pt idx="49">
                  <c:v>1.3618452889999999</c:v>
                </c:pt>
                <c:pt idx="50">
                  <c:v>1.3621348820000001</c:v>
                </c:pt>
                <c:pt idx="51">
                  <c:v>1.36184529</c:v>
                </c:pt>
                <c:pt idx="52">
                  <c:v>1.360977903</c:v>
                </c:pt>
                <c:pt idx="53">
                  <c:v>1.3595368750000001</c:v>
                </c:pt>
                <c:pt idx="54">
                  <c:v>1.357529095999999</c:v>
                </c:pt>
                <c:pt idx="55">
                  <c:v>1.354964131</c:v>
                </c:pt>
                <c:pt idx="56">
                  <c:v>1.3518541509999999</c:v>
                </c:pt>
                <c:pt idx="57">
                  <c:v>1.3482138299999999</c:v>
                </c:pt>
                <c:pt idx="58">
                  <c:v>1.344060236</c:v>
                </c:pt>
                <c:pt idx="59">
                  <c:v>1.3394126909999999</c:v>
                </c:pt>
                <c:pt idx="60">
                  <c:v>1.33429263</c:v>
                </c:pt>
                <c:pt idx="61">
                  <c:v>1.328723426</c:v>
                </c:pt>
                <c:pt idx="62">
                  <c:v>1.322730221</c:v>
                </c:pt>
                <c:pt idx="63">
                  <c:v>1.3163397349999999</c:v>
                </c:pt>
                <c:pt idx="64">
                  <c:v>1.3095800639999999</c:v>
                </c:pt>
                <c:pt idx="65">
                  <c:v>1.3024804800000001</c:v>
                </c:pt>
                <c:pt idx="66">
                  <c:v>1.295071217999999</c:v>
                </c:pt>
                <c:pt idx="67">
                  <c:v>1.287383266</c:v>
                </c:pt>
                <c:pt idx="68">
                  <c:v>1.2794481440000001</c:v>
                </c:pt>
                <c:pt idx="69">
                  <c:v>1.2712977009999999</c:v>
                </c:pt>
                <c:pt idx="70">
                  <c:v>1.262963896</c:v>
                </c:pt>
                <c:pt idx="71">
                  <c:v>1.2544786000000001</c:v>
                </c:pt>
                <c:pt idx="72">
                  <c:v>1.245873394</c:v>
                </c:pt>
                <c:pt idx="73">
                  <c:v>1.237179383</c:v>
                </c:pt>
                <c:pt idx="74">
                  <c:v>1.228427014</c:v>
                </c:pt>
                <c:pt idx="75">
                  <c:v>1.219645909</c:v>
                </c:pt>
                <c:pt idx="76">
                  <c:v>1.210864710999999</c:v>
                </c:pt>
                <c:pt idx="77">
                  <c:v>1.2021109379999999</c:v>
                </c:pt>
                <c:pt idx="78">
                  <c:v>1.1934108619999999</c:v>
                </c:pt>
                <c:pt idx="79">
                  <c:v>1.1847893899999999</c:v>
                </c:pt>
                <c:pt idx="80">
                  <c:v>1.176269971</c:v>
                </c:pt>
                <c:pt idx="81">
                  <c:v>1.167874512</c:v>
                </c:pt>
                <c:pt idx="82">
                  <c:v>1.159623313</c:v>
                </c:pt>
                <c:pt idx="83">
                  <c:v>1.151535019</c:v>
                </c:pt>
                <c:pt idx="84">
                  <c:v>1.1436265809999999</c:v>
                </c:pt>
                <c:pt idx="85">
                  <c:v>1.1359132409999999</c:v>
                </c:pt>
                <c:pt idx="86">
                  <c:v>1.12840852</c:v>
                </c:pt>
                <c:pt idx="87">
                  <c:v>1.1211242340000001</c:v>
                </c:pt>
                <c:pt idx="88">
                  <c:v>1.114070508</c:v>
                </c:pt>
                <c:pt idx="89">
                  <c:v>1.107255812</c:v>
                </c:pt>
                <c:pt idx="90">
                  <c:v>1.1006870049999999</c:v>
                </c:pt>
                <c:pt idx="91">
                  <c:v>1.0943693880000001</c:v>
                </c:pt>
                <c:pt idx="92">
                  <c:v>1.088306767</c:v>
                </c:pt>
                <c:pt idx="93">
                  <c:v>1.082501522</c:v>
                </c:pt>
                <c:pt idx="94">
                  <c:v>1.076954685</c:v>
                </c:pt>
                <c:pt idx="95">
                  <c:v>1.0716660220000001</c:v>
                </c:pt>
                <c:pt idx="96">
                  <c:v>1.0666341189999999</c:v>
                </c:pt>
                <c:pt idx="97">
                  <c:v>1.061856473</c:v>
                </c:pt>
                <c:pt idx="98">
                  <c:v>1.0573295810000001</c:v>
                </c:pt>
                <c:pt idx="99">
                  <c:v>1.053049039</c:v>
                </c:pt>
                <c:pt idx="100">
                  <c:v>1.049009627</c:v>
                </c:pt>
              </c:numCache>
            </c:numRef>
          </c:val>
        </c:ser>
        <c:ser>
          <c:idx val="40"/>
          <c:order val="40"/>
          <c:val>
            <c:numRef>
              <c:f>Sheet1!$A$41:$CW$41</c:f>
              <c:numCache>
                <c:formatCode>General</c:formatCode>
                <c:ptCount val="101"/>
                <c:pt idx="0">
                  <c:v>1.0498391929999991</c:v>
                </c:pt>
                <c:pt idx="1">
                  <c:v>1.0539463790000001</c:v>
                </c:pt>
                <c:pt idx="2">
                  <c:v>1.058298282</c:v>
                </c:pt>
                <c:pt idx="3">
                  <c:v>1.0628999059999999</c:v>
                </c:pt>
                <c:pt idx="4">
                  <c:v>1.06775529</c:v>
                </c:pt>
                <c:pt idx="5">
                  <c:v>1.0728673950000001</c:v>
                </c:pt>
                <c:pt idx="6">
                  <c:v>1.0782379900000001</c:v>
                </c:pt>
                <c:pt idx="7">
                  <c:v>1.083867578</c:v>
                </c:pt>
                <c:pt idx="8">
                  <c:v>1.0897553579999999</c:v>
                </c:pt>
                <c:pt idx="9">
                  <c:v>1.0958992469999991</c:v>
                </c:pt>
                <c:pt idx="10">
                  <c:v>1.10229596</c:v>
                </c:pt>
                <c:pt idx="11">
                  <c:v>1.108941138</c:v>
                </c:pt>
                <c:pt idx="12">
                  <c:v>1.115829502</c:v>
                </c:pt>
                <c:pt idx="13">
                  <c:v>1.1229549860000001</c:v>
                </c:pt>
                <c:pt idx="14">
                  <c:v>1.1303107999999999</c:v>
                </c:pt>
                <c:pt idx="15">
                  <c:v>1.1378893720000001</c:v>
                </c:pt>
                <c:pt idx="16">
                  <c:v>1.1456821420000001</c:v>
                </c:pt>
                <c:pt idx="17">
                  <c:v>1.1536792039999999</c:v>
                </c:pt>
                <c:pt idx="18">
                  <c:v>1.161868831</c:v>
                </c:pt>
                <c:pt idx="19">
                  <c:v>1.1702369720000001</c:v>
                </c:pt>
                <c:pt idx="20">
                  <c:v>1.1787668</c:v>
                </c:pt>
                <c:pt idx="21">
                  <c:v>1.187438421</c:v>
                </c:pt>
                <c:pt idx="22">
                  <c:v>1.1962288059999999</c:v>
                </c:pt>
                <c:pt idx="23">
                  <c:v>1.205111976</c:v>
                </c:pt>
                <c:pt idx="24">
                  <c:v>1.2140594140000001</c:v>
                </c:pt>
                <c:pt idx="25">
                  <c:v>1.223040632</c:v>
                </c:pt>
                <c:pt idx="26">
                  <c:v>1.2320237979999991</c:v>
                </c:pt>
                <c:pt idx="27">
                  <c:v>1.240976332</c:v>
                </c:pt>
                <c:pt idx="28">
                  <c:v>1.2498653820000001</c:v>
                </c:pt>
                <c:pt idx="29">
                  <c:v>1.2586581619999999</c:v>
                </c:pt>
                <c:pt idx="30">
                  <c:v>1.2673221320000001</c:v>
                </c:pt>
                <c:pt idx="31">
                  <c:v>1.275825064</c:v>
                </c:pt>
                <c:pt idx="32">
                  <c:v>1.2841350359999999</c:v>
                </c:pt>
                <c:pt idx="33">
                  <c:v>1.2922204100000001</c:v>
                </c:pt>
                <c:pt idx="34">
                  <c:v>1.300049835</c:v>
                </c:pt>
                <c:pt idx="35">
                  <c:v>1.307592291</c:v>
                </c:pt>
                <c:pt idx="36">
                  <c:v>1.3148172039999999</c:v>
                </c:pt>
                <c:pt idx="37">
                  <c:v>1.321694600999999</c:v>
                </c:pt>
                <c:pt idx="38">
                  <c:v>1.328195317</c:v>
                </c:pt>
                <c:pt idx="39">
                  <c:v>1.3342912170000001</c:v>
                </c:pt>
                <c:pt idx="40">
                  <c:v>1.3399554360000001</c:v>
                </c:pt>
                <c:pt idx="41">
                  <c:v>1.3451626050000001</c:v>
                </c:pt>
                <c:pt idx="42">
                  <c:v>1.349889082</c:v>
                </c:pt>
                <c:pt idx="43">
                  <c:v>1.354113146</c:v>
                </c:pt>
                <c:pt idx="44">
                  <c:v>1.3578151899999999</c:v>
                </c:pt>
                <c:pt idx="45">
                  <c:v>1.3609778830000001</c:v>
                </c:pt>
                <c:pt idx="46">
                  <c:v>1.363586314</c:v>
                </c:pt>
                <c:pt idx="47">
                  <c:v>1.3656281139999999</c:v>
                </c:pt>
                <c:pt idx="48">
                  <c:v>1.3670935580000001</c:v>
                </c:pt>
                <c:pt idx="49">
                  <c:v>1.3679756409999999</c:v>
                </c:pt>
                <c:pt idx="50">
                  <c:v>1.3682701399999999</c:v>
                </c:pt>
                <c:pt idx="51">
                  <c:v>1.367975642</c:v>
                </c:pt>
                <c:pt idx="52">
                  <c:v>1.367093559</c:v>
                </c:pt>
                <c:pt idx="53">
                  <c:v>1.3656281180000001</c:v>
                </c:pt>
                <c:pt idx="54">
                  <c:v>1.363586323</c:v>
                </c:pt>
                <c:pt idx="55">
                  <c:v>1.360977903</c:v>
                </c:pt>
                <c:pt idx="56">
                  <c:v>1.357815234</c:v>
                </c:pt>
                <c:pt idx="57">
                  <c:v>1.3541132389999999</c:v>
                </c:pt>
                <c:pt idx="58">
                  <c:v>1.3498892739999999</c:v>
                </c:pt>
                <c:pt idx="59">
                  <c:v>1.3451629919999999</c:v>
                </c:pt>
                <c:pt idx="60">
                  <c:v>1.339956186</c:v>
                </c:pt>
                <c:pt idx="61">
                  <c:v>1.33429263</c:v>
                </c:pt>
                <c:pt idx="62">
                  <c:v>1.3281978889999999</c:v>
                </c:pt>
                <c:pt idx="63">
                  <c:v>1.321699135</c:v>
                </c:pt>
                <c:pt idx="64">
                  <c:v>1.314824942</c:v>
                </c:pt>
                <c:pt idx="65">
                  <c:v>1.3076050779999999</c:v>
                </c:pt>
                <c:pt idx="66">
                  <c:v>1.3000702900000001</c:v>
                </c:pt>
                <c:pt idx="67">
                  <c:v>1.2922520879999999</c:v>
                </c:pt>
                <c:pt idx="68">
                  <c:v>1.2841825309999999</c:v>
                </c:pt>
                <c:pt idx="69">
                  <c:v>1.2758940030000001</c:v>
                </c:pt>
                <c:pt idx="70">
                  <c:v>1.2674190080000001</c:v>
                </c:pt>
                <c:pt idx="71">
                  <c:v>1.258789954</c:v>
                </c:pt>
                <c:pt idx="72">
                  <c:v>1.2500389599999999</c:v>
                </c:pt>
                <c:pt idx="73">
                  <c:v>1.241197656</c:v>
                </c:pt>
                <c:pt idx="74">
                  <c:v>1.2322970049999999</c:v>
                </c:pt>
                <c:pt idx="75">
                  <c:v>1.2233671310000001</c:v>
                </c:pt>
                <c:pt idx="76">
                  <c:v>1.2144371620000001</c:v>
                </c:pt>
                <c:pt idx="77">
                  <c:v>1.2055350840000001</c:v>
                </c:pt>
                <c:pt idx="78">
                  <c:v>1.1966876120000001</c:v>
                </c:pt>
                <c:pt idx="79">
                  <c:v>1.1879200759999999</c:v>
                </c:pt>
                <c:pt idx="80">
                  <c:v>1.1792563220000001</c:v>
                </c:pt>
                <c:pt idx="81">
                  <c:v>1.1707186270000001</c:v>
                </c:pt>
                <c:pt idx="82">
                  <c:v>1.162327637</c:v>
                </c:pt>
                <c:pt idx="83">
                  <c:v>1.154102312</c:v>
                </c:pt>
                <c:pt idx="84">
                  <c:v>1.1460598900000001</c:v>
                </c:pt>
                <c:pt idx="85">
                  <c:v>1.1382158710000001</c:v>
                </c:pt>
                <c:pt idx="86">
                  <c:v>1.1305840060000001</c:v>
                </c:pt>
                <c:pt idx="87">
                  <c:v>1.1231763100000001</c:v>
                </c:pt>
                <c:pt idx="88">
                  <c:v>1.11600308</c:v>
                </c:pt>
                <c:pt idx="89">
                  <c:v>1.109072931</c:v>
                </c:pt>
                <c:pt idx="90">
                  <c:v>1.1023928359999999</c:v>
                </c:pt>
                <c:pt idx="91">
                  <c:v>1.0959681859999999</c:v>
                </c:pt>
                <c:pt idx="92">
                  <c:v>1.0898028529999999</c:v>
                </c:pt>
                <c:pt idx="93">
                  <c:v>1.083899256</c:v>
                </c:pt>
                <c:pt idx="94">
                  <c:v>1.0782584449999999</c:v>
                </c:pt>
                <c:pt idx="95">
                  <c:v>1.072880182</c:v>
                </c:pt>
                <c:pt idx="96">
                  <c:v>1.067763029</c:v>
                </c:pt>
                <c:pt idx="97">
                  <c:v>1.0629044400000001</c:v>
                </c:pt>
                <c:pt idx="98">
                  <c:v>1.0583008540000001</c:v>
                </c:pt>
                <c:pt idx="99">
                  <c:v>1.0539477909999999</c:v>
                </c:pt>
                <c:pt idx="100">
                  <c:v>1.0498399439999999</c:v>
                </c:pt>
              </c:numCache>
            </c:numRef>
          </c:val>
        </c:ser>
        <c:ser>
          <c:idx val="41"/>
          <c:order val="41"/>
          <c:val>
            <c:numRef>
              <c:f>Sheet1!$A$42:$CW$42</c:f>
              <c:numCache>
                <c:formatCode>General</c:formatCode>
                <c:ptCount val="101"/>
                <c:pt idx="0">
                  <c:v>1.0506029109999999</c:v>
                </c:pt>
                <c:pt idx="1">
                  <c:v>1.0547733340000001</c:v>
                </c:pt>
                <c:pt idx="2">
                  <c:v>1.059192473</c:v>
                </c:pt>
                <c:pt idx="3">
                  <c:v>1.063865557</c:v>
                </c:pt>
                <c:pt idx="4">
                  <c:v>1.068796911</c:v>
                </c:pt>
                <c:pt idx="5">
                  <c:v>1.0739898409999999</c:v>
                </c:pt>
                <c:pt idx="6">
                  <c:v>1.079446532</c:v>
                </c:pt>
                <c:pt idx="7">
                  <c:v>1.0851679620000001</c:v>
                </c:pt>
                <c:pt idx="8">
                  <c:v>1.0911538380000001</c:v>
                </c:pt>
                <c:pt idx="9">
                  <c:v>1.0974025629999999</c:v>
                </c:pt>
                <c:pt idx="10">
                  <c:v>1.103911235</c:v>
                </c:pt>
                <c:pt idx="11">
                  <c:v>1.1106756719999999</c:v>
                </c:pt>
                <c:pt idx="12">
                  <c:v>1.117690458</c:v>
                </c:pt>
                <c:pt idx="13">
                  <c:v>1.1249489800000001</c:v>
                </c:pt>
                <c:pt idx="14">
                  <c:v>1.1324434299999999</c:v>
                </c:pt>
                <c:pt idx="15">
                  <c:v>1.1401647559999999</c:v>
                </c:pt>
                <c:pt idx="16">
                  <c:v>1.1481025380000001</c:v>
                </c:pt>
                <c:pt idx="17">
                  <c:v>1.1562447920000001</c:v>
                </c:pt>
                <c:pt idx="18">
                  <c:v>1.1645777239999999</c:v>
                </c:pt>
                <c:pt idx="19">
                  <c:v>1.173085471</c:v>
                </c:pt>
                <c:pt idx="20">
                  <c:v>1.181749881</c:v>
                </c:pt>
                <c:pt idx="21">
                  <c:v>1.1905503799999999</c:v>
                </c:pt>
                <c:pt idx="22">
                  <c:v>1.1994639600000001</c:v>
                </c:pt>
                <c:pt idx="23">
                  <c:v>1.2084653139999999</c:v>
                </c:pt>
                <c:pt idx="24">
                  <c:v>1.217527083</c:v>
                </c:pt>
                <c:pt idx="25">
                  <c:v>1.2266202020000001</c:v>
                </c:pt>
                <c:pt idx="26">
                  <c:v>1.2357142750000001</c:v>
                </c:pt>
                <c:pt idx="27">
                  <c:v>1.244777953</c:v>
                </c:pt>
                <c:pt idx="28">
                  <c:v>1.253779245</c:v>
                </c:pt>
                <c:pt idx="29">
                  <c:v>1.262685778</c:v>
                </c:pt>
                <c:pt idx="30">
                  <c:v>1.2714649659999999</c:v>
                </c:pt>
                <c:pt idx="31">
                  <c:v>1.2800841430000001</c:v>
                </c:pt>
                <c:pt idx="32">
                  <c:v>1.2885106559999999</c:v>
                </c:pt>
                <c:pt idx="33">
                  <c:v>1.296711948</c:v>
                </c:pt>
                <c:pt idx="34">
                  <c:v>1.30465567</c:v>
                </c:pt>
                <c:pt idx="35">
                  <c:v>1.312309809</c:v>
                </c:pt>
                <c:pt idx="36">
                  <c:v>1.3196428520000001</c:v>
                </c:pt>
                <c:pt idx="37">
                  <c:v>1.3266239799999999</c:v>
                </c:pt>
                <c:pt idx="38">
                  <c:v>1.333223279</c:v>
                </c:pt>
                <c:pt idx="39">
                  <c:v>1.339411965</c:v>
                </c:pt>
                <c:pt idx="40">
                  <c:v>1.3451626050000001</c:v>
                </c:pt>
                <c:pt idx="41">
                  <c:v>1.3504493470000001</c:v>
                </c:pt>
                <c:pt idx="42">
                  <c:v>1.3552481169999999</c:v>
                </c:pt>
                <c:pt idx="43">
                  <c:v>1.359536828</c:v>
                </c:pt>
                <c:pt idx="44">
                  <c:v>1.363295548</c:v>
                </c:pt>
                <c:pt idx="45">
                  <c:v>1.3665066690000001</c:v>
                </c:pt>
                <c:pt idx="46">
                  <c:v>1.3691550459999999</c:v>
                </c:pt>
                <c:pt idx="47">
                  <c:v>1.3712281159999999</c:v>
                </c:pt>
                <c:pt idx="48">
                  <c:v>1.3727160030000001</c:v>
                </c:pt>
                <c:pt idx="49">
                  <c:v>1.3736115959999999</c:v>
                </c:pt>
                <c:pt idx="50">
                  <c:v>1.3739106050000001</c:v>
                </c:pt>
                <c:pt idx="51">
                  <c:v>1.3736115959999999</c:v>
                </c:pt>
                <c:pt idx="52">
                  <c:v>1.3727160039999999</c:v>
                </c:pt>
                <c:pt idx="53">
                  <c:v>1.3712281180000001</c:v>
                </c:pt>
                <c:pt idx="54">
                  <c:v>1.36915505</c:v>
                </c:pt>
                <c:pt idx="55">
                  <c:v>1.366506679</c:v>
                </c:pt>
                <c:pt idx="56">
                  <c:v>1.36329557</c:v>
                </c:pt>
                <c:pt idx="57">
                  <c:v>1.3595368750000001</c:v>
                </c:pt>
                <c:pt idx="58">
                  <c:v>1.3552482159999999</c:v>
                </c:pt>
                <c:pt idx="59">
                  <c:v>1.350449545</c:v>
                </c:pt>
                <c:pt idx="60">
                  <c:v>1.3451629919999999</c:v>
                </c:pt>
                <c:pt idx="61">
                  <c:v>1.3394126909999999</c:v>
                </c:pt>
                <c:pt idx="62">
                  <c:v>1.333224602999999</c:v>
                </c:pt>
                <c:pt idx="63">
                  <c:v>1.3266263140000001</c:v>
                </c:pt>
                <c:pt idx="64">
                  <c:v>1.3196468349999999</c:v>
                </c:pt>
                <c:pt idx="65">
                  <c:v>1.3123163900000001</c:v>
                </c:pt>
                <c:pt idx="66">
                  <c:v>1.3046661980000001</c:v>
                </c:pt>
                <c:pt idx="67">
                  <c:v>1.2967282529999991</c:v>
                </c:pt>
                <c:pt idx="68">
                  <c:v>1.2885351009999999</c:v>
                </c:pt>
                <c:pt idx="69">
                  <c:v>1.280119625</c:v>
                </c:pt>
                <c:pt idx="70">
                  <c:v>1.271514826</c:v>
                </c:pt>
                <c:pt idx="71">
                  <c:v>1.262753609</c:v>
                </c:pt>
                <c:pt idx="72">
                  <c:v>1.2538685839999999</c:v>
                </c:pt>
                <c:pt idx="73">
                  <c:v>1.244891865</c:v>
                </c:pt>
                <c:pt idx="74">
                  <c:v>1.235854891</c:v>
                </c:pt>
                <c:pt idx="75">
                  <c:v>1.2267882459999999</c:v>
                </c:pt>
                <c:pt idx="76">
                  <c:v>1.2177215050000001</c:v>
                </c:pt>
                <c:pt idx="77">
                  <c:v>1.2086830820000001</c:v>
                </c:pt>
                <c:pt idx="78">
                  <c:v>1.1997001009999999</c:v>
                </c:pt>
                <c:pt idx="79">
                  <c:v>1.1907982800000001</c:v>
                </c:pt>
                <c:pt idx="80">
                  <c:v>1.182001831</c:v>
                </c:pt>
                <c:pt idx="81">
                  <c:v>1.1733333720000001</c:v>
                </c:pt>
                <c:pt idx="82">
                  <c:v>1.1648138649999999</c:v>
                </c:pt>
                <c:pt idx="83">
                  <c:v>1.15646256</c:v>
                </c:pt>
                <c:pt idx="84">
                  <c:v>1.1482969590000001</c:v>
                </c:pt>
                <c:pt idx="85">
                  <c:v>1.1403327999999999</c:v>
                </c:pt>
                <c:pt idx="86">
                  <c:v>1.132584045</c:v>
                </c:pt>
                <c:pt idx="87">
                  <c:v>1.1250628920000001</c:v>
                </c:pt>
                <c:pt idx="88">
                  <c:v>1.117779796</c:v>
                </c:pt>
                <c:pt idx="89">
                  <c:v>1.1107435029999999</c:v>
                </c:pt>
                <c:pt idx="90">
                  <c:v>1.1039610950000001</c:v>
                </c:pt>
                <c:pt idx="91">
                  <c:v>1.0974380459999999</c:v>
                </c:pt>
                <c:pt idx="92">
                  <c:v>1.0911782830000001</c:v>
                </c:pt>
                <c:pt idx="93">
                  <c:v>1.085184266</c:v>
                </c:pt>
                <c:pt idx="94">
                  <c:v>1.07945706</c:v>
                </c:pt>
                <c:pt idx="95">
                  <c:v>1.073996422</c:v>
                </c:pt>
                <c:pt idx="96">
                  <c:v>1.068800894</c:v>
                </c:pt>
                <c:pt idx="97">
                  <c:v>1.0638678909999999</c:v>
                </c:pt>
                <c:pt idx="98">
                  <c:v>1.059193796</c:v>
                </c:pt>
                <c:pt idx="99">
                  <c:v>1.054774061</c:v>
                </c:pt>
                <c:pt idx="100">
                  <c:v>1.050603298</c:v>
                </c:pt>
              </c:numCache>
            </c:numRef>
          </c:val>
        </c:ser>
        <c:ser>
          <c:idx val="42"/>
          <c:order val="42"/>
          <c:val>
            <c:numRef>
              <c:f>Sheet1!$A$43:$CW$43</c:f>
              <c:numCache>
                <c:formatCode>General</c:formatCode>
                <c:ptCount val="101"/>
                <c:pt idx="0">
                  <c:v>1.051296011</c:v>
                </c:pt>
                <c:pt idx="1">
                  <c:v>1.0555237150000001</c:v>
                </c:pt>
                <c:pt idx="2">
                  <c:v>1.0600036719999999</c:v>
                </c:pt>
                <c:pt idx="3">
                  <c:v>1.0647412650000001</c:v>
                </c:pt>
                <c:pt idx="4">
                  <c:v>1.069740994</c:v>
                </c:pt>
                <c:pt idx="5">
                  <c:v>1.075006369</c:v>
                </c:pt>
                <c:pt idx="6">
                  <c:v>1.080539811</c:v>
                </c:pt>
                <c:pt idx="7">
                  <c:v>1.086342562</c:v>
                </c:pt>
                <c:pt idx="8">
                  <c:v>1.092414598</c:v>
                </c:pt>
                <c:pt idx="9">
                  <c:v>1.0987545750000001</c:v>
                </c:pt>
                <c:pt idx="10">
                  <c:v>1.1053597799999999</c:v>
                </c:pt>
                <c:pt idx="11">
                  <c:v>1.1122261040000001</c:v>
                </c:pt>
                <c:pt idx="12">
                  <c:v>1.1193480280000001</c:v>
                </c:pt>
                <c:pt idx="13">
                  <c:v>1.1267186060000001</c:v>
                </c:pt>
                <c:pt idx="14">
                  <c:v>1.1343294399999999</c:v>
                </c:pt>
                <c:pt idx="15">
                  <c:v>1.1421706309999999</c:v>
                </c:pt>
                <c:pt idx="16">
                  <c:v>1.150230699</c:v>
                </c:pt>
                <c:pt idx="17">
                  <c:v>1.1584964769999999</c:v>
                </c:pt>
                <c:pt idx="18">
                  <c:v>1.1669529809999999</c:v>
                </c:pt>
                <c:pt idx="19">
                  <c:v>1.1755832850000001</c:v>
                </c:pt>
                <c:pt idx="20">
                  <c:v>1.184368423</c:v>
                </c:pt>
                <c:pt idx="21">
                  <c:v>1.1932873390000001</c:v>
                </c:pt>
                <c:pt idx="22">
                  <c:v>1.202316911</c:v>
                </c:pt>
                <c:pt idx="23">
                  <c:v>1.21143205</c:v>
                </c:pt>
                <c:pt idx="24">
                  <c:v>1.220605868</c:v>
                </c:pt>
                <c:pt idx="25">
                  <c:v>1.229809902</c:v>
                </c:pt>
                <c:pt idx="26">
                  <c:v>1.2390143629999999</c:v>
                </c:pt>
                <c:pt idx="27">
                  <c:v>1.248188385</c:v>
                </c:pt>
                <c:pt idx="28">
                  <c:v>1.2573002660000001</c:v>
                </c:pt>
                <c:pt idx="29">
                  <c:v>1.266317669</c:v>
                </c:pt>
                <c:pt idx="30">
                  <c:v>1.2752078069999999</c:v>
                </c:pt>
                <c:pt idx="31">
                  <c:v>1.2839375959999999</c:v>
                </c:pt>
                <c:pt idx="32">
                  <c:v>1.292473803</c:v>
                </c:pt>
                <c:pt idx="33">
                  <c:v>1.3007831990000001</c:v>
                </c:pt>
                <c:pt idx="34">
                  <c:v>1.308832717</c:v>
                </c:pt>
                <c:pt idx="35">
                  <c:v>1.316589628</c:v>
                </c:pt>
                <c:pt idx="36">
                  <c:v>1.3240217430000001</c:v>
                </c:pt>
                <c:pt idx="37">
                  <c:v>1.3310976130000001</c:v>
                </c:pt>
                <c:pt idx="38">
                  <c:v>1.337786755</c:v>
                </c:pt>
                <c:pt idx="39">
                  <c:v>1.344059873</c:v>
                </c:pt>
                <c:pt idx="40">
                  <c:v>1.349889082</c:v>
                </c:pt>
                <c:pt idx="41">
                  <c:v>1.3552481169999999</c:v>
                </c:pt>
                <c:pt idx="42">
                  <c:v>1.360112545</c:v>
                </c:pt>
                <c:pt idx="43">
                  <c:v>1.364459954</c:v>
                </c:pt>
                <c:pt idx="44">
                  <c:v>1.3682701289999999</c:v>
                </c:pt>
                <c:pt idx="45">
                  <c:v>1.371525214</c:v>
                </c:pt>
                <c:pt idx="46">
                  <c:v>1.374209851</c:v>
                </c:pt>
                <c:pt idx="47">
                  <c:v>1.3763113060000001</c:v>
                </c:pt>
                <c:pt idx="48">
                  <c:v>1.377819567</c:v>
                </c:pt>
                <c:pt idx="49">
                  <c:v>1.378727423</c:v>
                </c:pt>
                <c:pt idx="50">
                  <c:v>1.379030526</c:v>
                </c:pt>
                <c:pt idx="51">
                  <c:v>1.378727423</c:v>
                </c:pt>
                <c:pt idx="52">
                  <c:v>1.377819567</c:v>
                </c:pt>
                <c:pt idx="53">
                  <c:v>1.3763113069999999</c:v>
                </c:pt>
                <c:pt idx="54">
                  <c:v>1.3742098540000001</c:v>
                </c:pt>
                <c:pt idx="55">
                  <c:v>1.371525219</c:v>
                </c:pt>
                <c:pt idx="56">
                  <c:v>1.3682701399999999</c:v>
                </c:pt>
                <c:pt idx="57">
                  <c:v>1.364459978</c:v>
                </c:pt>
                <c:pt idx="58">
                  <c:v>1.3601125949999999</c:v>
                </c:pt>
                <c:pt idx="59">
                  <c:v>1.3552482159999999</c:v>
                </c:pt>
                <c:pt idx="60">
                  <c:v>1.3498892739999999</c:v>
                </c:pt>
                <c:pt idx="61">
                  <c:v>1.344060236</c:v>
                </c:pt>
                <c:pt idx="62">
                  <c:v>1.3377874139999999</c:v>
                </c:pt>
                <c:pt idx="63">
                  <c:v>1.3310987750000001</c:v>
                </c:pt>
                <c:pt idx="64">
                  <c:v>1.3240237269999999</c:v>
                </c:pt>
                <c:pt idx="65">
                  <c:v>1.3165929080000001</c:v>
                </c:pt>
                <c:pt idx="66">
                  <c:v>1.3088379619999999</c:v>
                </c:pt>
                <c:pt idx="67">
                  <c:v>1.3007913230000001</c:v>
                </c:pt>
                <c:pt idx="68">
                  <c:v>1.2924859829999999</c:v>
                </c:pt>
                <c:pt idx="69">
                  <c:v>1.2839552759999999</c:v>
                </c:pt>
                <c:pt idx="70">
                  <c:v>1.2752326519999999</c:v>
                </c:pt>
                <c:pt idx="71">
                  <c:v>1.2663514680000001</c:v>
                </c:pt>
                <c:pt idx="72">
                  <c:v>1.257344781</c:v>
                </c:pt>
                <c:pt idx="73">
                  <c:v>1.2482451450000001</c:v>
                </c:pt>
                <c:pt idx="74">
                  <c:v>1.239084428</c:v>
                </c:pt>
                <c:pt idx="75">
                  <c:v>1.229893635</c:v>
                </c:pt>
                <c:pt idx="76">
                  <c:v>1.220702744</c:v>
                </c:pt>
                <c:pt idx="77">
                  <c:v>1.211540558</c:v>
                </c:pt>
                <c:pt idx="78">
                  <c:v>1.2024345750000001</c:v>
                </c:pt>
                <c:pt idx="79">
                  <c:v>1.1934108619999999</c:v>
                </c:pt>
                <c:pt idx="80">
                  <c:v>1.1844939640000001</c:v>
                </c:pt>
                <c:pt idx="81">
                  <c:v>1.175706809</c:v>
                </c:pt>
                <c:pt idx="82">
                  <c:v>1.1670706449999999</c:v>
                </c:pt>
                <c:pt idx="83">
                  <c:v>1.1586049860000001</c:v>
                </c:pt>
                <c:pt idx="84">
                  <c:v>1.1503275749999999</c:v>
                </c:pt>
                <c:pt idx="85">
                  <c:v>1.1422543629999999</c:v>
                </c:pt>
                <c:pt idx="86">
                  <c:v>1.134399505</c:v>
                </c:pt>
                <c:pt idx="87">
                  <c:v>1.1267753659999999</c:v>
                </c:pt>
                <c:pt idx="88">
                  <c:v>1.119392543</c:v>
                </c:pt>
                <c:pt idx="89">
                  <c:v>1.112259903</c:v>
                </c:pt>
                <c:pt idx="90">
                  <c:v>1.105384624</c:v>
                </c:pt>
                <c:pt idx="91">
                  <c:v>1.0987722550000001</c:v>
                </c:pt>
                <c:pt idx="92">
                  <c:v>1.0924267780000001</c:v>
                </c:pt>
                <c:pt idx="93">
                  <c:v>1.0863506860000001</c:v>
                </c:pt>
                <c:pt idx="94">
                  <c:v>1.0805450569999999</c:v>
                </c:pt>
                <c:pt idx="95">
                  <c:v>1.075009648</c:v>
                </c:pt>
                <c:pt idx="96">
                  <c:v>1.0697429780000001</c:v>
                </c:pt>
                <c:pt idx="97">
                  <c:v>1.064742428</c:v>
                </c:pt>
                <c:pt idx="98">
                  <c:v>1.060004331</c:v>
                </c:pt>
                <c:pt idx="99">
                  <c:v>1.0555240770000001</c:v>
                </c:pt>
                <c:pt idx="100">
                  <c:v>1.051296204</c:v>
                </c:pt>
              </c:numCache>
            </c:numRef>
          </c:val>
        </c:ser>
        <c:ser>
          <c:idx val="43"/>
          <c:order val="43"/>
          <c:val>
            <c:numRef>
              <c:f>Sheet1!$A$44:$CW$44</c:f>
              <c:numCache>
                <c:formatCode>General</c:formatCode>
                <c:ptCount val="101"/>
                <c:pt idx="0">
                  <c:v>1.0519153729999999</c:v>
                </c:pt>
                <c:pt idx="1">
                  <c:v>1.0561942049999999</c:v>
                </c:pt>
                <c:pt idx="2">
                  <c:v>1.0607284029999999</c:v>
                </c:pt>
                <c:pt idx="3">
                  <c:v>1.065523456</c:v>
                </c:pt>
                <c:pt idx="4">
                  <c:v>1.0705839779999999</c:v>
                </c:pt>
                <c:pt idx="5">
                  <c:v>1.0759136039999999</c:v>
                </c:pt>
                <c:pt idx="6">
                  <c:v>1.08151489</c:v>
                </c:pt>
                <c:pt idx="7">
                  <c:v>1.0873892169999999</c:v>
                </c:pt>
                <c:pt idx="8">
                  <c:v>1.093536705</c:v>
                </c:pt>
                <c:pt idx="9">
                  <c:v>1.0999561339999999</c:v>
                </c:pt>
                <c:pt idx="10">
                  <c:v>1.106644873</c:v>
                </c:pt>
                <c:pt idx="11">
                  <c:v>1.113598833</c:v>
                </c:pt>
                <c:pt idx="12">
                  <c:v>1.120812411</c:v>
                </c:pt>
                <c:pt idx="13">
                  <c:v>1.1282784539999999</c:v>
                </c:pt>
                <c:pt idx="14">
                  <c:v>1.1359882160000001</c:v>
                </c:pt>
                <c:pt idx="15">
                  <c:v>1.1439313069999999</c:v>
                </c:pt>
                <c:pt idx="16">
                  <c:v>1.1520956410000001</c:v>
                </c:pt>
                <c:pt idx="17">
                  <c:v>1.1604673679999999</c:v>
                </c:pt>
                <c:pt idx="18">
                  <c:v>1.16903081</c:v>
                </c:pt>
                <c:pt idx="19">
                  <c:v>1.1777684049999999</c:v>
                </c:pt>
                <c:pt idx="20">
                  <c:v>1.186660668</c:v>
                </c:pt>
                <c:pt idx="21">
                  <c:v>1.195686188</c:v>
                </c:pt>
                <c:pt idx="22">
                  <c:v>1.204821662999999</c:v>
                </c:pt>
                <c:pt idx="23">
                  <c:v>1.214041994</c:v>
                </c:pt>
                <c:pt idx="24">
                  <c:v>1.223320398999999</c:v>
                </c:pt>
                <c:pt idx="25">
                  <c:v>1.2326285859999999</c:v>
                </c:pt>
                <c:pt idx="26">
                  <c:v>1.2419369259999999</c:v>
                </c:pt>
                <c:pt idx="27">
                  <c:v>1.251214652</c:v>
                </c:pt>
                <c:pt idx="28">
                  <c:v>1.2604300479999999</c:v>
                </c:pt>
                <c:pt idx="29">
                  <c:v>1.269550636</c:v>
                </c:pt>
                <c:pt idx="30">
                  <c:v>1.278543355</c:v>
                </c:pt>
                <c:pt idx="31">
                  <c:v>1.2873747369999999</c:v>
                </c:pt>
                <c:pt idx="32">
                  <c:v>1.296011083</c:v>
                </c:pt>
                <c:pt idx="33">
                  <c:v>1.3044186440000001</c:v>
                </c:pt>
                <c:pt idx="34">
                  <c:v>1.3125638129999999</c:v>
                </c:pt>
                <c:pt idx="35">
                  <c:v>1.320413327</c:v>
                </c:pt>
                <c:pt idx="36">
                  <c:v>1.327934478</c:v>
                </c:pt>
                <c:pt idx="37">
                  <c:v>1.335095334</c:v>
                </c:pt>
                <c:pt idx="38">
                  <c:v>1.3418649629999999</c:v>
                </c:pt>
                <c:pt idx="39">
                  <c:v>1.348213656</c:v>
                </c:pt>
                <c:pt idx="40">
                  <c:v>1.354113146</c:v>
                </c:pt>
                <c:pt idx="41">
                  <c:v>1.359536828</c:v>
                </c:pt>
                <c:pt idx="42">
                  <c:v>1.364459954</c:v>
                </c:pt>
                <c:pt idx="43">
                  <c:v>1.3688598329999999</c:v>
                </c:pt>
                <c:pt idx="44">
                  <c:v>1.3727159980000001</c:v>
                </c:pt>
                <c:pt idx="45">
                  <c:v>1.376010376</c:v>
                </c:pt>
                <c:pt idx="46">
                  <c:v>1.3787274220000001</c:v>
                </c:pt>
                <c:pt idx="47">
                  <c:v>1.380854246</c:v>
                </c:pt>
                <c:pt idx="48">
                  <c:v>1.382380714</c:v>
                </c:pt>
                <c:pt idx="49">
                  <c:v>1.3832995299999999</c:v>
                </c:pt>
                <c:pt idx="50">
                  <c:v>1.3836062920000001</c:v>
                </c:pt>
                <c:pt idx="51">
                  <c:v>1.3832995299999999</c:v>
                </c:pt>
                <c:pt idx="52">
                  <c:v>1.382380714</c:v>
                </c:pt>
                <c:pt idx="53">
                  <c:v>1.380854246</c:v>
                </c:pt>
                <c:pt idx="54">
                  <c:v>1.378727423</c:v>
                </c:pt>
                <c:pt idx="55">
                  <c:v>1.376010379</c:v>
                </c:pt>
                <c:pt idx="56">
                  <c:v>1.3727160039999999</c:v>
                </c:pt>
                <c:pt idx="57">
                  <c:v>1.3688598439999999</c:v>
                </c:pt>
                <c:pt idx="58">
                  <c:v>1.364459978</c:v>
                </c:pt>
                <c:pt idx="59">
                  <c:v>1.3595368750000001</c:v>
                </c:pt>
                <c:pt idx="60">
                  <c:v>1.3541132389999999</c:v>
                </c:pt>
                <c:pt idx="61">
                  <c:v>1.3482138299999999</c:v>
                </c:pt>
                <c:pt idx="62">
                  <c:v>1.3418652820000001</c:v>
                </c:pt>
                <c:pt idx="63">
                  <c:v>1.335095895</c:v>
                </c:pt>
                <c:pt idx="64">
                  <c:v>1.3279354350000001</c:v>
                </c:pt>
                <c:pt idx="65">
                  <c:v>1.3204149089999999</c:v>
                </c:pt>
                <c:pt idx="66">
                  <c:v>1.3125663430000001</c:v>
                </c:pt>
                <c:pt idx="67">
                  <c:v>1.3044225629999999</c:v>
                </c:pt>
                <c:pt idx="68">
                  <c:v>1.2960169589999999</c:v>
                </c:pt>
                <c:pt idx="69">
                  <c:v>1.287383266</c:v>
                </c:pt>
                <c:pt idx="70">
                  <c:v>1.27855534</c:v>
                </c:pt>
                <c:pt idx="71">
                  <c:v>1.26956694</c:v>
                </c:pt>
                <c:pt idx="72">
                  <c:v>1.260451521</c:v>
                </c:pt>
                <c:pt idx="73">
                  <c:v>1.2512420319999999</c:v>
                </c:pt>
                <c:pt idx="74">
                  <c:v>1.2419707250000001</c:v>
                </c:pt>
                <c:pt idx="75">
                  <c:v>1.2326689770000001</c:v>
                </c:pt>
                <c:pt idx="76">
                  <c:v>1.2233671310000001</c:v>
                </c:pt>
                <c:pt idx="77">
                  <c:v>1.2140943369999999</c:v>
                </c:pt>
                <c:pt idx="78">
                  <c:v>1.204878423</c:v>
                </c:pt>
                <c:pt idx="79">
                  <c:v>1.1957457739999999</c:v>
                </c:pt>
                <c:pt idx="80">
                  <c:v>1.1867212279999999</c:v>
                </c:pt>
                <c:pt idx="81">
                  <c:v>1.1778279920000001</c:v>
                </c:pt>
                <c:pt idx="82">
                  <c:v>1.1690875700000001</c:v>
                </c:pt>
                <c:pt idx="83">
                  <c:v>1.1605197110000001</c:v>
                </c:pt>
                <c:pt idx="84">
                  <c:v>1.152142373</c:v>
                </c:pt>
                <c:pt idx="85">
                  <c:v>1.143971699</c:v>
                </c:pt>
                <c:pt idx="86">
                  <c:v>1.136022015</c:v>
                </c:pt>
                <c:pt idx="87">
                  <c:v>1.1283058340000001</c:v>
                </c:pt>
                <c:pt idx="88">
                  <c:v>1.1208338840000001</c:v>
                </c:pt>
                <c:pt idx="89">
                  <c:v>1.113615137</c:v>
                </c:pt>
                <c:pt idx="90">
                  <c:v>1.106656858</c:v>
                </c:pt>
                <c:pt idx="91">
                  <c:v>1.0999646620000001</c:v>
                </c:pt>
                <c:pt idx="92">
                  <c:v>1.0935425809999999</c:v>
                </c:pt>
                <c:pt idx="93">
                  <c:v>1.087393136</c:v>
                </c:pt>
                <c:pt idx="94">
                  <c:v>1.08151742</c:v>
                </c:pt>
                <c:pt idx="95">
                  <c:v>1.075915186</c:v>
                </c:pt>
                <c:pt idx="96">
                  <c:v>1.0705849359999999</c:v>
                </c:pt>
                <c:pt idx="97">
                  <c:v>1.065524017</c:v>
                </c:pt>
                <c:pt idx="98">
                  <c:v>1.060728721</c:v>
                </c:pt>
                <c:pt idx="99">
                  <c:v>1.05619438</c:v>
                </c:pt>
                <c:pt idx="100">
                  <c:v>1.0519154660000001</c:v>
                </c:pt>
              </c:numCache>
            </c:numRef>
          </c:val>
        </c:ser>
        <c:ser>
          <c:idx val="44"/>
          <c:order val="44"/>
          <c:val>
            <c:numRef>
              <c:f>Sheet1!$A$45:$CW$45</c:f>
              <c:numCache>
                <c:formatCode>General</c:formatCode>
                <c:ptCount val="101"/>
                <c:pt idx="0">
                  <c:v>1.0524581609999999</c:v>
                </c:pt>
                <c:pt idx="1">
                  <c:v>1.0567817690000001</c:v>
                </c:pt>
                <c:pt idx="2">
                  <c:v>1.061363447</c:v>
                </c:pt>
                <c:pt idx="3">
                  <c:v>1.0662087609999999</c:v>
                </c:pt>
                <c:pt idx="4">
                  <c:v>1.0713224020000001</c:v>
                </c:pt>
                <c:pt idx="5">
                  <c:v>1.0767080849999999</c:v>
                </c:pt>
                <c:pt idx="6">
                  <c:v>1.0823684440000001</c:v>
                </c:pt>
                <c:pt idx="7">
                  <c:v>1.088304937</c:v>
                </c:pt>
                <c:pt idx="8">
                  <c:v>1.0945177559999999</c:v>
                </c:pt>
                <c:pt idx="9">
                  <c:v>1.1010057369999999</c:v>
                </c:pt>
                <c:pt idx="10">
                  <c:v>1.1077662800000001</c:v>
                </c:pt>
                <c:pt idx="11">
                  <c:v>1.1147952860000001</c:v>
                </c:pt>
                <c:pt idx="12">
                  <c:v>1.1220870860000001</c:v>
                </c:pt>
                <c:pt idx="13">
                  <c:v>1.129634391</c:v>
                </c:pt>
                <c:pt idx="14">
                  <c:v>1.1374282410000001</c:v>
                </c:pt>
                <c:pt idx="15">
                  <c:v>1.1454579540000001</c:v>
                </c:pt>
                <c:pt idx="16">
                  <c:v>1.1537110859999999</c:v>
                </c:pt>
                <c:pt idx="17">
                  <c:v>1.162173382</c:v>
                </c:pt>
                <c:pt idx="18">
                  <c:v>1.170828749</c:v>
                </c:pt>
                <c:pt idx="19">
                  <c:v>1.1796592260000001</c:v>
                </c:pt>
                <c:pt idx="20">
                  <c:v>1.1886449800000001</c:v>
                </c:pt>
                <c:pt idx="21">
                  <c:v>1.1977643250000001</c:v>
                </c:pt>
                <c:pt idx="22">
                  <c:v>1.20699377</c:v>
                </c:pt>
                <c:pt idx="23">
                  <c:v>1.216308092</c:v>
                </c:pt>
                <c:pt idx="24">
                  <c:v>1.225680447</c:v>
                </c:pt>
                <c:pt idx="25">
                  <c:v>1.2350824979999999</c:v>
                </c:pt>
                <c:pt idx="26">
                  <c:v>1.244484567</c:v>
                </c:pt>
                <c:pt idx="27">
                  <c:v>1.2538557969999999</c:v>
                </c:pt>
                <c:pt idx="28">
                  <c:v>1.263164323</c:v>
                </c:pt>
                <c:pt idx="29">
                  <c:v>1.2723774510000001</c:v>
                </c:pt>
                <c:pt idx="30">
                  <c:v>1.281461835</c:v>
                </c:pt>
                <c:pt idx="31">
                  <c:v>1.2903836639999999</c:v>
                </c:pt>
                <c:pt idx="32">
                  <c:v>1.2991088550000001</c:v>
                </c:pt>
                <c:pt idx="33">
                  <c:v>1.3076032479999991</c:v>
                </c:pt>
                <c:pt idx="34">
                  <c:v>1.315832814</c:v>
                </c:pt>
                <c:pt idx="35">
                  <c:v>1.3237638730000001</c:v>
                </c:pt>
                <c:pt idx="36">
                  <c:v>1.331363313</c:v>
                </c:pt>
                <c:pt idx="37">
                  <c:v>1.338598816</c:v>
                </c:pt>
                <c:pt idx="38">
                  <c:v>1.3454390839999999</c:v>
                </c:pt>
                <c:pt idx="39">
                  <c:v>1.351854069</c:v>
                </c:pt>
                <c:pt idx="40">
                  <c:v>1.3578151899999999</c:v>
                </c:pt>
                <c:pt idx="41">
                  <c:v>1.363295548</c:v>
                </c:pt>
                <c:pt idx="42">
                  <c:v>1.3682701289999999</c:v>
                </c:pt>
                <c:pt idx="43">
                  <c:v>1.3727159980000001</c:v>
                </c:pt>
                <c:pt idx="44">
                  <c:v>1.3766124740000001</c:v>
                </c:pt>
                <c:pt idx="45">
                  <c:v>1.379941291</c:v>
                </c:pt>
                <c:pt idx="46">
                  <c:v>1.38268674</c:v>
                </c:pt>
                <c:pt idx="47">
                  <c:v>1.3848357979999999</c:v>
                </c:pt>
                <c:pt idx="48">
                  <c:v>1.386378224</c:v>
                </c:pt>
                <c:pt idx="49">
                  <c:v>1.3873066460000001</c:v>
                </c:pt>
                <c:pt idx="50">
                  <c:v>1.387616615</c:v>
                </c:pt>
                <c:pt idx="51">
                  <c:v>1.3873066460000001</c:v>
                </c:pt>
                <c:pt idx="52">
                  <c:v>1.386378224</c:v>
                </c:pt>
                <c:pt idx="53">
                  <c:v>1.3848357979999999</c:v>
                </c:pt>
                <c:pt idx="54">
                  <c:v>1.3826867410000001</c:v>
                </c:pt>
                <c:pt idx="55">
                  <c:v>1.379941292</c:v>
                </c:pt>
                <c:pt idx="56">
                  <c:v>1.3766124769999999</c:v>
                </c:pt>
                <c:pt idx="57">
                  <c:v>1.3727160039999999</c:v>
                </c:pt>
                <c:pt idx="58">
                  <c:v>1.3682701399999999</c:v>
                </c:pt>
                <c:pt idx="59">
                  <c:v>1.36329557</c:v>
                </c:pt>
                <c:pt idx="60">
                  <c:v>1.357815234</c:v>
                </c:pt>
                <c:pt idx="61">
                  <c:v>1.3518541509999999</c:v>
                </c:pt>
                <c:pt idx="62">
                  <c:v>1.345439233</c:v>
                </c:pt>
                <c:pt idx="63">
                  <c:v>1.3385990780000001</c:v>
                </c:pt>
                <c:pt idx="64">
                  <c:v>1.3313637599999999</c:v>
                </c:pt>
                <c:pt idx="65">
                  <c:v>1.3237646119999991</c:v>
                </c:pt>
                <c:pt idx="66">
                  <c:v>1.3158339960000001</c:v>
                </c:pt>
                <c:pt idx="67">
                  <c:v>1.3076050779999999</c:v>
                </c:pt>
                <c:pt idx="68">
                  <c:v>1.299111599</c:v>
                </c:pt>
                <c:pt idx="69">
                  <c:v>1.290387647</c:v>
                </c:pt>
                <c:pt idx="70">
                  <c:v>1.2814674319999999</c:v>
                </c:pt>
                <c:pt idx="71">
                  <c:v>1.2723850649999999</c:v>
                </c:pt>
                <c:pt idx="72">
                  <c:v>1.263174351</c:v>
                </c:pt>
                <c:pt idx="73">
                  <c:v>1.2538685839999999</c:v>
                </c:pt>
                <c:pt idx="74">
                  <c:v>1.2445003509999999</c:v>
                </c:pt>
                <c:pt idx="75">
                  <c:v>1.2351013609999999</c:v>
                </c:pt>
                <c:pt idx="76">
                  <c:v>1.2257022710000001</c:v>
                </c:pt>
                <c:pt idx="77">
                  <c:v>1.216332537</c:v>
                </c:pt>
                <c:pt idx="78">
                  <c:v>1.207020277</c:v>
                </c:pt>
                <c:pt idx="79">
                  <c:v>1.197792153</c:v>
                </c:pt>
                <c:pt idx="80">
                  <c:v>1.188673262</c:v>
                </c:pt>
                <c:pt idx="81">
                  <c:v>1.1796870530000001</c:v>
                </c:pt>
                <c:pt idx="82">
                  <c:v>1.1708552569999999</c:v>
                </c:pt>
                <c:pt idx="83">
                  <c:v>1.162197827</c:v>
                </c:pt>
                <c:pt idx="84">
                  <c:v>1.15373291</c:v>
                </c:pt>
                <c:pt idx="85">
                  <c:v>1.1454768179999999</c:v>
                </c:pt>
                <c:pt idx="86">
                  <c:v>1.137444025</c:v>
                </c:pt>
                <c:pt idx="87">
                  <c:v>1.1296471779999999</c:v>
                </c:pt>
                <c:pt idx="88">
                  <c:v>1.122097114</c:v>
                </c:pt>
                <c:pt idx="89">
                  <c:v>1.1148028999999999</c:v>
                </c:pt>
                <c:pt idx="90">
                  <c:v>1.107771877</c:v>
                </c:pt>
                <c:pt idx="91">
                  <c:v>1.10100972</c:v>
                </c:pt>
                <c:pt idx="92">
                  <c:v>1.0945205</c:v>
                </c:pt>
                <c:pt idx="93">
                  <c:v>1.088306767</c:v>
                </c:pt>
                <c:pt idx="94">
                  <c:v>1.0823696249999999</c:v>
                </c:pt>
                <c:pt idx="95">
                  <c:v>1.076708824</c:v>
                </c:pt>
                <c:pt idx="96">
                  <c:v>1.071322849</c:v>
                </c:pt>
                <c:pt idx="97">
                  <c:v>1.0662090230000001</c:v>
                </c:pt>
                <c:pt idx="98">
                  <c:v>1.061363595</c:v>
                </c:pt>
                <c:pt idx="99">
                  <c:v>1.056781851</c:v>
                </c:pt>
                <c:pt idx="100">
                  <c:v>1.0524582039999999</c:v>
                </c:pt>
              </c:numCache>
            </c:numRef>
          </c:val>
        </c:ser>
        <c:ser>
          <c:idx val="45"/>
          <c:order val="45"/>
          <c:val>
            <c:numRef>
              <c:f>Sheet1!$A$46:$CW$46</c:f>
              <c:numCache>
                <c:formatCode>General</c:formatCode>
                <c:ptCount val="101"/>
                <c:pt idx="0">
                  <c:v>1.052921854</c:v>
                </c:pt>
                <c:pt idx="1">
                  <c:v>1.0572836990000001</c:v>
                </c:pt>
                <c:pt idx="2">
                  <c:v>1.061905911</c:v>
                </c:pt>
                <c:pt idx="3">
                  <c:v>1.066794115</c:v>
                </c:pt>
                <c:pt idx="4">
                  <c:v>1.0719530580000001</c:v>
                </c:pt>
                <c:pt idx="5">
                  <c:v>1.0773865060000001</c:v>
                </c:pt>
                <c:pt idx="6">
                  <c:v>1.083097143</c:v>
                </c:pt>
                <c:pt idx="7">
                  <c:v>1.0890864689999999</c:v>
                </c:pt>
                <c:pt idx="8">
                  <c:v>1.0953547109999999</c:v>
                </c:pt>
                <c:pt idx="9">
                  <c:v>1.1019007270000001</c:v>
                </c:pt>
                <c:pt idx="10">
                  <c:v>1.1087219239999999</c:v>
                </c:pt>
                <c:pt idx="11">
                  <c:v>1.115814181</c:v>
                </c:pt>
                <c:pt idx="12">
                  <c:v>1.123171776</c:v>
                </c:pt>
                <c:pt idx="13">
                  <c:v>1.130787327</c:v>
                </c:pt>
                <c:pt idx="14">
                  <c:v>1.138651734</c:v>
                </c:pt>
                <c:pt idx="15">
                  <c:v>1.1467541349999999</c:v>
                </c:pt>
                <c:pt idx="16">
                  <c:v>1.1550818620000001</c:v>
                </c:pt>
                <c:pt idx="17">
                  <c:v>1.163620415</c:v>
                </c:pt>
                <c:pt idx="18">
                  <c:v>1.1723534330000001</c:v>
                </c:pt>
                <c:pt idx="19">
                  <c:v>1.1812626959999999</c:v>
                </c:pt>
                <c:pt idx="20">
                  <c:v>1.190328126</c:v>
                </c:pt>
                <c:pt idx="21">
                  <c:v>1.1995278229999999</c:v>
                </c:pt>
                <c:pt idx="22">
                  <c:v>1.2088381100000001</c:v>
                </c:pt>
                <c:pt idx="23">
                  <c:v>1.2182336119999999</c:v>
                </c:pt>
                <c:pt idx="24">
                  <c:v>1.227687349</c:v>
                </c:pt>
                <c:pt idx="25">
                  <c:v>1.237170855</c:v>
                </c:pt>
                <c:pt idx="26">
                  <c:v>1.2466543130000001</c:v>
                </c:pt>
                <c:pt idx="27">
                  <c:v>1.2561067050000001</c:v>
                </c:pt>
                <c:pt idx="28">
                  <c:v>1.2654959720000001</c:v>
                </c:pt>
                <c:pt idx="29">
                  <c:v>1.274789189</c:v>
                </c:pt>
                <c:pt idx="30">
                  <c:v>1.2839527449999999</c:v>
                </c:pt>
                <c:pt idx="31">
                  <c:v>1.292952535</c:v>
                </c:pt>
                <c:pt idx="32">
                  <c:v>1.3017541560000001</c:v>
                </c:pt>
                <c:pt idx="33">
                  <c:v>1.3103231209999999</c:v>
                </c:pt>
                <c:pt idx="34">
                  <c:v>1.3186250660000001</c:v>
                </c:pt>
                <c:pt idx="35">
                  <c:v>1.32662598</c:v>
                </c:pt>
                <c:pt idx="36">
                  <c:v>1.3342924270000001</c:v>
                </c:pt>
                <c:pt idx="37">
                  <c:v>1.3415917799999999</c:v>
                </c:pt>
                <c:pt idx="38">
                  <c:v>1.3484924460000001</c:v>
                </c:pt>
                <c:pt idx="39">
                  <c:v>1.3549640940000001</c:v>
                </c:pt>
                <c:pt idx="40">
                  <c:v>1.3609778830000001</c:v>
                </c:pt>
                <c:pt idx="41">
                  <c:v>1.3665066690000001</c:v>
                </c:pt>
                <c:pt idx="42">
                  <c:v>1.371525214</c:v>
                </c:pt>
                <c:pt idx="43">
                  <c:v>1.376010376</c:v>
                </c:pt>
                <c:pt idx="44">
                  <c:v>1.379941291</c:v>
                </c:pt>
                <c:pt idx="45">
                  <c:v>1.3832995290000001</c:v>
                </c:pt>
                <c:pt idx="46">
                  <c:v>1.3860692450000001</c:v>
                </c:pt>
                <c:pt idx="47">
                  <c:v>1.388237298</c:v>
                </c:pt>
                <c:pt idx="48">
                  <c:v>1.3897933570000001</c:v>
                </c:pt>
                <c:pt idx="49">
                  <c:v>1.3907299849999999</c:v>
                </c:pt>
                <c:pt idx="50">
                  <c:v>1.391042694</c:v>
                </c:pt>
                <c:pt idx="51">
                  <c:v>1.3907299849999999</c:v>
                </c:pt>
                <c:pt idx="52">
                  <c:v>1.3897933570000001</c:v>
                </c:pt>
                <c:pt idx="53">
                  <c:v>1.388237298</c:v>
                </c:pt>
                <c:pt idx="54">
                  <c:v>1.3860692450000001</c:v>
                </c:pt>
                <c:pt idx="55">
                  <c:v>1.3832995299999999</c:v>
                </c:pt>
                <c:pt idx="56">
                  <c:v>1.379941292</c:v>
                </c:pt>
                <c:pt idx="57">
                  <c:v>1.376010379</c:v>
                </c:pt>
                <c:pt idx="58">
                  <c:v>1.371525219</c:v>
                </c:pt>
                <c:pt idx="59">
                  <c:v>1.366506679</c:v>
                </c:pt>
                <c:pt idx="60">
                  <c:v>1.360977903</c:v>
                </c:pt>
                <c:pt idx="61">
                  <c:v>1.354964131</c:v>
                </c:pt>
                <c:pt idx="62">
                  <c:v>1.3484925130000001</c:v>
                </c:pt>
                <c:pt idx="63">
                  <c:v>1.341591899</c:v>
                </c:pt>
                <c:pt idx="64">
                  <c:v>1.33429263</c:v>
                </c:pt>
                <c:pt idx="65">
                  <c:v>1.3266263140000001</c:v>
                </c:pt>
                <c:pt idx="66">
                  <c:v>1.3186256000000001</c:v>
                </c:pt>
                <c:pt idx="67">
                  <c:v>1.310323948</c:v>
                </c:pt>
                <c:pt idx="68">
                  <c:v>1.301755397</c:v>
                </c:pt>
                <c:pt idx="69">
                  <c:v>1.292954336</c:v>
                </c:pt>
                <c:pt idx="70">
                  <c:v>1.2839552759999999</c:v>
                </c:pt>
                <c:pt idx="71">
                  <c:v>1.274792631</c:v>
                </c:pt>
                <c:pt idx="72">
                  <c:v>1.265500506</c:v>
                </c:pt>
                <c:pt idx="73">
                  <c:v>1.2561124859999999</c:v>
                </c:pt>
                <c:pt idx="74">
                  <c:v>1.2466614490000001</c:v>
                </c:pt>
                <c:pt idx="75">
                  <c:v>1.237179383</c:v>
                </c:pt>
                <c:pt idx="76">
                  <c:v>1.227697215999999</c:v>
                </c:pt>
                <c:pt idx="77">
                  <c:v>1.218244664</c:v>
                </c:pt>
                <c:pt idx="78">
                  <c:v>1.2088500950000001</c:v>
                </c:pt>
                <c:pt idx="79">
                  <c:v>1.199540405</c:v>
                </c:pt>
                <c:pt idx="80">
                  <c:v>1.190340913</c:v>
                </c:pt>
                <c:pt idx="81">
                  <c:v>1.1812752769999999</c:v>
                </c:pt>
                <c:pt idx="82">
                  <c:v>1.172365418</c:v>
                </c:pt>
                <c:pt idx="83">
                  <c:v>1.1636314670000001</c:v>
                </c:pt>
                <c:pt idx="84">
                  <c:v>1.1550917300000001</c:v>
                </c:pt>
                <c:pt idx="85">
                  <c:v>1.1467626630000001</c:v>
                </c:pt>
                <c:pt idx="86">
                  <c:v>1.13865887</c:v>
                </c:pt>
                <c:pt idx="87">
                  <c:v>1.130793108</c:v>
                </c:pt>
                <c:pt idx="88">
                  <c:v>1.1231763100000001</c:v>
                </c:pt>
                <c:pt idx="89">
                  <c:v>1.115817624</c:v>
                </c:pt>
                <c:pt idx="90">
                  <c:v>1.1087244549999999</c:v>
                </c:pt>
                <c:pt idx="91">
                  <c:v>1.1019025280000001</c:v>
                </c:pt>
                <c:pt idx="92">
                  <c:v>1.0953559509999999</c:v>
                </c:pt>
                <c:pt idx="93">
                  <c:v>1.089087296</c:v>
                </c:pt>
                <c:pt idx="94">
                  <c:v>1.083097677</c:v>
                </c:pt>
                <c:pt idx="95">
                  <c:v>1.07738684</c:v>
                </c:pt>
                <c:pt idx="96">
                  <c:v>1.0719532599999999</c:v>
                </c:pt>
                <c:pt idx="97">
                  <c:v>1.066794233</c:v>
                </c:pt>
                <c:pt idx="98">
                  <c:v>1.061905978</c:v>
                </c:pt>
                <c:pt idx="99">
                  <c:v>1.057283736</c:v>
                </c:pt>
                <c:pt idx="100">
                  <c:v>1.0529218739999999</c:v>
                </c:pt>
              </c:numCache>
            </c:numRef>
          </c:val>
        </c:ser>
        <c:ser>
          <c:idx val="46"/>
          <c:order val="46"/>
          <c:val>
            <c:numRef>
              <c:f>Sheet1!$A$47:$CW$47</c:f>
              <c:numCache>
                <c:formatCode>General</c:formatCode>
                <c:ptCount val="101"/>
                <c:pt idx="0">
                  <c:v>1.053304277999999</c:v>
                </c:pt>
                <c:pt idx="1">
                  <c:v>1.057697651</c:v>
                </c:pt>
                <c:pt idx="2">
                  <c:v>1.06235328</c:v>
                </c:pt>
                <c:pt idx="3">
                  <c:v>1.0672768349999999</c:v>
                </c:pt>
                <c:pt idx="4">
                  <c:v>1.072473105</c:v>
                </c:pt>
                <c:pt idx="5">
                  <c:v>1.0779458900000001</c:v>
                </c:pt>
                <c:pt idx="6">
                  <c:v>1.083697905</c:v>
                </c:pt>
                <c:pt idx="7">
                  <c:v>1.0897306769999999</c:v>
                </c:pt>
                <c:pt idx="8">
                  <c:v>1.0960444490000001</c:v>
                </c:pt>
                <c:pt idx="9">
                  <c:v>1.1026380849999999</c:v>
                </c:pt>
                <c:pt idx="10">
                  <c:v>1.109508988</c:v>
                </c:pt>
                <c:pt idx="11">
                  <c:v>1.1166530130000001</c:v>
                </c:pt>
                <c:pt idx="12">
                  <c:v>1.124064395</c:v>
                </c:pt>
                <c:pt idx="13">
                  <c:v>1.1317356860000001</c:v>
                </c:pt>
                <c:pt idx="14">
                  <c:v>1.139657693</c:v>
                </c:pt>
                <c:pt idx="15">
                  <c:v>1.1478194349999999</c:v>
                </c:pt>
                <c:pt idx="16">
                  <c:v>1.156208101</c:v>
                </c:pt>
                <c:pt idx="17">
                  <c:v>1.164809027</c:v>
                </c:pt>
                <c:pt idx="18">
                  <c:v>1.173605682</c:v>
                </c:pt>
                <c:pt idx="19">
                  <c:v>1.182579662</c:v>
                </c:pt>
                <c:pt idx="20">
                  <c:v>1.1917107170000001</c:v>
                </c:pt>
                <c:pt idx="21">
                  <c:v>1.2009767730000001</c:v>
                </c:pt>
                <c:pt idx="22">
                  <c:v>1.210353996</c:v>
                </c:pt>
                <c:pt idx="23">
                  <c:v>1.219816859</c:v>
                </c:pt>
                <c:pt idx="24">
                  <c:v>1.229338233</c:v>
                </c:pt>
                <c:pt idx="25">
                  <c:v>1.2388895040000001</c:v>
                </c:pt>
                <c:pt idx="26">
                  <c:v>1.2484406969999999</c:v>
                </c:pt>
                <c:pt idx="27">
                  <c:v>1.25796062</c:v>
                </c:pt>
                <c:pt idx="28">
                  <c:v>1.2674170229999999</c:v>
                </c:pt>
                <c:pt idx="29">
                  <c:v>1.276776771</c:v>
                </c:pt>
                <c:pt idx="30">
                  <c:v>1.286006024</c:v>
                </c:pt>
                <c:pt idx="31">
                  <c:v>1.29507043</c:v>
                </c:pt>
                <c:pt idx="32">
                  <c:v>1.3039353330000001</c:v>
                </c:pt>
                <c:pt idx="33">
                  <c:v>1.3125659810000001</c:v>
                </c:pt>
                <c:pt idx="34">
                  <c:v>1.320927749</c:v>
                </c:pt>
                <c:pt idx="35">
                  <c:v>1.3289863630000001</c:v>
                </c:pt>
                <c:pt idx="36">
                  <c:v>1.336708134</c:v>
                </c:pt>
                <c:pt idx="37">
                  <c:v>1.3440601839999999</c:v>
                </c:pt>
                <c:pt idx="38">
                  <c:v>1.351010684</c:v>
                </c:pt>
                <c:pt idx="39">
                  <c:v>1.3575290799999999</c:v>
                </c:pt>
                <c:pt idx="40">
                  <c:v>1.363586314</c:v>
                </c:pt>
                <c:pt idx="41">
                  <c:v>1.3691550459999999</c:v>
                </c:pt>
                <c:pt idx="42">
                  <c:v>1.374209851</c:v>
                </c:pt>
                <c:pt idx="43">
                  <c:v>1.3787274220000001</c:v>
                </c:pt>
                <c:pt idx="44">
                  <c:v>1.38268674</c:v>
                </c:pt>
                <c:pt idx="45">
                  <c:v>1.3860692450000001</c:v>
                </c:pt>
                <c:pt idx="46">
                  <c:v>1.388858975</c:v>
                </c:pt>
                <c:pt idx="47">
                  <c:v>1.391042694</c:v>
                </c:pt>
                <c:pt idx="48">
                  <c:v>1.3926099970000001</c:v>
                </c:pt>
                <c:pt idx="49">
                  <c:v>1.3935533929999999</c:v>
                </c:pt>
                <c:pt idx="50">
                  <c:v>1.3938683620000001</c:v>
                </c:pt>
                <c:pt idx="51">
                  <c:v>1.3935533929999999</c:v>
                </c:pt>
                <c:pt idx="52">
                  <c:v>1.3926099970000001</c:v>
                </c:pt>
                <c:pt idx="53">
                  <c:v>1.391042694</c:v>
                </c:pt>
                <c:pt idx="54">
                  <c:v>1.388858975</c:v>
                </c:pt>
                <c:pt idx="55">
                  <c:v>1.3860692450000001</c:v>
                </c:pt>
                <c:pt idx="56">
                  <c:v>1.3826867410000001</c:v>
                </c:pt>
                <c:pt idx="57">
                  <c:v>1.378727423</c:v>
                </c:pt>
                <c:pt idx="58">
                  <c:v>1.3742098540000001</c:v>
                </c:pt>
                <c:pt idx="59">
                  <c:v>1.36915505</c:v>
                </c:pt>
                <c:pt idx="60">
                  <c:v>1.363586323</c:v>
                </c:pt>
                <c:pt idx="61">
                  <c:v>1.357529095999999</c:v>
                </c:pt>
                <c:pt idx="62">
                  <c:v>1.351010713</c:v>
                </c:pt>
                <c:pt idx="63">
                  <c:v>1.344060236</c:v>
                </c:pt>
                <c:pt idx="64">
                  <c:v>1.3367082219999999</c:v>
                </c:pt>
                <c:pt idx="65">
                  <c:v>1.32898651</c:v>
                </c:pt>
                <c:pt idx="66">
                  <c:v>1.320927983</c:v>
                </c:pt>
                <c:pt idx="67">
                  <c:v>1.3125663430000001</c:v>
                </c:pt>
                <c:pt idx="68">
                  <c:v>1.3039358759999999</c:v>
                </c:pt>
                <c:pt idx="69">
                  <c:v>1.295071217999999</c:v>
                </c:pt>
                <c:pt idx="70">
                  <c:v>1.2860071310000001</c:v>
                </c:pt>
                <c:pt idx="71">
                  <c:v>1.2767782780000001</c:v>
                </c:pt>
                <c:pt idx="72">
                  <c:v>1.2674190080000001</c:v>
                </c:pt>
                <c:pt idx="73">
                  <c:v>1.2579631499999999</c:v>
                </c:pt>
                <c:pt idx="74">
                  <c:v>1.248443821</c:v>
                </c:pt>
                <c:pt idx="75">
                  <c:v>1.2388932370000001</c:v>
                </c:pt>
                <c:pt idx="76">
                  <c:v>1.2293425520000001</c:v>
                </c:pt>
                <c:pt idx="77">
                  <c:v>1.2198216959999959</c:v>
                </c:pt>
                <c:pt idx="78">
                  <c:v>1.210359242</c:v>
                </c:pt>
                <c:pt idx="79">
                  <c:v>1.2009822800000001</c:v>
                </c:pt>
                <c:pt idx="80">
                  <c:v>1.191716314</c:v>
                </c:pt>
                <c:pt idx="81">
                  <c:v>1.182585169</c:v>
                </c:pt>
                <c:pt idx="82">
                  <c:v>1.1736109269999999</c:v>
                </c:pt>
                <c:pt idx="83">
                  <c:v>1.1648138649999999</c:v>
                </c:pt>
                <c:pt idx="84">
                  <c:v>1.1562124199999999</c:v>
                </c:pt>
                <c:pt idx="85">
                  <c:v>1.1478231679999999</c:v>
                </c:pt>
                <c:pt idx="86">
                  <c:v>1.139660817</c:v>
                </c:pt>
                <c:pt idx="87">
                  <c:v>1.1317382170000001</c:v>
                </c:pt>
                <c:pt idx="88">
                  <c:v>1.1240663799999999</c:v>
                </c:pt>
                <c:pt idx="89">
                  <c:v>1.11665452</c:v>
                </c:pt>
                <c:pt idx="90">
                  <c:v>1.1095100959999999</c:v>
                </c:pt>
                <c:pt idx="91">
                  <c:v>1.1026388739999999</c:v>
                </c:pt>
                <c:pt idx="92">
                  <c:v>1.0960449919999999</c:v>
                </c:pt>
                <c:pt idx="93">
                  <c:v>1.0897310389999999</c:v>
                </c:pt>
                <c:pt idx="94">
                  <c:v>1.083698139</c:v>
                </c:pt>
                <c:pt idx="95">
                  <c:v>1.0779460359999999</c:v>
                </c:pt>
                <c:pt idx="96">
                  <c:v>1.072473193</c:v>
                </c:pt>
                <c:pt idx="97">
                  <c:v>1.067276887</c:v>
                </c:pt>
                <c:pt idx="98">
                  <c:v>1.0623533089999999</c:v>
                </c:pt>
                <c:pt idx="99">
                  <c:v>1.057697667</c:v>
                </c:pt>
                <c:pt idx="100">
                  <c:v>1.053304285999999</c:v>
                </c:pt>
              </c:numCache>
            </c:numRef>
          </c:val>
        </c:ser>
        <c:ser>
          <c:idx val="47"/>
          <c:order val="47"/>
          <c:val>
            <c:numRef>
              <c:f>Sheet1!$A$48:$CW$48</c:f>
              <c:numCache>
                <c:formatCode>General</c:formatCode>
                <c:ptCount val="101"/>
                <c:pt idx="0">
                  <c:v>1.053603624</c:v>
                </c:pt>
                <c:pt idx="1">
                  <c:v>1.0580216739999999</c:v>
                </c:pt>
                <c:pt idx="2">
                  <c:v>1.0627034550000001</c:v>
                </c:pt>
                <c:pt idx="3">
                  <c:v>1.0676546730000001</c:v>
                </c:pt>
                <c:pt idx="4">
                  <c:v>1.072880144</c:v>
                </c:pt>
                <c:pt idx="5">
                  <c:v>1.078383697</c:v>
                </c:pt>
                <c:pt idx="6">
                  <c:v>1.0841680650000001</c:v>
                </c:pt>
                <c:pt idx="7">
                  <c:v>1.0902347889999999</c:v>
                </c:pt>
                <c:pt idx="8">
                  <c:v>1.0965841220000001</c:v>
                </c:pt>
                <c:pt idx="9">
                  <c:v>1.10321493</c:v>
                </c:pt>
                <c:pt idx="10">
                  <c:v>1.110124603</c:v>
                </c:pt>
                <c:pt idx="11">
                  <c:v>1.1173089789999999</c:v>
                </c:pt>
                <c:pt idx="12">
                  <c:v>1.12476226</c:v>
                </c:pt>
                <c:pt idx="13">
                  <c:v>1.1324769480000001</c:v>
                </c:pt>
                <c:pt idx="14">
                  <c:v>1.140443788</c:v>
                </c:pt>
                <c:pt idx="15">
                  <c:v>1.148651718</c:v>
                </c:pt>
                <c:pt idx="16">
                  <c:v>1.1570878330000001</c:v>
                </c:pt>
                <c:pt idx="17">
                  <c:v>1.165737362</c:v>
                </c:pt>
                <c:pt idx="18">
                  <c:v>1.174583653</c:v>
                </c:pt>
                <c:pt idx="19">
                  <c:v>1.1836081810000001</c:v>
                </c:pt>
                <c:pt idx="20">
                  <c:v>1.1927905649999999</c:v>
                </c:pt>
                <c:pt idx="21">
                  <c:v>1.2021086050000001</c:v>
                </c:pt>
                <c:pt idx="22">
                  <c:v>1.211538336</c:v>
                </c:pt>
                <c:pt idx="23">
                  <c:v>1.221054101</c:v>
                </c:pt>
                <c:pt idx="24">
                  <c:v>1.230628643</c:v>
                </c:pt>
                <c:pt idx="25">
                  <c:v>1.24023321</c:v>
                </c:pt>
                <c:pt idx="26">
                  <c:v>1.2498376849999999</c:v>
                </c:pt>
                <c:pt idx="27">
                  <c:v>1.2594107240000001</c:v>
                </c:pt>
                <c:pt idx="28">
                  <c:v>1.268919914</c:v>
                </c:pt>
                <c:pt idx="29">
                  <c:v>1.278331946</c:v>
                </c:pt>
                <c:pt idx="30">
                  <c:v>1.287612795</c:v>
                </c:pt>
                <c:pt idx="31">
                  <c:v>1.2967279190000001</c:v>
                </c:pt>
                <c:pt idx="32">
                  <c:v>1.305642462</c:v>
                </c:pt>
                <c:pt idx="33">
                  <c:v>1.314321472</c:v>
                </c:pt>
                <c:pt idx="34">
                  <c:v>1.3227301220000001</c:v>
                </c:pt>
                <c:pt idx="35">
                  <c:v>1.33083394</c:v>
                </c:pt>
                <c:pt idx="36">
                  <c:v>1.3385990400000001</c:v>
                </c:pt>
                <c:pt idx="37">
                  <c:v>1.345992356</c:v>
                </c:pt>
                <c:pt idx="38">
                  <c:v>1.352981875</c:v>
                </c:pt>
                <c:pt idx="39">
                  <c:v>1.359536868</c:v>
                </c:pt>
                <c:pt idx="40">
                  <c:v>1.3656281139999999</c:v>
                </c:pt>
                <c:pt idx="41">
                  <c:v>1.3712281159999999</c:v>
                </c:pt>
                <c:pt idx="42">
                  <c:v>1.3763113060000001</c:v>
                </c:pt>
                <c:pt idx="43">
                  <c:v>1.380854246</c:v>
                </c:pt>
                <c:pt idx="44">
                  <c:v>1.3848357979999999</c:v>
                </c:pt>
                <c:pt idx="45">
                  <c:v>1.388237298</c:v>
                </c:pt>
                <c:pt idx="46">
                  <c:v>1.391042694</c:v>
                </c:pt>
                <c:pt idx="47">
                  <c:v>1.393238676</c:v>
                </c:pt>
                <c:pt idx="48">
                  <c:v>1.394814781</c:v>
                </c:pt>
                <c:pt idx="49">
                  <c:v>1.395763474</c:v>
                </c:pt>
                <c:pt idx="50">
                  <c:v>1.396080212</c:v>
                </c:pt>
                <c:pt idx="51">
                  <c:v>1.395763474</c:v>
                </c:pt>
                <c:pt idx="52">
                  <c:v>1.394814781</c:v>
                </c:pt>
                <c:pt idx="53">
                  <c:v>1.393238676</c:v>
                </c:pt>
                <c:pt idx="54">
                  <c:v>1.391042694</c:v>
                </c:pt>
                <c:pt idx="55">
                  <c:v>1.388237298</c:v>
                </c:pt>
                <c:pt idx="56">
                  <c:v>1.3848357979999999</c:v>
                </c:pt>
                <c:pt idx="57">
                  <c:v>1.380854246</c:v>
                </c:pt>
                <c:pt idx="58">
                  <c:v>1.3763113069999999</c:v>
                </c:pt>
                <c:pt idx="59">
                  <c:v>1.3712281180000001</c:v>
                </c:pt>
                <c:pt idx="60">
                  <c:v>1.3656281180000001</c:v>
                </c:pt>
                <c:pt idx="61">
                  <c:v>1.3595368750000001</c:v>
                </c:pt>
                <c:pt idx="62">
                  <c:v>1.352981888</c:v>
                </c:pt>
                <c:pt idx="63">
                  <c:v>1.345992378</c:v>
                </c:pt>
                <c:pt idx="64">
                  <c:v>1.3385990780000001</c:v>
                </c:pt>
                <c:pt idx="65">
                  <c:v>1.330834002</c:v>
                </c:pt>
                <c:pt idx="66">
                  <c:v>1.322730221</c:v>
                </c:pt>
                <c:pt idx="67">
                  <c:v>1.314321625</c:v>
                </c:pt>
                <c:pt idx="68">
                  <c:v>1.3056426919999999</c:v>
                </c:pt>
                <c:pt idx="69">
                  <c:v>1.2967282529999991</c:v>
                </c:pt>
                <c:pt idx="70">
                  <c:v>1.287613264</c:v>
                </c:pt>
                <c:pt idx="71">
                  <c:v>1.278332585</c:v>
                </c:pt>
                <c:pt idx="72">
                  <c:v>1.2689207549999999</c:v>
                </c:pt>
                <c:pt idx="73">
                  <c:v>1.259411796</c:v>
                </c:pt>
                <c:pt idx="74">
                  <c:v>1.249839009</c:v>
                </c:pt>
                <c:pt idx="75">
                  <c:v>1.2402347920000001</c:v>
                </c:pt>
                <c:pt idx="76">
                  <c:v>1.2306304729999999</c:v>
                </c:pt>
                <c:pt idx="77">
                  <c:v>1.221056151</c:v>
                </c:pt>
                <c:pt idx="78">
                  <c:v>1.211540558</c:v>
                </c:pt>
                <c:pt idx="79">
                  <c:v>1.2021109379999999</c:v>
                </c:pt>
                <c:pt idx="80">
                  <c:v>1.1927929370000001</c:v>
                </c:pt>
                <c:pt idx="81">
                  <c:v>1.183610515</c:v>
                </c:pt>
                <c:pt idx="82">
                  <c:v>1.1745858760000001</c:v>
                </c:pt>
                <c:pt idx="83">
                  <c:v>1.165739412</c:v>
                </c:pt>
                <c:pt idx="84">
                  <c:v>1.157089663</c:v>
                </c:pt>
                <c:pt idx="85">
                  <c:v>1.1486533000000001</c:v>
                </c:pt>
                <c:pt idx="86">
                  <c:v>1.140445111</c:v>
                </c:pt>
                <c:pt idx="87">
                  <c:v>1.13247802</c:v>
                </c:pt>
                <c:pt idx="88">
                  <c:v>1.1247631010000001</c:v>
                </c:pt>
                <c:pt idx="89">
                  <c:v>1.1173096179999991</c:v>
                </c:pt>
                <c:pt idx="90">
                  <c:v>1.1101250730000001</c:v>
                </c:pt>
                <c:pt idx="91">
                  <c:v>1.1032152639999999</c:v>
                </c:pt>
                <c:pt idx="92">
                  <c:v>1.0965843529999999</c:v>
                </c:pt>
                <c:pt idx="93">
                  <c:v>1.090234943</c:v>
                </c:pt>
                <c:pt idx="94">
                  <c:v>1.084168164</c:v>
                </c:pt>
                <c:pt idx="95">
                  <c:v>1.0783837590000001</c:v>
                </c:pt>
                <c:pt idx="96">
                  <c:v>1.072880182</c:v>
                </c:pt>
                <c:pt idx="97">
                  <c:v>1.067654694</c:v>
                </c:pt>
                <c:pt idx="98">
                  <c:v>1.062703467</c:v>
                </c:pt>
                <c:pt idx="99">
                  <c:v>1.058021681</c:v>
                </c:pt>
                <c:pt idx="100">
                  <c:v>1.0536036280000001</c:v>
                </c:pt>
              </c:numCache>
            </c:numRef>
          </c:val>
        </c:ser>
        <c:ser>
          <c:idx val="48"/>
          <c:order val="48"/>
          <c:val>
            <c:numRef>
              <c:f>Sheet1!$A$49:$CW$49</c:f>
              <c:numCache>
                <c:formatCode>General</c:formatCode>
                <c:ptCount val="101"/>
                <c:pt idx="0">
                  <c:v>1.05381847</c:v>
                </c:pt>
                <c:pt idx="1">
                  <c:v>1.0582542290000001</c:v>
                </c:pt>
                <c:pt idx="2">
                  <c:v>1.0629547779999999</c:v>
                </c:pt>
                <c:pt idx="3">
                  <c:v>1.0679258460000001</c:v>
                </c:pt>
                <c:pt idx="4">
                  <c:v>1.073172271</c:v>
                </c:pt>
                <c:pt idx="5">
                  <c:v>1.078697896</c:v>
                </c:pt>
                <c:pt idx="6">
                  <c:v>1.0845054700000001</c:v>
                </c:pt>
                <c:pt idx="7">
                  <c:v>1.090596543</c:v>
                </c:pt>
                <c:pt idx="8">
                  <c:v>1.096971369</c:v>
                </c:pt>
                <c:pt idx="9">
                  <c:v>1.103628815</c:v>
                </c:pt>
                <c:pt idx="10">
                  <c:v>1.1105662629999999</c:v>
                </c:pt>
                <c:pt idx="11">
                  <c:v>1.1177795340000001</c:v>
                </c:pt>
                <c:pt idx="12">
                  <c:v>1.125262808</c:v>
                </c:pt>
                <c:pt idx="13">
                  <c:v>1.1330085539999999</c:v>
                </c:pt>
                <c:pt idx="14">
                  <c:v>1.141007474</c:v>
                </c:pt>
                <c:pt idx="15">
                  <c:v>1.1492484549999999</c:v>
                </c:pt>
                <c:pt idx="16">
                  <c:v>1.1577185290000001</c:v>
                </c:pt>
                <c:pt idx="17">
                  <c:v>1.1664028559999999</c:v>
                </c:pt>
                <c:pt idx="18">
                  <c:v>1.175284706</c:v>
                </c:pt>
                <c:pt idx="19">
                  <c:v>1.18434547</c:v>
                </c:pt>
                <c:pt idx="20">
                  <c:v>1.1935646799999999</c:v>
                </c:pt>
                <c:pt idx="21">
                  <c:v>1.2029200440000001</c:v>
                </c:pt>
                <c:pt idx="22">
                  <c:v>1.212387503</c:v>
                </c:pt>
                <c:pt idx="23">
                  <c:v>1.2219413050000001</c:v>
                </c:pt>
                <c:pt idx="24">
                  <c:v>1.2315540920000001</c:v>
                </c:pt>
                <c:pt idx="25">
                  <c:v>1.241197007</c:v>
                </c:pt>
                <c:pt idx="26">
                  <c:v>1.250839823</c:v>
                </c:pt>
                <c:pt idx="27">
                  <c:v>1.2604510819999999</c:v>
                </c:pt>
                <c:pt idx="28">
                  <c:v>1.2699982469999991</c:v>
                </c:pt>
                <c:pt idx="29">
                  <c:v>1.279447883</c:v>
                </c:pt>
                <c:pt idx="30">
                  <c:v>1.2887658289999999</c:v>
                </c:pt>
                <c:pt idx="31">
                  <c:v>1.2979174060000001</c:v>
                </c:pt>
                <c:pt idx="32">
                  <c:v>1.306867617</c:v>
                </c:pt>
                <c:pt idx="33">
                  <c:v>1.3155813670000001</c:v>
                </c:pt>
                <c:pt idx="34">
                  <c:v>1.3240236869999999</c:v>
                </c:pt>
                <c:pt idx="35">
                  <c:v>1.3321599630000001</c:v>
                </c:pt>
                <c:pt idx="36">
                  <c:v>1.3399561710000001</c:v>
                </c:pt>
                <c:pt idx="37">
                  <c:v>1.3473791100000001</c:v>
                </c:pt>
                <c:pt idx="38">
                  <c:v>1.3543966380000001</c:v>
                </c:pt>
                <c:pt idx="39">
                  <c:v>1.3609779</c:v>
                </c:pt>
                <c:pt idx="40">
                  <c:v>1.3670935580000001</c:v>
                </c:pt>
                <c:pt idx="41">
                  <c:v>1.3727160030000001</c:v>
                </c:pt>
                <c:pt idx="42">
                  <c:v>1.377819567</c:v>
                </c:pt>
                <c:pt idx="43">
                  <c:v>1.382380714</c:v>
                </c:pt>
                <c:pt idx="44">
                  <c:v>1.386378224</c:v>
                </c:pt>
                <c:pt idx="45">
                  <c:v>1.3897933570000001</c:v>
                </c:pt>
                <c:pt idx="46">
                  <c:v>1.3926099970000001</c:v>
                </c:pt>
                <c:pt idx="47">
                  <c:v>1.394814781</c:v>
                </c:pt>
                <c:pt idx="48">
                  <c:v>1.396397203</c:v>
                </c:pt>
                <c:pt idx="49">
                  <c:v>1.3973496990000001</c:v>
                </c:pt>
                <c:pt idx="50">
                  <c:v>1.397667706</c:v>
                </c:pt>
                <c:pt idx="51">
                  <c:v>1.3973496990000001</c:v>
                </c:pt>
                <c:pt idx="52">
                  <c:v>1.396397203</c:v>
                </c:pt>
                <c:pt idx="53">
                  <c:v>1.394814781</c:v>
                </c:pt>
                <c:pt idx="54">
                  <c:v>1.3926099970000001</c:v>
                </c:pt>
                <c:pt idx="55">
                  <c:v>1.3897933570000001</c:v>
                </c:pt>
                <c:pt idx="56">
                  <c:v>1.386378224</c:v>
                </c:pt>
                <c:pt idx="57">
                  <c:v>1.382380714</c:v>
                </c:pt>
                <c:pt idx="58">
                  <c:v>1.377819567</c:v>
                </c:pt>
                <c:pt idx="59">
                  <c:v>1.3727160039999999</c:v>
                </c:pt>
                <c:pt idx="60">
                  <c:v>1.367093559</c:v>
                </c:pt>
                <c:pt idx="61">
                  <c:v>1.360977903</c:v>
                </c:pt>
                <c:pt idx="62">
                  <c:v>1.3543966430000001</c:v>
                </c:pt>
                <c:pt idx="63">
                  <c:v>1.347379119</c:v>
                </c:pt>
                <c:pt idx="64">
                  <c:v>1.339956186</c:v>
                </c:pt>
                <c:pt idx="65">
                  <c:v>1.3321599879999999</c:v>
                </c:pt>
                <c:pt idx="66">
                  <c:v>1.3240237269999999</c:v>
                </c:pt>
                <c:pt idx="67">
                  <c:v>1.3155814299999999</c:v>
                </c:pt>
                <c:pt idx="68">
                  <c:v>1.306867711</c:v>
                </c:pt>
                <c:pt idx="69">
                  <c:v>1.2979175430000001</c:v>
                </c:pt>
                <c:pt idx="70">
                  <c:v>1.288766021</c:v>
                </c:pt>
                <c:pt idx="71">
                  <c:v>1.2794481440000001</c:v>
                </c:pt>
                <c:pt idx="72">
                  <c:v>1.2699985920000001</c:v>
                </c:pt>
                <c:pt idx="73">
                  <c:v>1.260451521</c:v>
                </c:pt>
                <c:pt idx="74">
                  <c:v>1.250840366</c:v>
                </c:pt>
                <c:pt idx="75">
                  <c:v>1.241197656</c:v>
                </c:pt>
                <c:pt idx="76">
                  <c:v>1.231554842</c:v>
                </c:pt>
                <c:pt idx="77">
                  <c:v>1.221942146</c:v>
                </c:pt>
                <c:pt idx="78">
                  <c:v>1.2123884149999999</c:v>
                </c:pt>
                <c:pt idx="79">
                  <c:v>1.202921001</c:v>
                </c:pt>
                <c:pt idx="80">
                  <c:v>1.1935656530000001</c:v>
                </c:pt>
                <c:pt idx="81">
                  <c:v>1.184346428</c:v>
                </c:pt>
                <c:pt idx="82">
                  <c:v>1.175285618</c:v>
                </c:pt>
                <c:pt idx="83">
                  <c:v>1.166403697</c:v>
                </c:pt>
                <c:pt idx="84">
                  <c:v>1.15771928</c:v>
                </c:pt>
                <c:pt idx="85">
                  <c:v>1.1492491039999999</c:v>
                </c:pt>
                <c:pt idx="86">
                  <c:v>1.1410080170000001</c:v>
                </c:pt>
                <c:pt idx="87">
                  <c:v>1.133008993</c:v>
                </c:pt>
                <c:pt idx="88">
                  <c:v>1.1252631529999999</c:v>
                </c:pt>
                <c:pt idx="89">
                  <c:v>1.117779796</c:v>
                </c:pt>
                <c:pt idx="90">
                  <c:v>1.1105664550000001</c:v>
                </c:pt>
                <c:pt idx="91">
                  <c:v>1.103628952</c:v>
                </c:pt>
                <c:pt idx="92">
                  <c:v>1.0969714639999999</c:v>
                </c:pt>
                <c:pt idx="93">
                  <c:v>1.0905966060000001</c:v>
                </c:pt>
                <c:pt idx="94">
                  <c:v>1.0845055109999999</c:v>
                </c:pt>
                <c:pt idx="95">
                  <c:v>1.0786979219999999</c:v>
                </c:pt>
                <c:pt idx="96">
                  <c:v>1.0731722859999999</c:v>
                </c:pt>
                <c:pt idx="97">
                  <c:v>1.0679258549999999</c:v>
                </c:pt>
                <c:pt idx="98">
                  <c:v>1.0629547829999999</c:v>
                </c:pt>
                <c:pt idx="99">
                  <c:v>1.0582542319999999</c:v>
                </c:pt>
                <c:pt idx="100">
                  <c:v>1.0538184719999999</c:v>
                </c:pt>
              </c:numCache>
            </c:numRef>
          </c:val>
        </c:ser>
        <c:ser>
          <c:idx val="49"/>
          <c:order val="49"/>
          <c:val>
            <c:numRef>
              <c:f>Sheet1!$A$50:$CW$50</c:f>
              <c:numCache>
                <c:formatCode>General</c:formatCode>
                <c:ptCount val="101"/>
                <c:pt idx="0">
                  <c:v>1.0539477900000001</c:v>
                </c:pt>
                <c:pt idx="1">
                  <c:v>1.058394209</c:v>
                </c:pt>
                <c:pt idx="2">
                  <c:v>1.0631060539999999</c:v>
                </c:pt>
                <c:pt idx="3">
                  <c:v>1.068089069</c:v>
                </c:pt>
                <c:pt idx="4">
                  <c:v>1.073348105</c:v>
                </c:pt>
                <c:pt idx="5">
                  <c:v>1.0788870129999999</c:v>
                </c:pt>
                <c:pt idx="6">
                  <c:v>1.0847085510000001</c:v>
                </c:pt>
                <c:pt idx="7">
                  <c:v>1.090814274</c:v>
                </c:pt>
                <c:pt idx="8">
                  <c:v>1.097204437</c:v>
                </c:pt>
                <c:pt idx="9">
                  <c:v>1.103877905</c:v>
                </c:pt>
                <c:pt idx="10">
                  <c:v>1.1108320570000001</c:v>
                </c:pt>
                <c:pt idx="11">
                  <c:v>1.1180627030000001</c:v>
                </c:pt>
                <c:pt idx="12">
                  <c:v>1.125564008</c:v>
                </c:pt>
                <c:pt idx="13">
                  <c:v>1.1333284239999999</c:v>
                </c:pt>
                <c:pt idx="14">
                  <c:v>1.1413466269999999</c:v>
                </c:pt>
                <c:pt idx="15">
                  <c:v>1.149607474</c:v>
                </c:pt>
                <c:pt idx="16">
                  <c:v>1.1580979629999999</c:v>
                </c:pt>
                <c:pt idx="17">
                  <c:v>1.166803211</c:v>
                </c:pt>
                <c:pt idx="18">
                  <c:v>1.175706446</c:v>
                </c:pt>
                <c:pt idx="19">
                  <c:v>1.18478901</c:v>
                </c:pt>
                <c:pt idx="20">
                  <c:v>1.194030382</c:v>
                </c:pt>
                <c:pt idx="21">
                  <c:v>1.203408215999999</c:v>
                </c:pt>
                <c:pt idx="22">
                  <c:v>1.212898397</c:v>
                </c:pt>
                <c:pt idx="23">
                  <c:v>1.222475113</c:v>
                </c:pt>
                <c:pt idx="24">
                  <c:v>1.2321109429999999</c:v>
                </c:pt>
                <c:pt idx="25">
                  <c:v>1.2417769679999999</c:v>
                </c:pt>
                <c:pt idx="26">
                  <c:v>1.2514428900000001</c:v>
                </c:pt>
                <c:pt idx="27">
                  <c:v>1.2610771810000001</c:v>
                </c:pt>
                <c:pt idx="28">
                  <c:v>1.27064723</c:v>
                </c:pt>
                <c:pt idx="29">
                  <c:v>1.280119521</c:v>
                </c:pt>
                <c:pt idx="30">
                  <c:v>1.2894598159999999</c:v>
                </c:pt>
                <c:pt idx="31">
                  <c:v>1.2986333489999999</c:v>
                </c:pt>
                <c:pt idx="32">
                  <c:v>1.3076050400000001</c:v>
                </c:pt>
                <c:pt idx="33">
                  <c:v>1.3163397100000001</c:v>
                </c:pt>
                <c:pt idx="34">
                  <c:v>1.3248023019999999</c:v>
                </c:pt>
                <c:pt idx="35">
                  <c:v>1.33295812</c:v>
                </c:pt>
                <c:pt idx="36">
                  <c:v>1.3407730550000001</c:v>
                </c:pt>
                <c:pt idx="37">
                  <c:v>1.3482138269999999</c:v>
                </c:pt>
                <c:pt idx="38">
                  <c:v>1.355248214</c:v>
                </c:pt>
                <c:pt idx="39">
                  <c:v>1.3618452889999999</c:v>
                </c:pt>
                <c:pt idx="40">
                  <c:v>1.3679756409999999</c:v>
                </c:pt>
                <c:pt idx="41">
                  <c:v>1.3736115959999999</c:v>
                </c:pt>
                <c:pt idx="42">
                  <c:v>1.378727423</c:v>
                </c:pt>
                <c:pt idx="43">
                  <c:v>1.3832995299999999</c:v>
                </c:pt>
                <c:pt idx="44">
                  <c:v>1.3873066460000001</c:v>
                </c:pt>
                <c:pt idx="45">
                  <c:v>1.3907299849999999</c:v>
                </c:pt>
                <c:pt idx="46">
                  <c:v>1.3935533929999999</c:v>
                </c:pt>
                <c:pt idx="47">
                  <c:v>1.395763474</c:v>
                </c:pt>
                <c:pt idx="48">
                  <c:v>1.3973496990000001</c:v>
                </c:pt>
                <c:pt idx="49">
                  <c:v>1.398304483</c:v>
                </c:pt>
                <c:pt idx="50">
                  <c:v>1.3986232540000001</c:v>
                </c:pt>
                <c:pt idx="51">
                  <c:v>1.398304483</c:v>
                </c:pt>
                <c:pt idx="52">
                  <c:v>1.3973496990000001</c:v>
                </c:pt>
                <c:pt idx="53">
                  <c:v>1.395763474</c:v>
                </c:pt>
                <c:pt idx="54">
                  <c:v>1.3935533929999999</c:v>
                </c:pt>
                <c:pt idx="55">
                  <c:v>1.3907299849999999</c:v>
                </c:pt>
                <c:pt idx="56">
                  <c:v>1.3873066460000001</c:v>
                </c:pt>
                <c:pt idx="57">
                  <c:v>1.3832995299999999</c:v>
                </c:pt>
                <c:pt idx="58">
                  <c:v>1.378727423</c:v>
                </c:pt>
                <c:pt idx="59">
                  <c:v>1.373611597</c:v>
                </c:pt>
                <c:pt idx="60">
                  <c:v>1.367975642</c:v>
                </c:pt>
                <c:pt idx="61">
                  <c:v>1.36184529</c:v>
                </c:pt>
                <c:pt idx="62">
                  <c:v>1.3552482159999999</c:v>
                </c:pt>
                <c:pt idx="63">
                  <c:v>1.3482138299999999</c:v>
                </c:pt>
                <c:pt idx="64">
                  <c:v>1.3407730609999999</c:v>
                </c:pt>
                <c:pt idx="65">
                  <c:v>1.33295813</c:v>
                </c:pt>
                <c:pt idx="66">
                  <c:v>1.3248023179999999</c:v>
                </c:pt>
                <c:pt idx="67">
                  <c:v>1.3163397349999999</c:v>
                </c:pt>
                <c:pt idx="68">
                  <c:v>1.3076050779999999</c:v>
                </c:pt>
                <c:pt idx="69">
                  <c:v>1.298633403</c:v>
                </c:pt>
                <c:pt idx="70">
                  <c:v>1.289459892</c:v>
                </c:pt>
                <c:pt idx="71">
                  <c:v>1.280119625</c:v>
                </c:pt>
                <c:pt idx="72">
                  <c:v>1.270647367</c:v>
                </c:pt>
                <c:pt idx="73">
                  <c:v>1.2610773559999999</c:v>
                </c:pt>
                <c:pt idx="74">
                  <c:v>1.251443106</c:v>
                </c:pt>
                <c:pt idx="75">
                  <c:v>1.2417772250000001</c:v>
                </c:pt>
                <c:pt idx="76">
                  <c:v>1.2321112409999999</c:v>
                </c:pt>
                <c:pt idx="77">
                  <c:v>1.2224754470000001</c:v>
                </c:pt>
                <c:pt idx="78">
                  <c:v>1.2128987600000001</c:v>
                </c:pt>
                <c:pt idx="79">
                  <c:v>1.2034085960000001</c:v>
                </c:pt>
                <c:pt idx="80">
                  <c:v>1.194030768</c:v>
                </c:pt>
                <c:pt idx="81">
                  <c:v>1.1847893899999999</c:v>
                </c:pt>
                <c:pt idx="82">
                  <c:v>1.175706809</c:v>
                </c:pt>
                <c:pt idx="83">
                  <c:v>1.1668035459999999</c:v>
                </c:pt>
                <c:pt idx="84">
                  <c:v>1.1580982609999999</c:v>
                </c:pt>
                <c:pt idx="85">
                  <c:v>1.149607732</c:v>
                </c:pt>
                <c:pt idx="86">
                  <c:v>1.141346843</c:v>
                </c:pt>
                <c:pt idx="87">
                  <c:v>1.1333285980000001</c:v>
                </c:pt>
                <c:pt idx="88">
                  <c:v>1.125564145</c:v>
                </c:pt>
                <c:pt idx="89">
                  <c:v>1.118062807</c:v>
                </c:pt>
                <c:pt idx="90">
                  <c:v>1.1108321329999999</c:v>
                </c:pt>
                <c:pt idx="91">
                  <c:v>1.1038779599999999</c:v>
                </c:pt>
                <c:pt idx="92">
                  <c:v>1.0972044750000001</c:v>
                </c:pt>
                <c:pt idx="93">
                  <c:v>1.090814299</c:v>
                </c:pt>
                <c:pt idx="94">
                  <c:v>1.0847085670000001</c:v>
                </c:pt>
                <c:pt idx="95">
                  <c:v>1.0788870230000001</c:v>
                </c:pt>
                <c:pt idx="96">
                  <c:v>1.073348111</c:v>
                </c:pt>
                <c:pt idx="97">
                  <c:v>1.0680890729999999</c:v>
                </c:pt>
                <c:pt idx="98">
                  <c:v>1.0631060560000001</c:v>
                </c:pt>
                <c:pt idx="99">
                  <c:v>1.0583942099999999</c:v>
                </c:pt>
                <c:pt idx="100">
                  <c:v>1.0539477909999999</c:v>
                </c:pt>
              </c:numCache>
            </c:numRef>
          </c:val>
        </c:ser>
        <c:ser>
          <c:idx val="50"/>
          <c:order val="50"/>
          <c:val>
            <c:numRef>
              <c:f>Sheet1!$A$51:$CW$51</c:f>
              <c:numCache>
                <c:formatCode>General</c:formatCode>
                <c:ptCount val="101"/>
                <c:pt idx="0">
                  <c:v>1.053990966</c:v>
                </c:pt>
                <c:pt idx="1">
                  <c:v>1.058440944</c:v>
                </c:pt>
                <c:pt idx="2">
                  <c:v>1.063156561</c:v>
                </c:pt>
                <c:pt idx="3">
                  <c:v>1.068143565</c:v>
                </c:pt>
                <c:pt idx="4">
                  <c:v>1.07340681</c:v>
                </c:pt>
                <c:pt idx="5">
                  <c:v>1.0789501539999999</c:v>
                </c:pt>
                <c:pt idx="6">
                  <c:v>1.084776355</c:v>
                </c:pt>
                <c:pt idx="7">
                  <c:v>1.090886969</c:v>
                </c:pt>
                <c:pt idx="8">
                  <c:v>1.0972822550000001</c:v>
                </c:pt>
                <c:pt idx="9">
                  <c:v>1.1039610740000001</c:v>
                </c:pt>
                <c:pt idx="10">
                  <c:v>1.1109208049999999</c:v>
                </c:pt>
                <c:pt idx="11">
                  <c:v>1.1181572550000001</c:v>
                </c:pt>
                <c:pt idx="12">
                  <c:v>1.1256645839999999</c:v>
                </c:pt>
                <c:pt idx="13">
                  <c:v>1.133435237</c:v>
                </c:pt>
                <c:pt idx="14">
                  <c:v>1.1414598819999999</c:v>
                </c:pt>
                <c:pt idx="15">
                  <c:v>1.1497273669999999</c:v>
                </c:pt>
                <c:pt idx="16">
                  <c:v>1.1582246759999999</c:v>
                </c:pt>
                <c:pt idx="17">
                  <c:v>1.166936913</c:v>
                </c:pt>
                <c:pt idx="18">
                  <c:v>1.175847291</c:v>
                </c:pt>
                <c:pt idx="19">
                  <c:v>1.184937135</c:v>
                </c:pt>
                <c:pt idx="20">
                  <c:v>1.194185906</c:v>
                </c:pt>
                <c:pt idx="21">
                  <c:v>1.203571242</c:v>
                </c:pt>
                <c:pt idx="22">
                  <c:v>1.2130690079999991</c:v>
                </c:pt>
                <c:pt idx="23">
                  <c:v>1.22265337</c:v>
                </c:pt>
                <c:pt idx="24">
                  <c:v>1.23229689</c:v>
                </c:pt>
                <c:pt idx="25">
                  <c:v>1.241970625</c:v>
                </c:pt>
                <c:pt idx="26">
                  <c:v>1.251644258</c:v>
                </c:pt>
                <c:pt idx="27">
                  <c:v>1.261286234</c:v>
                </c:pt>
                <c:pt idx="28">
                  <c:v>1.270863919</c:v>
                </c:pt>
                <c:pt idx="29">
                  <c:v>1.2803437710000001</c:v>
                </c:pt>
                <c:pt idx="30">
                  <c:v>1.2896915229999999</c:v>
                </c:pt>
                <c:pt idx="31">
                  <c:v>1.2988723849999999</c:v>
                </c:pt>
                <c:pt idx="32">
                  <c:v>1.307851246</c:v>
                </c:pt>
                <c:pt idx="33">
                  <c:v>1.3165928979999999</c:v>
                </c:pt>
                <c:pt idx="34">
                  <c:v>1.325062258</c:v>
                </c:pt>
                <c:pt idx="35">
                  <c:v>1.333224599</c:v>
                </c:pt>
                <c:pt idx="36">
                  <c:v>1.341045786</c:v>
                </c:pt>
                <c:pt idx="37">
                  <c:v>1.3484925109999999</c:v>
                </c:pt>
                <c:pt idx="38">
                  <c:v>1.3555325279999999</c:v>
                </c:pt>
                <c:pt idx="39">
                  <c:v>1.3621348820000001</c:v>
                </c:pt>
                <c:pt idx="40">
                  <c:v>1.3682701399999999</c:v>
                </c:pt>
                <c:pt idx="41">
                  <c:v>1.3739106050000001</c:v>
                </c:pt>
                <c:pt idx="42">
                  <c:v>1.379030526</c:v>
                </c:pt>
                <c:pt idx="43">
                  <c:v>1.3836062920000001</c:v>
                </c:pt>
                <c:pt idx="44">
                  <c:v>1.387616615</c:v>
                </c:pt>
                <c:pt idx="45">
                  <c:v>1.391042694</c:v>
                </c:pt>
                <c:pt idx="46">
                  <c:v>1.3938683620000001</c:v>
                </c:pt>
                <c:pt idx="47">
                  <c:v>1.396080212</c:v>
                </c:pt>
                <c:pt idx="48">
                  <c:v>1.397667706</c:v>
                </c:pt>
                <c:pt idx="49">
                  <c:v>1.3986232540000001</c:v>
                </c:pt>
                <c:pt idx="50">
                  <c:v>1.39894228</c:v>
                </c:pt>
                <c:pt idx="51">
                  <c:v>1.3986232540000001</c:v>
                </c:pt>
                <c:pt idx="52">
                  <c:v>1.397667706</c:v>
                </c:pt>
                <c:pt idx="53">
                  <c:v>1.396080212</c:v>
                </c:pt>
                <c:pt idx="54">
                  <c:v>1.3938683620000001</c:v>
                </c:pt>
                <c:pt idx="55">
                  <c:v>1.391042694</c:v>
                </c:pt>
                <c:pt idx="56">
                  <c:v>1.387616615</c:v>
                </c:pt>
                <c:pt idx="57">
                  <c:v>1.3836062920000001</c:v>
                </c:pt>
                <c:pt idx="58">
                  <c:v>1.379030526</c:v>
                </c:pt>
                <c:pt idx="59">
                  <c:v>1.3739106050000001</c:v>
                </c:pt>
                <c:pt idx="60">
                  <c:v>1.3682701399999999</c:v>
                </c:pt>
                <c:pt idx="61">
                  <c:v>1.3621348820000001</c:v>
                </c:pt>
                <c:pt idx="62">
                  <c:v>1.355532529</c:v>
                </c:pt>
                <c:pt idx="63">
                  <c:v>1.3484925130000001</c:v>
                </c:pt>
                <c:pt idx="64">
                  <c:v>1.341045789</c:v>
                </c:pt>
                <c:pt idx="65">
                  <c:v>1.333224602999999</c:v>
                </c:pt>
                <c:pt idx="66">
                  <c:v>1.325062264</c:v>
                </c:pt>
                <c:pt idx="67">
                  <c:v>1.3165929080000001</c:v>
                </c:pt>
                <c:pt idx="68">
                  <c:v>1.3078512600000001</c:v>
                </c:pt>
                <c:pt idx="69">
                  <c:v>1.2988724060000001</c:v>
                </c:pt>
                <c:pt idx="70">
                  <c:v>1.289691552999999</c:v>
                </c:pt>
                <c:pt idx="71">
                  <c:v>1.2803438110000001</c:v>
                </c:pt>
                <c:pt idx="72">
                  <c:v>1.2708639719999999</c:v>
                </c:pt>
                <c:pt idx="73">
                  <c:v>1.2612863009999999</c:v>
                </c:pt>
                <c:pt idx="74">
                  <c:v>1.251644341</c:v>
                </c:pt>
                <c:pt idx="75">
                  <c:v>1.2419707250000001</c:v>
                </c:pt>
                <c:pt idx="76">
                  <c:v>1.2322970049999999</c:v>
                </c:pt>
                <c:pt idx="77">
                  <c:v>1.222653499</c:v>
                </c:pt>
                <c:pt idx="78">
                  <c:v>1.2130691469999999</c:v>
                </c:pt>
                <c:pt idx="79">
                  <c:v>1.2035713880000001</c:v>
                </c:pt>
                <c:pt idx="80">
                  <c:v>1.1941860550000001</c:v>
                </c:pt>
                <c:pt idx="81">
                  <c:v>1.1849372810000001</c:v>
                </c:pt>
                <c:pt idx="82">
                  <c:v>1.1758474299999999</c:v>
                </c:pt>
                <c:pt idx="83">
                  <c:v>1.166937042</c:v>
                </c:pt>
                <c:pt idx="84">
                  <c:v>1.15822479</c:v>
                </c:pt>
                <c:pt idx="85">
                  <c:v>1.1497274660000001</c:v>
                </c:pt>
                <c:pt idx="86">
                  <c:v>1.1414599649999999</c:v>
                </c:pt>
                <c:pt idx="87">
                  <c:v>1.133435304</c:v>
                </c:pt>
                <c:pt idx="88">
                  <c:v>1.1256646370000001</c:v>
                </c:pt>
                <c:pt idx="89">
                  <c:v>1.1181572950000001</c:v>
                </c:pt>
                <c:pt idx="90">
                  <c:v>1.1109208349999999</c:v>
                </c:pt>
                <c:pt idx="91">
                  <c:v>1.1039610950000001</c:v>
                </c:pt>
                <c:pt idx="92">
                  <c:v>1.0972822689999999</c:v>
                </c:pt>
                <c:pt idx="93">
                  <c:v>1.090886979</c:v>
                </c:pt>
                <c:pt idx="94">
                  <c:v>1.0847763610000001</c:v>
                </c:pt>
                <c:pt idx="95">
                  <c:v>1.078950158</c:v>
                </c:pt>
                <c:pt idx="96">
                  <c:v>1.0734068130000001</c:v>
                </c:pt>
                <c:pt idx="97">
                  <c:v>1.068143566</c:v>
                </c:pt>
                <c:pt idx="98">
                  <c:v>1.063156561</c:v>
                </c:pt>
                <c:pt idx="99">
                  <c:v>1.058440944</c:v>
                </c:pt>
                <c:pt idx="100">
                  <c:v>1.0539909670000001</c:v>
                </c:pt>
              </c:numCache>
            </c:numRef>
          </c:val>
        </c:ser>
        <c:ser>
          <c:idx val="51"/>
          <c:order val="51"/>
          <c:val>
            <c:numRef>
              <c:f>Sheet1!$A$52:$CW$52</c:f>
              <c:numCache>
                <c:formatCode>General</c:formatCode>
                <c:ptCount val="101"/>
                <c:pt idx="0">
                  <c:v>1.0539477909999999</c:v>
                </c:pt>
                <c:pt idx="1">
                  <c:v>1.0583942099999999</c:v>
                </c:pt>
                <c:pt idx="2">
                  <c:v>1.0631060560000001</c:v>
                </c:pt>
                <c:pt idx="3">
                  <c:v>1.0680890729999999</c:v>
                </c:pt>
                <c:pt idx="4">
                  <c:v>1.07334811</c:v>
                </c:pt>
                <c:pt idx="5">
                  <c:v>1.078887022</c:v>
                </c:pt>
                <c:pt idx="6">
                  <c:v>1.0847085649999999</c:v>
                </c:pt>
                <c:pt idx="7">
                  <c:v>1.0908142949999999</c:v>
                </c:pt>
                <c:pt idx="8">
                  <c:v>1.097204469</c:v>
                </c:pt>
                <c:pt idx="9">
                  <c:v>1.1038779519999999</c:v>
                </c:pt>
                <c:pt idx="10">
                  <c:v>1.110832123</c:v>
                </c:pt>
                <c:pt idx="11">
                  <c:v>1.1180627919999999</c:v>
                </c:pt>
                <c:pt idx="12">
                  <c:v>1.125564126</c:v>
                </c:pt>
                <c:pt idx="13">
                  <c:v>1.133328573</c:v>
                </c:pt>
                <c:pt idx="14">
                  <c:v>1.1413468120000001</c:v>
                </c:pt>
                <c:pt idx="15">
                  <c:v>1.149607695</c:v>
                </c:pt>
                <c:pt idx="16">
                  <c:v>1.1580982179999999</c:v>
                </c:pt>
                <c:pt idx="17">
                  <c:v>1.1668034979999999</c:v>
                </c:pt>
                <c:pt idx="18">
                  <c:v>1.1757067569999999</c:v>
                </c:pt>
                <c:pt idx="19">
                  <c:v>1.1847893359999999</c:v>
                </c:pt>
                <c:pt idx="20">
                  <c:v>1.1940307130000001</c:v>
                </c:pt>
                <c:pt idx="21">
                  <c:v>1.203408542</c:v>
                </c:pt>
                <c:pt idx="22">
                  <c:v>1.212898708</c:v>
                </c:pt>
                <c:pt idx="23">
                  <c:v>1.2224753989999999</c:v>
                </c:pt>
                <c:pt idx="24">
                  <c:v>1.232111199</c:v>
                </c:pt>
                <c:pt idx="25">
                  <c:v>1.2417771879999999</c:v>
                </c:pt>
                <c:pt idx="26">
                  <c:v>1.2514430750000001</c:v>
                </c:pt>
                <c:pt idx="27">
                  <c:v>1.2610773310000001</c:v>
                </c:pt>
                <c:pt idx="28">
                  <c:v>1.270647348</c:v>
                </c:pt>
                <c:pt idx="29">
                  <c:v>1.2801196109999999</c:v>
                </c:pt>
                <c:pt idx="30">
                  <c:v>1.289459881</c:v>
                </c:pt>
                <c:pt idx="31">
                  <c:v>1.2986333960000001</c:v>
                </c:pt>
                <c:pt idx="32">
                  <c:v>1.307605073</c:v>
                </c:pt>
                <c:pt idx="33">
                  <c:v>1.316339731</c:v>
                </c:pt>
                <c:pt idx="34">
                  <c:v>1.324802316</c:v>
                </c:pt>
                <c:pt idx="35">
                  <c:v>1.332958128</c:v>
                </c:pt>
                <c:pt idx="36">
                  <c:v>1.3407730600000001</c:v>
                </c:pt>
                <c:pt idx="37">
                  <c:v>1.3482138299999999</c:v>
                </c:pt>
                <c:pt idx="38">
                  <c:v>1.3552482159999999</c:v>
                </c:pt>
                <c:pt idx="39">
                  <c:v>1.36184529</c:v>
                </c:pt>
                <c:pt idx="40">
                  <c:v>1.367975642</c:v>
                </c:pt>
                <c:pt idx="41">
                  <c:v>1.3736115959999999</c:v>
                </c:pt>
                <c:pt idx="42">
                  <c:v>1.378727423</c:v>
                </c:pt>
                <c:pt idx="43">
                  <c:v>1.3832995299999999</c:v>
                </c:pt>
                <c:pt idx="44">
                  <c:v>1.3873066460000001</c:v>
                </c:pt>
                <c:pt idx="45">
                  <c:v>1.3907299849999999</c:v>
                </c:pt>
                <c:pt idx="46">
                  <c:v>1.3935533929999999</c:v>
                </c:pt>
                <c:pt idx="47">
                  <c:v>1.395763474</c:v>
                </c:pt>
                <c:pt idx="48">
                  <c:v>1.3973496990000001</c:v>
                </c:pt>
                <c:pt idx="49">
                  <c:v>1.398304483</c:v>
                </c:pt>
                <c:pt idx="50">
                  <c:v>1.3986232540000001</c:v>
                </c:pt>
                <c:pt idx="51">
                  <c:v>1.398304483</c:v>
                </c:pt>
                <c:pt idx="52">
                  <c:v>1.3973496990000001</c:v>
                </c:pt>
                <c:pt idx="53">
                  <c:v>1.395763474</c:v>
                </c:pt>
                <c:pt idx="54">
                  <c:v>1.3935533929999999</c:v>
                </c:pt>
                <c:pt idx="55">
                  <c:v>1.3907299849999999</c:v>
                </c:pt>
                <c:pt idx="56">
                  <c:v>1.3873066460000001</c:v>
                </c:pt>
                <c:pt idx="57">
                  <c:v>1.3832995299999999</c:v>
                </c:pt>
                <c:pt idx="58">
                  <c:v>1.378727423</c:v>
                </c:pt>
                <c:pt idx="59">
                  <c:v>1.373611597</c:v>
                </c:pt>
                <c:pt idx="60">
                  <c:v>1.367975642</c:v>
                </c:pt>
                <c:pt idx="61">
                  <c:v>1.36184529</c:v>
                </c:pt>
                <c:pt idx="62">
                  <c:v>1.3552482159999999</c:v>
                </c:pt>
                <c:pt idx="63">
                  <c:v>1.3482138299999999</c:v>
                </c:pt>
                <c:pt idx="64">
                  <c:v>1.3407730609999999</c:v>
                </c:pt>
                <c:pt idx="65">
                  <c:v>1.33295813</c:v>
                </c:pt>
                <c:pt idx="66">
                  <c:v>1.3248023179999999</c:v>
                </c:pt>
                <c:pt idx="67">
                  <c:v>1.3163397349999999</c:v>
                </c:pt>
                <c:pt idx="68">
                  <c:v>1.3076050779999999</c:v>
                </c:pt>
                <c:pt idx="69">
                  <c:v>1.298633403</c:v>
                </c:pt>
                <c:pt idx="70">
                  <c:v>1.289459892</c:v>
                </c:pt>
                <c:pt idx="71">
                  <c:v>1.280119625</c:v>
                </c:pt>
                <c:pt idx="72">
                  <c:v>1.270647367</c:v>
                </c:pt>
                <c:pt idx="73">
                  <c:v>1.2610773559999999</c:v>
                </c:pt>
                <c:pt idx="74">
                  <c:v>1.251443106</c:v>
                </c:pt>
                <c:pt idx="75">
                  <c:v>1.2417772250000001</c:v>
                </c:pt>
                <c:pt idx="76">
                  <c:v>1.2321112409999999</c:v>
                </c:pt>
                <c:pt idx="77">
                  <c:v>1.2224754470000001</c:v>
                </c:pt>
                <c:pt idx="78">
                  <c:v>1.2128987600000001</c:v>
                </c:pt>
                <c:pt idx="79">
                  <c:v>1.2034085960000001</c:v>
                </c:pt>
                <c:pt idx="80">
                  <c:v>1.194030768</c:v>
                </c:pt>
                <c:pt idx="81">
                  <c:v>1.1847893899999999</c:v>
                </c:pt>
                <c:pt idx="82">
                  <c:v>1.175706809</c:v>
                </c:pt>
                <c:pt idx="83">
                  <c:v>1.1668035459999999</c:v>
                </c:pt>
                <c:pt idx="84">
                  <c:v>1.1580982609999999</c:v>
                </c:pt>
                <c:pt idx="85">
                  <c:v>1.149607732</c:v>
                </c:pt>
                <c:pt idx="86">
                  <c:v>1.141346843</c:v>
                </c:pt>
                <c:pt idx="87">
                  <c:v>1.1333285980000001</c:v>
                </c:pt>
                <c:pt idx="88">
                  <c:v>1.125564145</c:v>
                </c:pt>
                <c:pt idx="89">
                  <c:v>1.118062807</c:v>
                </c:pt>
                <c:pt idx="90">
                  <c:v>1.1108321329999999</c:v>
                </c:pt>
                <c:pt idx="91">
                  <c:v>1.1038779599999999</c:v>
                </c:pt>
                <c:pt idx="92">
                  <c:v>1.0972044750000001</c:v>
                </c:pt>
                <c:pt idx="93">
                  <c:v>1.090814299</c:v>
                </c:pt>
                <c:pt idx="94">
                  <c:v>1.0847085670000001</c:v>
                </c:pt>
                <c:pt idx="95">
                  <c:v>1.0788870230000001</c:v>
                </c:pt>
                <c:pt idx="96">
                  <c:v>1.073348111</c:v>
                </c:pt>
                <c:pt idx="97">
                  <c:v>1.0680890729999999</c:v>
                </c:pt>
                <c:pt idx="98">
                  <c:v>1.0631060560000001</c:v>
                </c:pt>
                <c:pt idx="99">
                  <c:v>1.0583942099999999</c:v>
                </c:pt>
                <c:pt idx="100">
                  <c:v>1.0539477909999999</c:v>
                </c:pt>
              </c:numCache>
            </c:numRef>
          </c:val>
        </c:ser>
        <c:ser>
          <c:idx val="52"/>
          <c:order val="52"/>
          <c:val>
            <c:numRef>
              <c:f>Sheet1!$A$53:$CW$53</c:f>
              <c:numCache>
                <c:formatCode>General</c:formatCode>
                <c:ptCount val="101"/>
                <c:pt idx="0">
                  <c:v>1.0538184719999999</c:v>
                </c:pt>
                <c:pt idx="1">
                  <c:v>1.0582542319999999</c:v>
                </c:pt>
                <c:pt idx="2">
                  <c:v>1.0629547829999999</c:v>
                </c:pt>
                <c:pt idx="3">
                  <c:v>1.0679258549999999</c:v>
                </c:pt>
                <c:pt idx="4">
                  <c:v>1.0731722859999999</c:v>
                </c:pt>
                <c:pt idx="5">
                  <c:v>1.0786979210000001</c:v>
                </c:pt>
                <c:pt idx="6">
                  <c:v>1.0845055100000001</c:v>
                </c:pt>
                <c:pt idx="7">
                  <c:v>1.0905966039999999</c:v>
                </c:pt>
                <c:pt idx="8">
                  <c:v>1.096971462</c:v>
                </c:pt>
                <c:pt idx="9">
                  <c:v>1.103628949</c:v>
                </c:pt>
                <c:pt idx="10">
                  <c:v>1.110566451</c:v>
                </c:pt>
                <c:pt idx="11">
                  <c:v>1.117779791</c:v>
                </c:pt>
                <c:pt idx="12">
                  <c:v>1.125263146</c:v>
                </c:pt>
                <c:pt idx="13">
                  <c:v>1.1330089839999999</c:v>
                </c:pt>
                <c:pt idx="14">
                  <c:v>1.1410080060000001</c:v>
                </c:pt>
                <c:pt idx="15">
                  <c:v>1.1492490900000001</c:v>
                </c:pt>
                <c:pt idx="16">
                  <c:v>1.1577192650000001</c:v>
                </c:pt>
                <c:pt idx="17">
                  <c:v>1.1664036799999999</c:v>
                </c:pt>
                <c:pt idx="18">
                  <c:v>1.175285599</c:v>
                </c:pt>
                <c:pt idx="19">
                  <c:v>1.1843464079999999</c:v>
                </c:pt>
                <c:pt idx="20">
                  <c:v>1.193565633</c:v>
                </c:pt>
                <c:pt idx="21">
                  <c:v>1.2029209809999999</c:v>
                </c:pt>
                <c:pt idx="22">
                  <c:v>1.212388397</c:v>
                </c:pt>
                <c:pt idx="23">
                  <c:v>1.2219421290000001</c:v>
                </c:pt>
                <c:pt idx="24">
                  <c:v>1.2315548270000001</c:v>
                </c:pt>
                <c:pt idx="25">
                  <c:v>1.2411976419999999</c:v>
                </c:pt>
                <c:pt idx="26">
                  <c:v>1.250840355</c:v>
                </c:pt>
                <c:pt idx="27">
                  <c:v>1.2604515119999999</c:v>
                </c:pt>
                <c:pt idx="28">
                  <c:v>1.269998585</c:v>
                </c:pt>
                <c:pt idx="29">
                  <c:v>1.2794481390000001</c:v>
                </c:pt>
                <c:pt idx="30">
                  <c:v>1.2887660169999999</c:v>
                </c:pt>
                <c:pt idx="31">
                  <c:v>1.29791754</c:v>
                </c:pt>
                <c:pt idx="32">
                  <c:v>1.306867709</c:v>
                </c:pt>
                <c:pt idx="33">
                  <c:v>1.315581428</c:v>
                </c:pt>
                <c:pt idx="34">
                  <c:v>1.3240237269999999</c:v>
                </c:pt>
                <c:pt idx="35">
                  <c:v>1.3321599879999999</c:v>
                </c:pt>
                <c:pt idx="36">
                  <c:v>1.339956186</c:v>
                </c:pt>
                <c:pt idx="37">
                  <c:v>1.347379119</c:v>
                </c:pt>
                <c:pt idx="38">
                  <c:v>1.3543966430000001</c:v>
                </c:pt>
                <c:pt idx="39">
                  <c:v>1.360977903</c:v>
                </c:pt>
                <c:pt idx="40">
                  <c:v>1.367093559</c:v>
                </c:pt>
                <c:pt idx="41">
                  <c:v>1.3727160039999999</c:v>
                </c:pt>
                <c:pt idx="42">
                  <c:v>1.377819567</c:v>
                </c:pt>
                <c:pt idx="43">
                  <c:v>1.382380714</c:v>
                </c:pt>
                <c:pt idx="44">
                  <c:v>1.386378224</c:v>
                </c:pt>
                <c:pt idx="45">
                  <c:v>1.3897933570000001</c:v>
                </c:pt>
                <c:pt idx="46">
                  <c:v>1.3926099970000001</c:v>
                </c:pt>
                <c:pt idx="47">
                  <c:v>1.394814781</c:v>
                </c:pt>
                <c:pt idx="48">
                  <c:v>1.396397203</c:v>
                </c:pt>
                <c:pt idx="49">
                  <c:v>1.3973496990000001</c:v>
                </c:pt>
                <c:pt idx="50">
                  <c:v>1.397667706</c:v>
                </c:pt>
                <c:pt idx="51">
                  <c:v>1.3973496990000001</c:v>
                </c:pt>
                <c:pt idx="52">
                  <c:v>1.396397203</c:v>
                </c:pt>
                <c:pt idx="53">
                  <c:v>1.394814781</c:v>
                </c:pt>
                <c:pt idx="54">
                  <c:v>1.3926099970000001</c:v>
                </c:pt>
                <c:pt idx="55">
                  <c:v>1.3897933570000001</c:v>
                </c:pt>
                <c:pt idx="56">
                  <c:v>1.386378224</c:v>
                </c:pt>
                <c:pt idx="57">
                  <c:v>1.382380714</c:v>
                </c:pt>
                <c:pt idx="58">
                  <c:v>1.377819567</c:v>
                </c:pt>
                <c:pt idx="59">
                  <c:v>1.3727160039999999</c:v>
                </c:pt>
                <c:pt idx="60">
                  <c:v>1.367093559</c:v>
                </c:pt>
                <c:pt idx="61">
                  <c:v>1.360977903</c:v>
                </c:pt>
                <c:pt idx="62">
                  <c:v>1.3543966430000001</c:v>
                </c:pt>
                <c:pt idx="63">
                  <c:v>1.347379119</c:v>
                </c:pt>
                <c:pt idx="64">
                  <c:v>1.339956186</c:v>
                </c:pt>
                <c:pt idx="65">
                  <c:v>1.3321599879999999</c:v>
                </c:pt>
                <c:pt idx="66">
                  <c:v>1.3240237269999999</c:v>
                </c:pt>
                <c:pt idx="67">
                  <c:v>1.3155814299999999</c:v>
                </c:pt>
                <c:pt idx="68">
                  <c:v>1.306867711</c:v>
                </c:pt>
                <c:pt idx="69">
                  <c:v>1.2979175430000001</c:v>
                </c:pt>
                <c:pt idx="70">
                  <c:v>1.288766021</c:v>
                </c:pt>
                <c:pt idx="71">
                  <c:v>1.2794481440000001</c:v>
                </c:pt>
                <c:pt idx="72">
                  <c:v>1.2699985920000001</c:v>
                </c:pt>
                <c:pt idx="73">
                  <c:v>1.260451521</c:v>
                </c:pt>
                <c:pt idx="74">
                  <c:v>1.250840366</c:v>
                </c:pt>
                <c:pt idx="75">
                  <c:v>1.241197656</c:v>
                </c:pt>
                <c:pt idx="76">
                  <c:v>1.231554842</c:v>
                </c:pt>
                <c:pt idx="77">
                  <c:v>1.221942146</c:v>
                </c:pt>
                <c:pt idx="78">
                  <c:v>1.2123884149999999</c:v>
                </c:pt>
                <c:pt idx="79">
                  <c:v>1.202921001</c:v>
                </c:pt>
                <c:pt idx="80">
                  <c:v>1.1935656530000001</c:v>
                </c:pt>
                <c:pt idx="81">
                  <c:v>1.184346428</c:v>
                </c:pt>
                <c:pt idx="82">
                  <c:v>1.175285618</c:v>
                </c:pt>
                <c:pt idx="83">
                  <c:v>1.166403697</c:v>
                </c:pt>
                <c:pt idx="84">
                  <c:v>1.15771928</c:v>
                </c:pt>
                <c:pt idx="85">
                  <c:v>1.1492491039999999</c:v>
                </c:pt>
                <c:pt idx="86">
                  <c:v>1.1410080170000001</c:v>
                </c:pt>
                <c:pt idx="87">
                  <c:v>1.133008993</c:v>
                </c:pt>
                <c:pt idx="88">
                  <c:v>1.1252631529999999</c:v>
                </c:pt>
                <c:pt idx="89">
                  <c:v>1.117779796</c:v>
                </c:pt>
                <c:pt idx="90">
                  <c:v>1.1105664550000001</c:v>
                </c:pt>
                <c:pt idx="91">
                  <c:v>1.103628952</c:v>
                </c:pt>
                <c:pt idx="92">
                  <c:v>1.0969714639999999</c:v>
                </c:pt>
                <c:pt idx="93">
                  <c:v>1.0905966060000001</c:v>
                </c:pt>
                <c:pt idx="94">
                  <c:v>1.0845055109999999</c:v>
                </c:pt>
                <c:pt idx="95">
                  <c:v>1.0786979219999999</c:v>
                </c:pt>
                <c:pt idx="96">
                  <c:v>1.0731722859999999</c:v>
                </c:pt>
                <c:pt idx="97">
                  <c:v>1.0679258549999999</c:v>
                </c:pt>
                <c:pt idx="98">
                  <c:v>1.0629547829999999</c:v>
                </c:pt>
                <c:pt idx="99">
                  <c:v>1.0582542319999999</c:v>
                </c:pt>
                <c:pt idx="100">
                  <c:v>1.0538184719999999</c:v>
                </c:pt>
              </c:numCache>
            </c:numRef>
          </c:val>
        </c:ser>
        <c:ser>
          <c:idx val="53"/>
          <c:order val="53"/>
          <c:val>
            <c:numRef>
              <c:f>Sheet1!$A$54:$CW$54</c:f>
              <c:numCache>
                <c:formatCode>General</c:formatCode>
                <c:ptCount val="101"/>
                <c:pt idx="0">
                  <c:v>1.0536036280000001</c:v>
                </c:pt>
                <c:pt idx="1">
                  <c:v>1.058021681</c:v>
                </c:pt>
                <c:pt idx="2">
                  <c:v>1.062703467</c:v>
                </c:pt>
                <c:pt idx="3">
                  <c:v>1.067654694</c:v>
                </c:pt>
                <c:pt idx="4">
                  <c:v>1.072880182</c:v>
                </c:pt>
                <c:pt idx="5">
                  <c:v>1.078383758</c:v>
                </c:pt>
                <c:pt idx="6">
                  <c:v>1.084168163</c:v>
                </c:pt>
                <c:pt idx="7">
                  <c:v>1.0902349419999999</c:v>
                </c:pt>
                <c:pt idx="8">
                  <c:v>1.096584352</c:v>
                </c:pt>
                <c:pt idx="9">
                  <c:v>1.1032152630000001</c:v>
                </c:pt>
                <c:pt idx="10">
                  <c:v>1.1101250709999999</c:v>
                </c:pt>
                <c:pt idx="11">
                  <c:v>1.117309616</c:v>
                </c:pt>
                <c:pt idx="12">
                  <c:v>1.1247630980000001</c:v>
                </c:pt>
                <c:pt idx="13">
                  <c:v>1.1324780169999999</c:v>
                </c:pt>
                <c:pt idx="14">
                  <c:v>1.1404451069999999</c:v>
                </c:pt>
                <c:pt idx="15">
                  <c:v>1.1486532949999999</c:v>
                </c:pt>
                <c:pt idx="16">
                  <c:v>1.1570896580000001</c:v>
                </c:pt>
                <c:pt idx="17">
                  <c:v>1.1657394059999999</c:v>
                </c:pt>
                <c:pt idx="18">
                  <c:v>1.1745858689999999</c:v>
                </c:pt>
                <c:pt idx="19">
                  <c:v>1.1836105079999999</c:v>
                </c:pt>
                <c:pt idx="20">
                  <c:v>1.19279293</c:v>
                </c:pt>
                <c:pt idx="21">
                  <c:v>1.202110931</c:v>
                </c:pt>
                <c:pt idx="22">
                  <c:v>1.211540552</c:v>
                </c:pt>
                <c:pt idx="23">
                  <c:v>1.2210561449999999</c:v>
                </c:pt>
                <c:pt idx="24">
                  <c:v>1.230630468</c:v>
                </c:pt>
                <c:pt idx="25">
                  <c:v>1.240234788</c:v>
                </c:pt>
                <c:pt idx="26">
                  <c:v>1.2498390049999999</c:v>
                </c:pt>
                <c:pt idx="27">
                  <c:v>1.2594117929999991</c:v>
                </c:pt>
                <c:pt idx="28">
                  <c:v>1.268920753</c:v>
                </c:pt>
                <c:pt idx="29">
                  <c:v>1.2783325830000001</c:v>
                </c:pt>
                <c:pt idx="30">
                  <c:v>1.2876132629999999</c:v>
                </c:pt>
                <c:pt idx="31">
                  <c:v>1.2967282520000001</c:v>
                </c:pt>
                <c:pt idx="32">
                  <c:v>1.3056426910000001</c:v>
                </c:pt>
                <c:pt idx="33">
                  <c:v>1.314321625</c:v>
                </c:pt>
                <c:pt idx="34">
                  <c:v>1.322730221</c:v>
                </c:pt>
                <c:pt idx="35">
                  <c:v>1.330834002</c:v>
                </c:pt>
                <c:pt idx="36">
                  <c:v>1.3385990780000001</c:v>
                </c:pt>
                <c:pt idx="37">
                  <c:v>1.345992378</c:v>
                </c:pt>
                <c:pt idx="38">
                  <c:v>1.352981888</c:v>
                </c:pt>
                <c:pt idx="39">
                  <c:v>1.3595368750000001</c:v>
                </c:pt>
                <c:pt idx="40">
                  <c:v>1.3656281180000001</c:v>
                </c:pt>
                <c:pt idx="41">
                  <c:v>1.3712281180000001</c:v>
                </c:pt>
                <c:pt idx="42">
                  <c:v>1.3763113069999999</c:v>
                </c:pt>
                <c:pt idx="43">
                  <c:v>1.380854246</c:v>
                </c:pt>
                <c:pt idx="44">
                  <c:v>1.3848357979999999</c:v>
                </c:pt>
                <c:pt idx="45">
                  <c:v>1.388237298</c:v>
                </c:pt>
                <c:pt idx="46">
                  <c:v>1.391042694</c:v>
                </c:pt>
                <c:pt idx="47">
                  <c:v>1.393238676</c:v>
                </c:pt>
                <c:pt idx="48">
                  <c:v>1.394814781</c:v>
                </c:pt>
                <c:pt idx="49">
                  <c:v>1.395763474</c:v>
                </c:pt>
                <c:pt idx="50">
                  <c:v>1.396080212</c:v>
                </c:pt>
                <c:pt idx="51">
                  <c:v>1.395763474</c:v>
                </c:pt>
                <c:pt idx="52">
                  <c:v>1.394814781</c:v>
                </c:pt>
                <c:pt idx="53">
                  <c:v>1.393238676</c:v>
                </c:pt>
                <c:pt idx="54">
                  <c:v>1.391042694</c:v>
                </c:pt>
                <c:pt idx="55">
                  <c:v>1.388237298</c:v>
                </c:pt>
                <c:pt idx="56">
                  <c:v>1.3848357979999999</c:v>
                </c:pt>
                <c:pt idx="57">
                  <c:v>1.380854246</c:v>
                </c:pt>
                <c:pt idx="58">
                  <c:v>1.3763113069999999</c:v>
                </c:pt>
                <c:pt idx="59">
                  <c:v>1.3712281180000001</c:v>
                </c:pt>
                <c:pt idx="60">
                  <c:v>1.3656281180000001</c:v>
                </c:pt>
                <c:pt idx="61">
                  <c:v>1.3595368750000001</c:v>
                </c:pt>
                <c:pt idx="62">
                  <c:v>1.352981888</c:v>
                </c:pt>
                <c:pt idx="63">
                  <c:v>1.345992378</c:v>
                </c:pt>
                <c:pt idx="64">
                  <c:v>1.3385990780000001</c:v>
                </c:pt>
                <c:pt idx="65">
                  <c:v>1.330834002</c:v>
                </c:pt>
                <c:pt idx="66">
                  <c:v>1.322730221</c:v>
                </c:pt>
                <c:pt idx="67">
                  <c:v>1.314321625</c:v>
                </c:pt>
                <c:pt idx="68">
                  <c:v>1.3056426919999999</c:v>
                </c:pt>
                <c:pt idx="69">
                  <c:v>1.2967282529999991</c:v>
                </c:pt>
                <c:pt idx="70">
                  <c:v>1.287613264</c:v>
                </c:pt>
                <c:pt idx="71">
                  <c:v>1.278332585</c:v>
                </c:pt>
                <c:pt idx="72">
                  <c:v>1.2689207549999999</c:v>
                </c:pt>
                <c:pt idx="73">
                  <c:v>1.259411796</c:v>
                </c:pt>
                <c:pt idx="74">
                  <c:v>1.249839009</c:v>
                </c:pt>
                <c:pt idx="75">
                  <c:v>1.2402347920000001</c:v>
                </c:pt>
                <c:pt idx="76">
                  <c:v>1.2306304729999999</c:v>
                </c:pt>
                <c:pt idx="77">
                  <c:v>1.221056151</c:v>
                </c:pt>
                <c:pt idx="78">
                  <c:v>1.211540558</c:v>
                </c:pt>
                <c:pt idx="79">
                  <c:v>1.2021109379999999</c:v>
                </c:pt>
                <c:pt idx="80">
                  <c:v>1.1927929370000001</c:v>
                </c:pt>
                <c:pt idx="81">
                  <c:v>1.183610515</c:v>
                </c:pt>
                <c:pt idx="82">
                  <c:v>1.1745858760000001</c:v>
                </c:pt>
                <c:pt idx="83">
                  <c:v>1.165739412</c:v>
                </c:pt>
                <c:pt idx="84">
                  <c:v>1.157089663</c:v>
                </c:pt>
                <c:pt idx="85">
                  <c:v>1.1486533000000001</c:v>
                </c:pt>
                <c:pt idx="86">
                  <c:v>1.140445111</c:v>
                </c:pt>
                <c:pt idx="87">
                  <c:v>1.13247802</c:v>
                </c:pt>
                <c:pt idx="88">
                  <c:v>1.1247631010000001</c:v>
                </c:pt>
                <c:pt idx="89">
                  <c:v>1.1173096179999991</c:v>
                </c:pt>
                <c:pt idx="90">
                  <c:v>1.1101250730000001</c:v>
                </c:pt>
                <c:pt idx="91">
                  <c:v>1.1032152639999999</c:v>
                </c:pt>
                <c:pt idx="92">
                  <c:v>1.0965843529999999</c:v>
                </c:pt>
                <c:pt idx="93">
                  <c:v>1.090234943</c:v>
                </c:pt>
                <c:pt idx="94">
                  <c:v>1.084168164</c:v>
                </c:pt>
                <c:pt idx="95">
                  <c:v>1.0783837590000001</c:v>
                </c:pt>
                <c:pt idx="96">
                  <c:v>1.072880182</c:v>
                </c:pt>
                <c:pt idx="97">
                  <c:v>1.067654694</c:v>
                </c:pt>
                <c:pt idx="98">
                  <c:v>1.062703467</c:v>
                </c:pt>
                <c:pt idx="99">
                  <c:v>1.058021681</c:v>
                </c:pt>
                <c:pt idx="100">
                  <c:v>1.0536036280000001</c:v>
                </c:pt>
              </c:numCache>
            </c:numRef>
          </c:val>
        </c:ser>
        <c:ser>
          <c:idx val="54"/>
          <c:order val="54"/>
          <c:val>
            <c:numRef>
              <c:f>Sheet1!$A$55:$CW$55</c:f>
              <c:numCache>
                <c:formatCode>General</c:formatCode>
                <c:ptCount val="101"/>
                <c:pt idx="0">
                  <c:v>1.053304285999999</c:v>
                </c:pt>
                <c:pt idx="1">
                  <c:v>1.057697667</c:v>
                </c:pt>
                <c:pt idx="2">
                  <c:v>1.0623533089999999</c:v>
                </c:pt>
                <c:pt idx="3">
                  <c:v>1.067276887</c:v>
                </c:pt>
                <c:pt idx="4">
                  <c:v>1.072473193</c:v>
                </c:pt>
                <c:pt idx="5">
                  <c:v>1.0779460359999999</c:v>
                </c:pt>
                <c:pt idx="6">
                  <c:v>1.083698139</c:v>
                </c:pt>
                <c:pt idx="7">
                  <c:v>1.0897310389999999</c:v>
                </c:pt>
                <c:pt idx="8">
                  <c:v>1.0960449919999999</c:v>
                </c:pt>
                <c:pt idx="9">
                  <c:v>1.1026388730000001</c:v>
                </c:pt>
                <c:pt idx="10">
                  <c:v>1.1095100959999999</c:v>
                </c:pt>
                <c:pt idx="11">
                  <c:v>1.1166545189999999</c:v>
                </c:pt>
                <c:pt idx="12">
                  <c:v>1.1240663790000001</c:v>
                </c:pt>
                <c:pt idx="13">
                  <c:v>1.131738216</c:v>
                </c:pt>
                <c:pt idx="14">
                  <c:v>1.139660815</c:v>
                </c:pt>
                <c:pt idx="15">
                  <c:v>1.147823166</c:v>
                </c:pt>
                <c:pt idx="16">
                  <c:v>1.156212418</c:v>
                </c:pt>
                <c:pt idx="17">
                  <c:v>1.164813863</c:v>
                </c:pt>
                <c:pt idx="18">
                  <c:v>1.173610925</c:v>
                </c:pt>
                <c:pt idx="19">
                  <c:v>1.182585167</c:v>
                </c:pt>
                <c:pt idx="20">
                  <c:v>1.191716311</c:v>
                </c:pt>
                <c:pt idx="21">
                  <c:v>1.2009822779999999</c:v>
                </c:pt>
                <c:pt idx="22">
                  <c:v>1.2103592400000001</c:v>
                </c:pt>
                <c:pt idx="23">
                  <c:v>1.219821693999996</c:v>
                </c:pt>
                <c:pt idx="24">
                  <c:v>1.2293425499999999</c:v>
                </c:pt>
                <c:pt idx="25">
                  <c:v>1.238893236</c:v>
                </c:pt>
                <c:pt idx="26">
                  <c:v>1.248443819</c:v>
                </c:pt>
                <c:pt idx="27">
                  <c:v>1.2579631490000001</c:v>
                </c:pt>
                <c:pt idx="28">
                  <c:v>1.267419007</c:v>
                </c:pt>
                <c:pt idx="29">
                  <c:v>1.2767782780000001</c:v>
                </c:pt>
                <c:pt idx="30">
                  <c:v>1.2860071310000001</c:v>
                </c:pt>
                <c:pt idx="31">
                  <c:v>1.295071217999999</c:v>
                </c:pt>
                <c:pt idx="32">
                  <c:v>1.3039358759999999</c:v>
                </c:pt>
                <c:pt idx="33">
                  <c:v>1.3125663430000001</c:v>
                </c:pt>
                <c:pt idx="34">
                  <c:v>1.320927983</c:v>
                </c:pt>
                <c:pt idx="35">
                  <c:v>1.32898651</c:v>
                </c:pt>
                <c:pt idx="36">
                  <c:v>1.3367082219999999</c:v>
                </c:pt>
                <c:pt idx="37">
                  <c:v>1.344060236</c:v>
                </c:pt>
                <c:pt idx="38">
                  <c:v>1.351010713</c:v>
                </c:pt>
                <c:pt idx="39">
                  <c:v>1.357529095999999</c:v>
                </c:pt>
                <c:pt idx="40">
                  <c:v>1.363586323</c:v>
                </c:pt>
                <c:pt idx="41">
                  <c:v>1.36915505</c:v>
                </c:pt>
                <c:pt idx="42">
                  <c:v>1.3742098540000001</c:v>
                </c:pt>
                <c:pt idx="43">
                  <c:v>1.378727423</c:v>
                </c:pt>
                <c:pt idx="44">
                  <c:v>1.3826867410000001</c:v>
                </c:pt>
                <c:pt idx="45">
                  <c:v>1.3860692450000001</c:v>
                </c:pt>
                <c:pt idx="46">
                  <c:v>1.388858975</c:v>
                </c:pt>
                <c:pt idx="47">
                  <c:v>1.391042694</c:v>
                </c:pt>
                <c:pt idx="48">
                  <c:v>1.3926099970000001</c:v>
                </c:pt>
                <c:pt idx="49">
                  <c:v>1.3935533929999999</c:v>
                </c:pt>
                <c:pt idx="50">
                  <c:v>1.3938683620000001</c:v>
                </c:pt>
                <c:pt idx="51">
                  <c:v>1.3935533929999999</c:v>
                </c:pt>
                <c:pt idx="52">
                  <c:v>1.3926099970000001</c:v>
                </c:pt>
                <c:pt idx="53">
                  <c:v>1.391042694</c:v>
                </c:pt>
                <c:pt idx="54">
                  <c:v>1.388858975</c:v>
                </c:pt>
                <c:pt idx="55">
                  <c:v>1.3860692450000001</c:v>
                </c:pt>
                <c:pt idx="56">
                  <c:v>1.3826867410000001</c:v>
                </c:pt>
                <c:pt idx="57">
                  <c:v>1.378727423</c:v>
                </c:pt>
                <c:pt idx="58">
                  <c:v>1.3742098540000001</c:v>
                </c:pt>
                <c:pt idx="59">
                  <c:v>1.36915505</c:v>
                </c:pt>
                <c:pt idx="60">
                  <c:v>1.363586323</c:v>
                </c:pt>
                <c:pt idx="61">
                  <c:v>1.357529095999999</c:v>
                </c:pt>
                <c:pt idx="62">
                  <c:v>1.351010713</c:v>
                </c:pt>
                <c:pt idx="63">
                  <c:v>1.344060236</c:v>
                </c:pt>
                <c:pt idx="64">
                  <c:v>1.3367082219999999</c:v>
                </c:pt>
                <c:pt idx="65">
                  <c:v>1.32898651</c:v>
                </c:pt>
                <c:pt idx="66">
                  <c:v>1.320927983</c:v>
                </c:pt>
                <c:pt idx="67">
                  <c:v>1.3125663430000001</c:v>
                </c:pt>
                <c:pt idx="68">
                  <c:v>1.3039358759999999</c:v>
                </c:pt>
                <c:pt idx="69">
                  <c:v>1.295071217999999</c:v>
                </c:pt>
                <c:pt idx="70">
                  <c:v>1.2860071310000001</c:v>
                </c:pt>
                <c:pt idx="71">
                  <c:v>1.2767782780000001</c:v>
                </c:pt>
                <c:pt idx="72">
                  <c:v>1.2674190080000001</c:v>
                </c:pt>
                <c:pt idx="73">
                  <c:v>1.2579631499999999</c:v>
                </c:pt>
                <c:pt idx="74">
                  <c:v>1.248443821</c:v>
                </c:pt>
                <c:pt idx="75">
                  <c:v>1.2388932370000001</c:v>
                </c:pt>
                <c:pt idx="76">
                  <c:v>1.2293425520000001</c:v>
                </c:pt>
                <c:pt idx="77">
                  <c:v>1.2198216959999959</c:v>
                </c:pt>
                <c:pt idx="78">
                  <c:v>1.210359242</c:v>
                </c:pt>
                <c:pt idx="79">
                  <c:v>1.2009822800000001</c:v>
                </c:pt>
                <c:pt idx="80">
                  <c:v>1.191716314</c:v>
                </c:pt>
                <c:pt idx="81">
                  <c:v>1.182585169</c:v>
                </c:pt>
                <c:pt idx="82">
                  <c:v>1.1736109269999999</c:v>
                </c:pt>
                <c:pt idx="83">
                  <c:v>1.1648138649999999</c:v>
                </c:pt>
                <c:pt idx="84">
                  <c:v>1.1562124199999999</c:v>
                </c:pt>
                <c:pt idx="85">
                  <c:v>1.1478231679999999</c:v>
                </c:pt>
                <c:pt idx="86">
                  <c:v>1.139660817</c:v>
                </c:pt>
                <c:pt idx="87">
                  <c:v>1.1317382170000001</c:v>
                </c:pt>
                <c:pt idx="88">
                  <c:v>1.1240663799999999</c:v>
                </c:pt>
                <c:pt idx="89">
                  <c:v>1.11665452</c:v>
                </c:pt>
                <c:pt idx="90">
                  <c:v>1.1095100959999999</c:v>
                </c:pt>
                <c:pt idx="91">
                  <c:v>1.1026388739999999</c:v>
                </c:pt>
                <c:pt idx="92">
                  <c:v>1.0960449919999999</c:v>
                </c:pt>
                <c:pt idx="93">
                  <c:v>1.0897310389999999</c:v>
                </c:pt>
                <c:pt idx="94">
                  <c:v>1.083698139</c:v>
                </c:pt>
                <c:pt idx="95">
                  <c:v>1.0779460359999999</c:v>
                </c:pt>
                <c:pt idx="96">
                  <c:v>1.072473193</c:v>
                </c:pt>
                <c:pt idx="97">
                  <c:v>1.067276887</c:v>
                </c:pt>
                <c:pt idx="98">
                  <c:v>1.0623533089999999</c:v>
                </c:pt>
                <c:pt idx="99">
                  <c:v>1.057697667</c:v>
                </c:pt>
                <c:pt idx="100">
                  <c:v>1.053304285999999</c:v>
                </c:pt>
              </c:numCache>
            </c:numRef>
          </c:val>
        </c:ser>
        <c:ser>
          <c:idx val="55"/>
          <c:order val="55"/>
          <c:val>
            <c:numRef>
              <c:f>Sheet1!$A$56:$CW$56</c:f>
              <c:numCache>
                <c:formatCode>General</c:formatCode>
                <c:ptCount val="101"/>
                <c:pt idx="0">
                  <c:v>1.0529218739999999</c:v>
                </c:pt>
                <c:pt idx="1">
                  <c:v>1.057283736</c:v>
                </c:pt>
                <c:pt idx="2">
                  <c:v>1.061905978</c:v>
                </c:pt>
                <c:pt idx="3">
                  <c:v>1.066794233</c:v>
                </c:pt>
                <c:pt idx="4">
                  <c:v>1.0719532599999999</c:v>
                </c:pt>
                <c:pt idx="5">
                  <c:v>1.07738684</c:v>
                </c:pt>
                <c:pt idx="6">
                  <c:v>1.083097677</c:v>
                </c:pt>
                <c:pt idx="7">
                  <c:v>1.089087296</c:v>
                </c:pt>
                <c:pt idx="8">
                  <c:v>1.0953559509999999</c:v>
                </c:pt>
                <c:pt idx="9">
                  <c:v>1.1019025280000001</c:v>
                </c:pt>
                <c:pt idx="10">
                  <c:v>1.1087244549999999</c:v>
                </c:pt>
                <c:pt idx="11">
                  <c:v>1.115817624</c:v>
                </c:pt>
                <c:pt idx="12">
                  <c:v>1.1231763100000001</c:v>
                </c:pt>
                <c:pt idx="13">
                  <c:v>1.130793108</c:v>
                </c:pt>
                <c:pt idx="14">
                  <c:v>1.13865887</c:v>
                </c:pt>
                <c:pt idx="15">
                  <c:v>1.1467626630000001</c:v>
                </c:pt>
                <c:pt idx="16">
                  <c:v>1.155091729</c:v>
                </c:pt>
                <c:pt idx="17">
                  <c:v>1.163631466</c:v>
                </c:pt>
                <c:pt idx="18">
                  <c:v>1.172365417</c:v>
                </c:pt>
                <c:pt idx="19">
                  <c:v>1.1812752769999999</c:v>
                </c:pt>
                <c:pt idx="20">
                  <c:v>1.190340913</c:v>
                </c:pt>
                <c:pt idx="21">
                  <c:v>1.1995404039999999</c:v>
                </c:pt>
                <c:pt idx="22">
                  <c:v>1.208850094</c:v>
                </c:pt>
                <c:pt idx="23">
                  <c:v>1.2182446629999999</c:v>
                </c:pt>
                <c:pt idx="24">
                  <c:v>1.2276972150000001</c:v>
                </c:pt>
                <c:pt idx="25">
                  <c:v>1.237179383</c:v>
                </c:pt>
                <c:pt idx="26">
                  <c:v>1.2466614490000001</c:v>
                </c:pt>
                <c:pt idx="27">
                  <c:v>1.2561124850000001</c:v>
                </c:pt>
                <c:pt idx="28">
                  <c:v>1.265500506</c:v>
                </c:pt>
                <c:pt idx="29">
                  <c:v>1.274792631</c:v>
                </c:pt>
                <c:pt idx="30">
                  <c:v>1.2839552759999999</c:v>
                </c:pt>
                <c:pt idx="31">
                  <c:v>1.292954336</c:v>
                </c:pt>
                <c:pt idx="32">
                  <c:v>1.301755397</c:v>
                </c:pt>
                <c:pt idx="33">
                  <c:v>1.310323948</c:v>
                </c:pt>
                <c:pt idx="34">
                  <c:v>1.3186256000000001</c:v>
                </c:pt>
                <c:pt idx="35">
                  <c:v>1.3266263140000001</c:v>
                </c:pt>
                <c:pt idx="36">
                  <c:v>1.33429263</c:v>
                </c:pt>
                <c:pt idx="37">
                  <c:v>1.341591899</c:v>
                </c:pt>
                <c:pt idx="38">
                  <c:v>1.3484925130000001</c:v>
                </c:pt>
                <c:pt idx="39">
                  <c:v>1.354964131</c:v>
                </c:pt>
                <c:pt idx="40">
                  <c:v>1.360977903</c:v>
                </c:pt>
                <c:pt idx="41">
                  <c:v>1.366506679</c:v>
                </c:pt>
                <c:pt idx="42">
                  <c:v>1.371525219</c:v>
                </c:pt>
                <c:pt idx="43">
                  <c:v>1.376010379</c:v>
                </c:pt>
                <c:pt idx="44">
                  <c:v>1.379941292</c:v>
                </c:pt>
                <c:pt idx="45">
                  <c:v>1.3832995299999999</c:v>
                </c:pt>
                <c:pt idx="46">
                  <c:v>1.3860692450000001</c:v>
                </c:pt>
                <c:pt idx="47">
                  <c:v>1.388237298</c:v>
                </c:pt>
                <c:pt idx="48">
                  <c:v>1.3897933570000001</c:v>
                </c:pt>
                <c:pt idx="49">
                  <c:v>1.3907299849999999</c:v>
                </c:pt>
                <c:pt idx="50">
                  <c:v>1.391042694</c:v>
                </c:pt>
                <c:pt idx="51">
                  <c:v>1.3907299849999999</c:v>
                </c:pt>
                <c:pt idx="52">
                  <c:v>1.3897933570000001</c:v>
                </c:pt>
                <c:pt idx="53">
                  <c:v>1.388237298</c:v>
                </c:pt>
                <c:pt idx="54">
                  <c:v>1.3860692450000001</c:v>
                </c:pt>
                <c:pt idx="55">
                  <c:v>1.3832995299999999</c:v>
                </c:pt>
                <c:pt idx="56">
                  <c:v>1.379941292</c:v>
                </c:pt>
                <c:pt idx="57">
                  <c:v>1.376010379</c:v>
                </c:pt>
                <c:pt idx="58">
                  <c:v>1.371525219</c:v>
                </c:pt>
                <c:pt idx="59">
                  <c:v>1.366506679</c:v>
                </c:pt>
                <c:pt idx="60">
                  <c:v>1.360977903</c:v>
                </c:pt>
                <c:pt idx="61">
                  <c:v>1.354964131</c:v>
                </c:pt>
                <c:pt idx="62">
                  <c:v>1.3484925130000001</c:v>
                </c:pt>
                <c:pt idx="63">
                  <c:v>1.341591899</c:v>
                </c:pt>
                <c:pt idx="64">
                  <c:v>1.33429263</c:v>
                </c:pt>
                <c:pt idx="65">
                  <c:v>1.3266263140000001</c:v>
                </c:pt>
                <c:pt idx="66">
                  <c:v>1.3186256000000001</c:v>
                </c:pt>
                <c:pt idx="67">
                  <c:v>1.310323948</c:v>
                </c:pt>
                <c:pt idx="68">
                  <c:v>1.301755397</c:v>
                </c:pt>
                <c:pt idx="69">
                  <c:v>1.292954336</c:v>
                </c:pt>
                <c:pt idx="70">
                  <c:v>1.2839552759999999</c:v>
                </c:pt>
                <c:pt idx="71">
                  <c:v>1.274792631</c:v>
                </c:pt>
                <c:pt idx="72">
                  <c:v>1.265500506</c:v>
                </c:pt>
                <c:pt idx="73">
                  <c:v>1.2561124859999999</c:v>
                </c:pt>
                <c:pt idx="74">
                  <c:v>1.2466614490000001</c:v>
                </c:pt>
                <c:pt idx="75">
                  <c:v>1.237179383</c:v>
                </c:pt>
                <c:pt idx="76">
                  <c:v>1.227697215999999</c:v>
                </c:pt>
                <c:pt idx="77">
                  <c:v>1.218244664</c:v>
                </c:pt>
                <c:pt idx="78">
                  <c:v>1.2088500950000001</c:v>
                </c:pt>
                <c:pt idx="79">
                  <c:v>1.199540405</c:v>
                </c:pt>
                <c:pt idx="80">
                  <c:v>1.190340913</c:v>
                </c:pt>
                <c:pt idx="81">
                  <c:v>1.1812752769999999</c:v>
                </c:pt>
                <c:pt idx="82">
                  <c:v>1.172365418</c:v>
                </c:pt>
                <c:pt idx="83">
                  <c:v>1.1636314670000001</c:v>
                </c:pt>
                <c:pt idx="84">
                  <c:v>1.1550917300000001</c:v>
                </c:pt>
                <c:pt idx="85">
                  <c:v>1.1467626630000001</c:v>
                </c:pt>
                <c:pt idx="86">
                  <c:v>1.13865887</c:v>
                </c:pt>
                <c:pt idx="87">
                  <c:v>1.130793108</c:v>
                </c:pt>
                <c:pt idx="88">
                  <c:v>1.1231763100000001</c:v>
                </c:pt>
                <c:pt idx="89">
                  <c:v>1.115817624</c:v>
                </c:pt>
                <c:pt idx="90">
                  <c:v>1.1087244549999999</c:v>
                </c:pt>
                <c:pt idx="91">
                  <c:v>1.1019025280000001</c:v>
                </c:pt>
                <c:pt idx="92">
                  <c:v>1.0953559509999999</c:v>
                </c:pt>
                <c:pt idx="93">
                  <c:v>1.089087296</c:v>
                </c:pt>
                <c:pt idx="94">
                  <c:v>1.083097677</c:v>
                </c:pt>
                <c:pt idx="95">
                  <c:v>1.07738684</c:v>
                </c:pt>
                <c:pt idx="96">
                  <c:v>1.0719532599999999</c:v>
                </c:pt>
                <c:pt idx="97">
                  <c:v>1.066794233</c:v>
                </c:pt>
                <c:pt idx="98">
                  <c:v>1.061905978</c:v>
                </c:pt>
                <c:pt idx="99">
                  <c:v>1.057283736</c:v>
                </c:pt>
                <c:pt idx="100">
                  <c:v>1.0529218739999999</c:v>
                </c:pt>
              </c:numCache>
            </c:numRef>
          </c:val>
        </c:ser>
        <c:ser>
          <c:idx val="56"/>
          <c:order val="56"/>
          <c:val>
            <c:numRef>
              <c:f>Sheet1!$A$57:$CW$57</c:f>
              <c:numCache>
                <c:formatCode>General</c:formatCode>
                <c:ptCount val="101"/>
                <c:pt idx="0">
                  <c:v>1.0524582039999999</c:v>
                </c:pt>
                <c:pt idx="1">
                  <c:v>1.056781851</c:v>
                </c:pt>
                <c:pt idx="2">
                  <c:v>1.061363595</c:v>
                </c:pt>
                <c:pt idx="3">
                  <c:v>1.0662090230000001</c:v>
                </c:pt>
                <c:pt idx="4">
                  <c:v>1.071322849</c:v>
                </c:pt>
                <c:pt idx="5">
                  <c:v>1.076708824</c:v>
                </c:pt>
                <c:pt idx="6">
                  <c:v>1.0823696249999999</c:v>
                </c:pt>
                <c:pt idx="7">
                  <c:v>1.088306767</c:v>
                </c:pt>
                <c:pt idx="8">
                  <c:v>1.0945205</c:v>
                </c:pt>
                <c:pt idx="9">
                  <c:v>1.10100972</c:v>
                </c:pt>
                <c:pt idx="10">
                  <c:v>1.107771877</c:v>
                </c:pt>
                <c:pt idx="11">
                  <c:v>1.1148028999999999</c:v>
                </c:pt>
                <c:pt idx="12">
                  <c:v>1.122097114</c:v>
                </c:pt>
                <c:pt idx="13">
                  <c:v>1.1296471779999999</c:v>
                </c:pt>
                <c:pt idx="14">
                  <c:v>1.137444025</c:v>
                </c:pt>
                <c:pt idx="15">
                  <c:v>1.1454768179999999</c:v>
                </c:pt>
                <c:pt idx="16">
                  <c:v>1.15373291</c:v>
                </c:pt>
                <c:pt idx="17">
                  <c:v>1.162197827</c:v>
                </c:pt>
                <c:pt idx="18">
                  <c:v>1.1708552560000001</c:v>
                </c:pt>
                <c:pt idx="19">
                  <c:v>1.1796870530000001</c:v>
                </c:pt>
                <c:pt idx="20">
                  <c:v>1.188673262</c:v>
                </c:pt>
                <c:pt idx="21">
                  <c:v>1.197792153</c:v>
                </c:pt>
                <c:pt idx="22">
                  <c:v>1.207020277</c:v>
                </c:pt>
                <c:pt idx="23">
                  <c:v>1.216332537</c:v>
                </c:pt>
                <c:pt idx="24">
                  <c:v>1.2257022710000001</c:v>
                </c:pt>
                <c:pt idx="25">
                  <c:v>1.2351013609999999</c:v>
                </c:pt>
                <c:pt idx="26">
                  <c:v>1.2445003509999999</c:v>
                </c:pt>
                <c:pt idx="27">
                  <c:v>1.2538685839999999</c:v>
                </c:pt>
                <c:pt idx="28">
                  <c:v>1.263174351</c:v>
                </c:pt>
                <c:pt idx="29">
                  <c:v>1.2723850649999999</c:v>
                </c:pt>
                <c:pt idx="30">
                  <c:v>1.2814674319999999</c:v>
                </c:pt>
                <c:pt idx="31">
                  <c:v>1.290387647</c:v>
                </c:pt>
                <c:pt idx="32">
                  <c:v>1.299111599</c:v>
                </c:pt>
                <c:pt idx="33">
                  <c:v>1.3076050779999999</c:v>
                </c:pt>
                <c:pt idx="34">
                  <c:v>1.3158339960000001</c:v>
                </c:pt>
                <c:pt idx="35">
                  <c:v>1.3237646119999991</c:v>
                </c:pt>
                <c:pt idx="36">
                  <c:v>1.3313637599999999</c:v>
                </c:pt>
                <c:pt idx="37">
                  <c:v>1.3385990780000001</c:v>
                </c:pt>
                <c:pt idx="38">
                  <c:v>1.345439233</c:v>
                </c:pt>
                <c:pt idx="39">
                  <c:v>1.3518541509999999</c:v>
                </c:pt>
                <c:pt idx="40">
                  <c:v>1.357815234</c:v>
                </c:pt>
                <c:pt idx="41">
                  <c:v>1.36329557</c:v>
                </c:pt>
                <c:pt idx="42">
                  <c:v>1.3682701399999999</c:v>
                </c:pt>
                <c:pt idx="43">
                  <c:v>1.3727160039999999</c:v>
                </c:pt>
                <c:pt idx="44">
                  <c:v>1.3766124769999999</c:v>
                </c:pt>
                <c:pt idx="45">
                  <c:v>1.379941292</c:v>
                </c:pt>
                <c:pt idx="46">
                  <c:v>1.3826867410000001</c:v>
                </c:pt>
                <c:pt idx="47">
                  <c:v>1.3848357979999999</c:v>
                </c:pt>
                <c:pt idx="48">
                  <c:v>1.386378224</c:v>
                </c:pt>
                <c:pt idx="49">
                  <c:v>1.3873066460000001</c:v>
                </c:pt>
                <c:pt idx="50">
                  <c:v>1.387616615</c:v>
                </c:pt>
                <c:pt idx="51">
                  <c:v>1.3873066460000001</c:v>
                </c:pt>
                <c:pt idx="52">
                  <c:v>1.386378224</c:v>
                </c:pt>
                <c:pt idx="53">
                  <c:v>1.3848357979999999</c:v>
                </c:pt>
                <c:pt idx="54">
                  <c:v>1.3826867410000001</c:v>
                </c:pt>
                <c:pt idx="55">
                  <c:v>1.379941292</c:v>
                </c:pt>
                <c:pt idx="56">
                  <c:v>1.3766124769999999</c:v>
                </c:pt>
                <c:pt idx="57">
                  <c:v>1.3727160039999999</c:v>
                </c:pt>
                <c:pt idx="58">
                  <c:v>1.3682701399999999</c:v>
                </c:pt>
                <c:pt idx="59">
                  <c:v>1.36329557</c:v>
                </c:pt>
                <c:pt idx="60">
                  <c:v>1.357815234</c:v>
                </c:pt>
                <c:pt idx="61">
                  <c:v>1.3518541509999999</c:v>
                </c:pt>
                <c:pt idx="62">
                  <c:v>1.345439233</c:v>
                </c:pt>
                <c:pt idx="63">
                  <c:v>1.3385990780000001</c:v>
                </c:pt>
                <c:pt idx="64">
                  <c:v>1.3313637599999999</c:v>
                </c:pt>
                <c:pt idx="65">
                  <c:v>1.3237646119999991</c:v>
                </c:pt>
                <c:pt idx="66">
                  <c:v>1.3158339960000001</c:v>
                </c:pt>
                <c:pt idx="67">
                  <c:v>1.3076050779999999</c:v>
                </c:pt>
                <c:pt idx="68">
                  <c:v>1.299111599</c:v>
                </c:pt>
                <c:pt idx="69">
                  <c:v>1.290387647</c:v>
                </c:pt>
                <c:pt idx="70">
                  <c:v>1.2814674319999999</c:v>
                </c:pt>
                <c:pt idx="71">
                  <c:v>1.2723850649999999</c:v>
                </c:pt>
                <c:pt idx="72">
                  <c:v>1.263174351</c:v>
                </c:pt>
                <c:pt idx="73">
                  <c:v>1.2538685839999999</c:v>
                </c:pt>
                <c:pt idx="74">
                  <c:v>1.2445003509999999</c:v>
                </c:pt>
                <c:pt idx="75">
                  <c:v>1.2351013609999999</c:v>
                </c:pt>
                <c:pt idx="76">
                  <c:v>1.2257022710000001</c:v>
                </c:pt>
                <c:pt idx="77">
                  <c:v>1.216332537</c:v>
                </c:pt>
                <c:pt idx="78">
                  <c:v>1.207020277</c:v>
                </c:pt>
                <c:pt idx="79">
                  <c:v>1.197792153</c:v>
                </c:pt>
                <c:pt idx="80">
                  <c:v>1.188673262</c:v>
                </c:pt>
                <c:pt idx="81">
                  <c:v>1.1796870530000001</c:v>
                </c:pt>
                <c:pt idx="82">
                  <c:v>1.1708552569999999</c:v>
                </c:pt>
                <c:pt idx="83">
                  <c:v>1.162197827</c:v>
                </c:pt>
                <c:pt idx="84">
                  <c:v>1.15373291</c:v>
                </c:pt>
                <c:pt idx="85">
                  <c:v>1.1454768179999999</c:v>
                </c:pt>
                <c:pt idx="86">
                  <c:v>1.137444025</c:v>
                </c:pt>
                <c:pt idx="87">
                  <c:v>1.1296471779999999</c:v>
                </c:pt>
                <c:pt idx="88">
                  <c:v>1.122097114</c:v>
                </c:pt>
                <c:pt idx="89">
                  <c:v>1.1148028999999999</c:v>
                </c:pt>
                <c:pt idx="90">
                  <c:v>1.107771877</c:v>
                </c:pt>
                <c:pt idx="91">
                  <c:v>1.10100972</c:v>
                </c:pt>
                <c:pt idx="92">
                  <c:v>1.0945205</c:v>
                </c:pt>
                <c:pt idx="93">
                  <c:v>1.088306767</c:v>
                </c:pt>
                <c:pt idx="94">
                  <c:v>1.0823696249999999</c:v>
                </c:pt>
                <c:pt idx="95">
                  <c:v>1.076708824</c:v>
                </c:pt>
                <c:pt idx="96">
                  <c:v>1.071322849</c:v>
                </c:pt>
                <c:pt idx="97">
                  <c:v>1.0662090230000001</c:v>
                </c:pt>
                <c:pt idx="98">
                  <c:v>1.061363595</c:v>
                </c:pt>
                <c:pt idx="99">
                  <c:v>1.056781851</c:v>
                </c:pt>
                <c:pt idx="100">
                  <c:v>1.0524582039999999</c:v>
                </c:pt>
              </c:numCache>
            </c:numRef>
          </c:val>
        </c:ser>
        <c:ser>
          <c:idx val="57"/>
          <c:order val="57"/>
          <c:val>
            <c:numRef>
              <c:f>Sheet1!$A$58:$CW$58</c:f>
              <c:numCache>
                <c:formatCode>General</c:formatCode>
                <c:ptCount val="101"/>
                <c:pt idx="0">
                  <c:v>1.0519154660000001</c:v>
                </c:pt>
                <c:pt idx="1">
                  <c:v>1.05619438</c:v>
                </c:pt>
                <c:pt idx="2">
                  <c:v>1.060728721</c:v>
                </c:pt>
                <c:pt idx="3">
                  <c:v>1.065524017</c:v>
                </c:pt>
                <c:pt idx="4">
                  <c:v>1.0705849359999999</c:v>
                </c:pt>
                <c:pt idx="5">
                  <c:v>1.075915186</c:v>
                </c:pt>
                <c:pt idx="6">
                  <c:v>1.08151742</c:v>
                </c:pt>
                <c:pt idx="7">
                  <c:v>1.087393136</c:v>
                </c:pt>
                <c:pt idx="8">
                  <c:v>1.0935425809999999</c:v>
                </c:pt>
                <c:pt idx="9">
                  <c:v>1.0999646620000001</c:v>
                </c:pt>
                <c:pt idx="10">
                  <c:v>1.106656858</c:v>
                </c:pt>
                <c:pt idx="11">
                  <c:v>1.113615137</c:v>
                </c:pt>
                <c:pt idx="12">
                  <c:v>1.1208338840000001</c:v>
                </c:pt>
                <c:pt idx="13">
                  <c:v>1.1283058340000001</c:v>
                </c:pt>
                <c:pt idx="14">
                  <c:v>1.136022015</c:v>
                </c:pt>
                <c:pt idx="15">
                  <c:v>1.143971699</c:v>
                </c:pt>
                <c:pt idx="16">
                  <c:v>1.152142373</c:v>
                </c:pt>
                <c:pt idx="17">
                  <c:v>1.1605197110000001</c:v>
                </c:pt>
                <c:pt idx="18">
                  <c:v>1.1690875700000001</c:v>
                </c:pt>
                <c:pt idx="19">
                  <c:v>1.1778279920000001</c:v>
                </c:pt>
                <c:pt idx="20">
                  <c:v>1.1867212279999999</c:v>
                </c:pt>
                <c:pt idx="21">
                  <c:v>1.1957457739999999</c:v>
                </c:pt>
                <c:pt idx="22">
                  <c:v>1.204878423</c:v>
                </c:pt>
                <c:pt idx="23">
                  <c:v>1.2140943369999999</c:v>
                </c:pt>
                <c:pt idx="24">
                  <c:v>1.2233671310000001</c:v>
                </c:pt>
                <c:pt idx="25">
                  <c:v>1.2326689770000001</c:v>
                </c:pt>
                <c:pt idx="26">
                  <c:v>1.241970724</c:v>
                </c:pt>
                <c:pt idx="27">
                  <c:v>1.2512420319999999</c:v>
                </c:pt>
                <c:pt idx="28">
                  <c:v>1.260451521</c:v>
                </c:pt>
                <c:pt idx="29">
                  <c:v>1.26956694</c:v>
                </c:pt>
                <c:pt idx="30">
                  <c:v>1.27855534</c:v>
                </c:pt>
                <c:pt idx="31">
                  <c:v>1.287383266</c:v>
                </c:pt>
                <c:pt idx="32">
                  <c:v>1.2960169589999999</c:v>
                </c:pt>
                <c:pt idx="33">
                  <c:v>1.3044225629999999</c:v>
                </c:pt>
                <c:pt idx="34">
                  <c:v>1.3125663430000001</c:v>
                </c:pt>
                <c:pt idx="35">
                  <c:v>1.3204149089999999</c:v>
                </c:pt>
                <c:pt idx="36">
                  <c:v>1.3279354350000001</c:v>
                </c:pt>
                <c:pt idx="37">
                  <c:v>1.335095895</c:v>
                </c:pt>
                <c:pt idx="38">
                  <c:v>1.3418652820000001</c:v>
                </c:pt>
                <c:pt idx="39">
                  <c:v>1.3482138299999999</c:v>
                </c:pt>
                <c:pt idx="40">
                  <c:v>1.3541132389999999</c:v>
                </c:pt>
                <c:pt idx="41">
                  <c:v>1.3595368750000001</c:v>
                </c:pt>
                <c:pt idx="42">
                  <c:v>1.364459978</c:v>
                </c:pt>
                <c:pt idx="43">
                  <c:v>1.3688598439999999</c:v>
                </c:pt>
                <c:pt idx="44">
                  <c:v>1.3727160039999999</c:v>
                </c:pt>
                <c:pt idx="45">
                  <c:v>1.376010379</c:v>
                </c:pt>
                <c:pt idx="46">
                  <c:v>1.378727423</c:v>
                </c:pt>
                <c:pt idx="47">
                  <c:v>1.380854246</c:v>
                </c:pt>
                <c:pt idx="48">
                  <c:v>1.382380714</c:v>
                </c:pt>
                <c:pt idx="49">
                  <c:v>1.3832995299999999</c:v>
                </c:pt>
                <c:pt idx="50">
                  <c:v>1.3836062920000001</c:v>
                </c:pt>
                <c:pt idx="51">
                  <c:v>1.3832995299999999</c:v>
                </c:pt>
                <c:pt idx="52">
                  <c:v>1.382380714</c:v>
                </c:pt>
                <c:pt idx="53">
                  <c:v>1.380854246</c:v>
                </c:pt>
                <c:pt idx="54">
                  <c:v>1.378727423</c:v>
                </c:pt>
                <c:pt idx="55">
                  <c:v>1.376010379</c:v>
                </c:pt>
                <c:pt idx="56">
                  <c:v>1.3727160039999999</c:v>
                </c:pt>
                <c:pt idx="57">
                  <c:v>1.3688598439999999</c:v>
                </c:pt>
                <c:pt idx="58">
                  <c:v>1.364459978</c:v>
                </c:pt>
                <c:pt idx="59">
                  <c:v>1.3595368750000001</c:v>
                </c:pt>
                <c:pt idx="60">
                  <c:v>1.3541132389999999</c:v>
                </c:pt>
                <c:pt idx="61">
                  <c:v>1.3482138299999999</c:v>
                </c:pt>
                <c:pt idx="62">
                  <c:v>1.3418652820000001</c:v>
                </c:pt>
                <c:pt idx="63">
                  <c:v>1.335095895</c:v>
                </c:pt>
                <c:pt idx="64">
                  <c:v>1.3279354350000001</c:v>
                </c:pt>
                <c:pt idx="65">
                  <c:v>1.3204149089999999</c:v>
                </c:pt>
                <c:pt idx="66">
                  <c:v>1.3125663430000001</c:v>
                </c:pt>
                <c:pt idx="67">
                  <c:v>1.3044225629999999</c:v>
                </c:pt>
                <c:pt idx="68">
                  <c:v>1.2960169589999999</c:v>
                </c:pt>
                <c:pt idx="69">
                  <c:v>1.287383266</c:v>
                </c:pt>
                <c:pt idx="70">
                  <c:v>1.27855534</c:v>
                </c:pt>
                <c:pt idx="71">
                  <c:v>1.26956694</c:v>
                </c:pt>
                <c:pt idx="72">
                  <c:v>1.260451521</c:v>
                </c:pt>
                <c:pt idx="73">
                  <c:v>1.2512420319999999</c:v>
                </c:pt>
                <c:pt idx="74">
                  <c:v>1.2419707250000001</c:v>
                </c:pt>
                <c:pt idx="75">
                  <c:v>1.2326689770000001</c:v>
                </c:pt>
                <c:pt idx="76">
                  <c:v>1.2233671310000001</c:v>
                </c:pt>
                <c:pt idx="77">
                  <c:v>1.2140943369999999</c:v>
                </c:pt>
                <c:pt idx="78">
                  <c:v>1.204878423</c:v>
                </c:pt>
                <c:pt idx="79">
                  <c:v>1.1957457739999999</c:v>
                </c:pt>
                <c:pt idx="80">
                  <c:v>1.1867212279999999</c:v>
                </c:pt>
                <c:pt idx="81">
                  <c:v>1.1778279920000001</c:v>
                </c:pt>
                <c:pt idx="82">
                  <c:v>1.1690875700000001</c:v>
                </c:pt>
                <c:pt idx="83">
                  <c:v>1.1605197110000001</c:v>
                </c:pt>
                <c:pt idx="84">
                  <c:v>1.152142373</c:v>
                </c:pt>
                <c:pt idx="85">
                  <c:v>1.143971699</c:v>
                </c:pt>
                <c:pt idx="86">
                  <c:v>1.136022015</c:v>
                </c:pt>
                <c:pt idx="87">
                  <c:v>1.1283058340000001</c:v>
                </c:pt>
                <c:pt idx="88">
                  <c:v>1.1208338840000001</c:v>
                </c:pt>
                <c:pt idx="89">
                  <c:v>1.113615137</c:v>
                </c:pt>
                <c:pt idx="90">
                  <c:v>1.106656858</c:v>
                </c:pt>
                <c:pt idx="91">
                  <c:v>1.0999646620000001</c:v>
                </c:pt>
                <c:pt idx="92">
                  <c:v>1.0935425809999999</c:v>
                </c:pt>
                <c:pt idx="93">
                  <c:v>1.087393136</c:v>
                </c:pt>
                <c:pt idx="94">
                  <c:v>1.08151742</c:v>
                </c:pt>
                <c:pt idx="95">
                  <c:v>1.075915186</c:v>
                </c:pt>
                <c:pt idx="96">
                  <c:v>1.0705849359999999</c:v>
                </c:pt>
                <c:pt idx="97">
                  <c:v>1.065524017</c:v>
                </c:pt>
                <c:pt idx="98">
                  <c:v>1.060728721</c:v>
                </c:pt>
                <c:pt idx="99">
                  <c:v>1.05619438</c:v>
                </c:pt>
                <c:pt idx="100">
                  <c:v>1.0519154660000001</c:v>
                </c:pt>
              </c:numCache>
            </c:numRef>
          </c:val>
        </c:ser>
        <c:ser>
          <c:idx val="58"/>
          <c:order val="58"/>
          <c:val>
            <c:numRef>
              <c:f>Sheet1!$A$59:$CW$59</c:f>
              <c:numCache>
                <c:formatCode>General</c:formatCode>
                <c:ptCount val="101"/>
                <c:pt idx="0">
                  <c:v>1.051296204</c:v>
                </c:pt>
                <c:pt idx="1">
                  <c:v>1.0555240770000001</c:v>
                </c:pt>
                <c:pt idx="2">
                  <c:v>1.060004331</c:v>
                </c:pt>
                <c:pt idx="3">
                  <c:v>1.064742428</c:v>
                </c:pt>
                <c:pt idx="4">
                  <c:v>1.0697429780000001</c:v>
                </c:pt>
                <c:pt idx="5">
                  <c:v>1.075009648</c:v>
                </c:pt>
                <c:pt idx="6">
                  <c:v>1.0805450569999999</c:v>
                </c:pt>
                <c:pt idx="7">
                  <c:v>1.0863506860000001</c:v>
                </c:pt>
                <c:pt idx="8">
                  <c:v>1.0924267780000001</c:v>
                </c:pt>
                <c:pt idx="9">
                  <c:v>1.0987722550000001</c:v>
                </c:pt>
                <c:pt idx="10">
                  <c:v>1.105384624</c:v>
                </c:pt>
                <c:pt idx="11">
                  <c:v>1.112259903</c:v>
                </c:pt>
                <c:pt idx="12">
                  <c:v>1.119392543</c:v>
                </c:pt>
                <c:pt idx="13">
                  <c:v>1.1267753659999999</c:v>
                </c:pt>
                <c:pt idx="14">
                  <c:v>1.134399505</c:v>
                </c:pt>
                <c:pt idx="15">
                  <c:v>1.1422543629999999</c:v>
                </c:pt>
                <c:pt idx="16">
                  <c:v>1.1503275749999999</c:v>
                </c:pt>
                <c:pt idx="17">
                  <c:v>1.1586049860000001</c:v>
                </c:pt>
                <c:pt idx="18">
                  <c:v>1.1670706449999999</c:v>
                </c:pt>
                <c:pt idx="19">
                  <c:v>1.175706809</c:v>
                </c:pt>
                <c:pt idx="20">
                  <c:v>1.1844939640000001</c:v>
                </c:pt>
                <c:pt idx="21">
                  <c:v>1.1934108619999999</c:v>
                </c:pt>
                <c:pt idx="22">
                  <c:v>1.2024345750000001</c:v>
                </c:pt>
                <c:pt idx="23">
                  <c:v>1.211540558</c:v>
                </c:pt>
                <c:pt idx="24">
                  <c:v>1.220702744</c:v>
                </c:pt>
                <c:pt idx="25">
                  <c:v>1.229893635</c:v>
                </c:pt>
                <c:pt idx="26">
                  <c:v>1.239084428</c:v>
                </c:pt>
                <c:pt idx="27">
                  <c:v>1.2482451450000001</c:v>
                </c:pt>
                <c:pt idx="28">
                  <c:v>1.257344781</c:v>
                </c:pt>
                <c:pt idx="29">
                  <c:v>1.2663514680000001</c:v>
                </c:pt>
                <c:pt idx="30">
                  <c:v>1.2752326519999999</c:v>
                </c:pt>
                <c:pt idx="31">
                  <c:v>1.2839552759999999</c:v>
                </c:pt>
                <c:pt idx="32">
                  <c:v>1.2924859829999999</c:v>
                </c:pt>
                <c:pt idx="33">
                  <c:v>1.3007913230000001</c:v>
                </c:pt>
                <c:pt idx="34">
                  <c:v>1.3088379619999999</c:v>
                </c:pt>
                <c:pt idx="35">
                  <c:v>1.3165929080000001</c:v>
                </c:pt>
                <c:pt idx="36">
                  <c:v>1.3240237269999999</c:v>
                </c:pt>
                <c:pt idx="37">
                  <c:v>1.3310987750000001</c:v>
                </c:pt>
                <c:pt idx="38">
                  <c:v>1.3377874139999999</c:v>
                </c:pt>
                <c:pt idx="39">
                  <c:v>1.344060236</c:v>
                </c:pt>
                <c:pt idx="40">
                  <c:v>1.3498892739999999</c:v>
                </c:pt>
                <c:pt idx="41">
                  <c:v>1.3552482159999999</c:v>
                </c:pt>
                <c:pt idx="42">
                  <c:v>1.3601125949999999</c:v>
                </c:pt>
                <c:pt idx="43">
                  <c:v>1.364459978</c:v>
                </c:pt>
                <c:pt idx="44">
                  <c:v>1.3682701399999999</c:v>
                </c:pt>
                <c:pt idx="45">
                  <c:v>1.371525219</c:v>
                </c:pt>
                <c:pt idx="46">
                  <c:v>1.3742098540000001</c:v>
                </c:pt>
                <c:pt idx="47">
                  <c:v>1.3763113069999999</c:v>
                </c:pt>
                <c:pt idx="48">
                  <c:v>1.377819567</c:v>
                </c:pt>
                <c:pt idx="49">
                  <c:v>1.378727423</c:v>
                </c:pt>
                <c:pt idx="50">
                  <c:v>1.379030526</c:v>
                </c:pt>
                <c:pt idx="51">
                  <c:v>1.378727423</c:v>
                </c:pt>
                <c:pt idx="52">
                  <c:v>1.377819567</c:v>
                </c:pt>
                <c:pt idx="53">
                  <c:v>1.3763113069999999</c:v>
                </c:pt>
                <c:pt idx="54">
                  <c:v>1.3742098540000001</c:v>
                </c:pt>
                <c:pt idx="55">
                  <c:v>1.371525219</c:v>
                </c:pt>
                <c:pt idx="56">
                  <c:v>1.3682701399999999</c:v>
                </c:pt>
                <c:pt idx="57">
                  <c:v>1.364459978</c:v>
                </c:pt>
                <c:pt idx="58">
                  <c:v>1.3601125949999999</c:v>
                </c:pt>
                <c:pt idx="59">
                  <c:v>1.3552482159999999</c:v>
                </c:pt>
                <c:pt idx="60">
                  <c:v>1.3498892739999999</c:v>
                </c:pt>
                <c:pt idx="61">
                  <c:v>1.344060236</c:v>
                </c:pt>
                <c:pt idx="62">
                  <c:v>1.3377874139999999</c:v>
                </c:pt>
                <c:pt idx="63">
                  <c:v>1.3310987750000001</c:v>
                </c:pt>
                <c:pt idx="64">
                  <c:v>1.3240237269999999</c:v>
                </c:pt>
                <c:pt idx="65">
                  <c:v>1.3165929080000001</c:v>
                </c:pt>
                <c:pt idx="66">
                  <c:v>1.3088379619999999</c:v>
                </c:pt>
                <c:pt idx="67">
                  <c:v>1.3007913230000001</c:v>
                </c:pt>
                <c:pt idx="68">
                  <c:v>1.2924859829999999</c:v>
                </c:pt>
                <c:pt idx="69">
                  <c:v>1.2839552759999999</c:v>
                </c:pt>
                <c:pt idx="70">
                  <c:v>1.2752326519999999</c:v>
                </c:pt>
                <c:pt idx="71">
                  <c:v>1.2663514680000001</c:v>
                </c:pt>
                <c:pt idx="72">
                  <c:v>1.257344781</c:v>
                </c:pt>
                <c:pt idx="73">
                  <c:v>1.2482451450000001</c:v>
                </c:pt>
                <c:pt idx="74">
                  <c:v>1.239084428</c:v>
                </c:pt>
                <c:pt idx="75">
                  <c:v>1.229893635</c:v>
                </c:pt>
                <c:pt idx="76">
                  <c:v>1.220702744</c:v>
                </c:pt>
                <c:pt idx="77">
                  <c:v>1.211540558</c:v>
                </c:pt>
                <c:pt idx="78">
                  <c:v>1.2024345750000001</c:v>
                </c:pt>
                <c:pt idx="79">
                  <c:v>1.1934108619999999</c:v>
                </c:pt>
                <c:pt idx="80">
                  <c:v>1.1844939640000001</c:v>
                </c:pt>
                <c:pt idx="81">
                  <c:v>1.175706809</c:v>
                </c:pt>
                <c:pt idx="82">
                  <c:v>1.1670706449999999</c:v>
                </c:pt>
                <c:pt idx="83">
                  <c:v>1.1586049860000001</c:v>
                </c:pt>
                <c:pt idx="84">
                  <c:v>1.1503275749999999</c:v>
                </c:pt>
                <c:pt idx="85">
                  <c:v>1.1422543629999999</c:v>
                </c:pt>
                <c:pt idx="86">
                  <c:v>1.134399505</c:v>
                </c:pt>
                <c:pt idx="87">
                  <c:v>1.1267753659999999</c:v>
                </c:pt>
                <c:pt idx="88">
                  <c:v>1.119392543</c:v>
                </c:pt>
                <c:pt idx="89">
                  <c:v>1.112259903</c:v>
                </c:pt>
                <c:pt idx="90">
                  <c:v>1.105384624</c:v>
                </c:pt>
                <c:pt idx="91">
                  <c:v>1.0987722550000001</c:v>
                </c:pt>
                <c:pt idx="92">
                  <c:v>1.0924267780000001</c:v>
                </c:pt>
                <c:pt idx="93">
                  <c:v>1.0863506860000001</c:v>
                </c:pt>
                <c:pt idx="94">
                  <c:v>1.0805450569999999</c:v>
                </c:pt>
                <c:pt idx="95">
                  <c:v>1.075009648</c:v>
                </c:pt>
                <c:pt idx="96">
                  <c:v>1.0697429780000001</c:v>
                </c:pt>
                <c:pt idx="97">
                  <c:v>1.064742428</c:v>
                </c:pt>
                <c:pt idx="98">
                  <c:v>1.060004331</c:v>
                </c:pt>
                <c:pt idx="99">
                  <c:v>1.0555240770000001</c:v>
                </c:pt>
                <c:pt idx="100">
                  <c:v>1.051296204</c:v>
                </c:pt>
              </c:numCache>
            </c:numRef>
          </c:val>
        </c:ser>
        <c:ser>
          <c:idx val="59"/>
          <c:order val="59"/>
          <c:val>
            <c:numRef>
              <c:f>Sheet1!$A$60:$CW$60</c:f>
              <c:numCache>
                <c:formatCode>General</c:formatCode>
                <c:ptCount val="101"/>
                <c:pt idx="0">
                  <c:v>1.050603298</c:v>
                </c:pt>
                <c:pt idx="1">
                  <c:v>1.054774061</c:v>
                </c:pt>
                <c:pt idx="2">
                  <c:v>1.059193796</c:v>
                </c:pt>
                <c:pt idx="3">
                  <c:v>1.0638678909999999</c:v>
                </c:pt>
                <c:pt idx="4">
                  <c:v>1.068800894</c:v>
                </c:pt>
                <c:pt idx="5">
                  <c:v>1.073996422</c:v>
                </c:pt>
                <c:pt idx="6">
                  <c:v>1.07945706</c:v>
                </c:pt>
                <c:pt idx="7">
                  <c:v>1.085184266</c:v>
                </c:pt>
                <c:pt idx="8">
                  <c:v>1.0911782830000001</c:v>
                </c:pt>
                <c:pt idx="9">
                  <c:v>1.0974380459999999</c:v>
                </c:pt>
                <c:pt idx="10">
                  <c:v>1.1039610950000001</c:v>
                </c:pt>
                <c:pt idx="11">
                  <c:v>1.1107435029999999</c:v>
                </c:pt>
                <c:pt idx="12">
                  <c:v>1.117779796</c:v>
                </c:pt>
                <c:pt idx="13">
                  <c:v>1.1250628920000001</c:v>
                </c:pt>
                <c:pt idx="14">
                  <c:v>1.132584045</c:v>
                </c:pt>
                <c:pt idx="15">
                  <c:v>1.1403327999999999</c:v>
                </c:pt>
                <c:pt idx="16">
                  <c:v>1.1482969590000001</c:v>
                </c:pt>
                <c:pt idx="17">
                  <c:v>1.15646256</c:v>
                </c:pt>
                <c:pt idx="18">
                  <c:v>1.1648138649999999</c:v>
                </c:pt>
                <c:pt idx="19">
                  <c:v>1.1733333720000001</c:v>
                </c:pt>
                <c:pt idx="20">
                  <c:v>1.182001831</c:v>
                </c:pt>
                <c:pt idx="21">
                  <c:v>1.1907982800000001</c:v>
                </c:pt>
                <c:pt idx="22">
                  <c:v>1.1997001009999999</c:v>
                </c:pt>
                <c:pt idx="23">
                  <c:v>1.2086830820000001</c:v>
                </c:pt>
                <c:pt idx="24">
                  <c:v>1.2177215050000001</c:v>
                </c:pt>
                <c:pt idx="25">
                  <c:v>1.2267882459999999</c:v>
                </c:pt>
                <c:pt idx="26">
                  <c:v>1.235854891</c:v>
                </c:pt>
                <c:pt idx="27">
                  <c:v>1.244891865</c:v>
                </c:pt>
                <c:pt idx="28">
                  <c:v>1.2538685839999999</c:v>
                </c:pt>
                <c:pt idx="29">
                  <c:v>1.262753609</c:v>
                </c:pt>
                <c:pt idx="30">
                  <c:v>1.271514826</c:v>
                </c:pt>
                <c:pt idx="31">
                  <c:v>1.280119625</c:v>
                </c:pt>
                <c:pt idx="32">
                  <c:v>1.2885351009999999</c:v>
                </c:pt>
                <c:pt idx="33">
                  <c:v>1.2967282529999991</c:v>
                </c:pt>
                <c:pt idx="34">
                  <c:v>1.3046661980000001</c:v>
                </c:pt>
                <c:pt idx="35">
                  <c:v>1.3123163900000001</c:v>
                </c:pt>
                <c:pt idx="36">
                  <c:v>1.3196468349999999</c:v>
                </c:pt>
                <c:pt idx="37">
                  <c:v>1.3266263140000001</c:v>
                </c:pt>
                <c:pt idx="38">
                  <c:v>1.333224602999999</c:v>
                </c:pt>
                <c:pt idx="39">
                  <c:v>1.3394126909999999</c:v>
                </c:pt>
                <c:pt idx="40">
                  <c:v>1.3451629919999999</c:v>
                </c:pt>
                <c:pt idx="41">
                  <c:v>1.350449545</c:v>
                </c:pt>
                <c:pt idx="42">
                  <c:v>1.3552482159999999</c:v>
                </c:pt>
                <c:pt idx="43">
                  <c:v>1.3595368750000001</c:v>
                </c:pt>
                <c:pt idx="44">
                  <c:v>1.36329557</c:v>
                </c:pt>
                <c:pt idx="45">
                  <c:v>1.366506679</c:v>
                </c:pt>
                <c:pt idx="46">
                  <c:v>1.36915505</c:v>
                </c:pt>
                <c:pt idx="47">
                  <c:v>1.3712281180000001</c:v>
                </c:pt>
                <c:pt idx="48">
                  <c:v>1.3727160039999999</c:v>
                </c:pt>
                <c:pt idx="49">
                  <c:v>1.373611597</c:v>
                </c:pt>
                <c:pt idx="50">
                  <c:v>1.3739106050000001</c:v>
                </c:pt>
                <c:pt idx="51">
                  <c:v>1.373611597</c:v>
                </c:pt>
                <c:pt idx="52">
                  <c:v>1.3727160039999999</c:v>
                </c:pt>
                <c:pt idx="53">
                  <c:v>1.3712281180000001</c:v>
                </c:pt>
                <c:pt idx="54">
                  <c:v>1.36915505</c:v>
                </c:pt>
                <c:pt idx="55">
                  <c:v>1.366506679</c:v>
                </c:pt>
                <c:pt idx="56">
                  <c:v>1.36329557</c:v>
                </c:pt>
                <c:pt idx="57">
                  <c:v>1.3595368750000001</c:v>
                </c:pt>
                <c:pt idx="58">
                  <c:v>1.3552482159999999</c:v>
                </c:pt>
                <c:pt idx="59">
                  <c:v>1.350449545</c:v>
                </c:pt>
                <c:pt idx="60">
                  <c:v>1.3451629919999999</c:v>
                </c:pt>
                <c:pt idx="61">
                  <c:v>1.3394126909999999</c:v>
                </c:pt>
                <c:pt idx="62">
                  <c:v>1.333224602999999</c:v>
                </c:pt>
                <c:pt idx="63">
                  <c:v>1.3266263140000001</c:v>
                </c:pt>
                <c:pt idx="64">
                  <c:v>1.3196468349999999</c:v>
                </c:pt>
                <c:pt idx="65">
                  <c:v>1.3123163900000001</c:v>
                </c:pt>
                <c:pt idx="66">
                  <c:v>1.3046661980000001</c:v>
                </c:pt>
                <c:pt idx="67">
                  <c:v>1.2967282529999991</c:v>
                </c:pt>
                <c:pt idx="68">
                  <c:v>1.2885351009999999</c:v>
                </c:pt>
                <c:pt idx="69">
                  <c:v>1.280119625</c:v>
                </c:pt>
                <c:pt idx="70">
                  <c:v>1.271514826</c:v>
                </c:pt>
                <c:pt idx="71">
                  <c:v>1.262753609</c:v>
                </c:pt>
                <c:pt idx="72">
                  <c:v>1.2538685839999999</c:v>
                </c:pt>
                <c:pt idx="73">
                  <c:v>1.244891865</c:v>
                </c:pt>
                <c:pt idx="74">
                  <c:v>1.235854891</c:v>
                </c:pt>
                <c:pt idx="75">
                  <c:v>1.2267882459999999</c:v>
                </c:pt>
                <c:pt idx="76">
                  <c:v>1.2177215050000001</c:v>
                </c:pt>
                <c:pt idx="77">
                  <c:v>1.2086830820000001</c:v>
                </c:pt>
                <c:pt idx="78">
                  <c:v>1.1997001009999999</c:v>
                </c:pt>
                <c:pt idx="79">
                  <c:v>1.1907982800000001</c:v>
                </c:pt>
                <c:pt idx="80">
                  <c:v>1.182001831</c:v>
                </c:pt>
                <c:pt idx="81">
                  <c:v>1.1733333720000001</c:v>
                </c:pt>
                <c:pt idx="82">
                  <c:v>1.1648138649999999</c:v>
                </c:pt>
                <c:pt idx="83">
                  <c:v>1.15646256</c:v>
                </c:pt>
                <c:pt idx="84">
                  <c:v>1.1482969590000001</c:v>
                </c:pt>
                <c:pt idx="85">
                  <c:v>1.1403327999999999</c:v>
                </c:pt>
                <c:pt idx="86">
                  <c:v>1.132584045</c:v>
                </c:pt>
                <c:pt idx="87">
                  <c:v>1.1250628920000001</c:v>
                </c:pt>
                <c:pt idx="88">
                  <c:v>1.117779796</c:v>
                </c:pt>
                <c:pt idx="89">
                  <c:v>1.1107435029999999</c:v>
                </c:pt>
                <c:pt idx="90">
                  <c:v>1.1039610950000001</c:v>
                </c:pt>
                <c:pt idx="91">
                  <c:v>1.0974380459999999</c:v>
                </c:pt>
                <c:pt idx="92">
                  <c:v>1.0911782830000001</c:v>
                </c:pt>
                <c:pt idx="93">
                  <c:v>1.085184266</c:v>
                </c:pt>
                <c:pt idx="94">
                  <c:v>1.07945706</c:v>
                </c:pt>
                <c:pt idx="95">
                  <c:v>1.073996422</c:v>
                </c:pt>
                <c:pt idx="96">
                  <c:v>1.068800894</c:v>
                </c:pt>
                <c:pt idx="97">
                  <c:v>1.0638678909999999</c:v>
                </c:pt>
                <c:pt idx="98">
                  <c:v>1.059193796</c:v>
                </c:pt>
                <c:pt idx="99">
                  <c:v>1.054774061</c:v>
                </c:pt>
                <c:pt idx="100">
                  <c:v>1.050603298</c:v>
                </c:pt>
              </c:numCache>
            </c:numRef>
          </c:val>
        </c:ser>
        <c:ser>
          <c:idx val="60"/>
          <c:order val="60"/>
          <c:val>
            <c:numRef>
              <c:f>Sheet1!$A$61:$CW$61</c:f>
              <c:numCache>
                <c:formatCode>General</c:formatCode>
                <c:ptCount val="101"/>
                <c:pt idx="0">
                  <c:v>1.0498399439999999</c:v>
                </c:pt>
                <c:pt idx="1">
                  <c:v>1.0539477909999999</c:v>
                </c:pt>
                <c:pt idx="2">
                  <c:v>1.0583008540000001</c:v>
                </c:pt>
                <c:pt idx="3">
                  <c:v>1.0629044400000001</c:v>
                </c:pt>
                <c:pt idx="4">
                  <c:v>1.067763029</c:v>
                </c:pt>
                <c:pt idx="5">
                  <c:v>1.072880182</c:v>
                </c:pt>
                <c:pt idx="6">
                  <c:v>1.0782584449999999</c:v>
                </c:pt>
                <c:pt idx="7">
                  <c:v>1.083899256</c:v>
                </c:pt>
                <c:pt idx="8">
                  <c:v>1.0898028529999999</c:v>
                </c:pt>
                <c:pt idx="9">
                  <c:v>1.0959681859999999</c:v>
                </c:pt>
                <c:pt idx="10">
                  <c:v>1.1023928359999999</c:v>
                </c:pt>
                <c:pt idx="11">
                  <c:v>1.109072931</c:v>
                </c:pt>
                <c:pt idx="12">
                  <c:v>1.11600308</c:v>
                </c:pt>
                <c:pt idx="13">
                  <c:v>1.1231763100000001</c:v>
                </c:pt>
                <c:pt idx="14">
                  <c:v>1.1305840060000001</c:v>
                </c:pt>
                <c:pt idx="15">
                  <c:v>1.1382158710000001</c:v>
                </c:pt>
                <c:pt idx="16">
                  <c:v>1.1460598900000001</c:v>
                </c:pt>
                <c:pt idx="17">
                  <c:v>1.154102312</c:v>
                </c:pt>
                <c:pt idx="18">
                  <c:v>1.162327637</c:v>
                </c:pt>
                <c:pt idx="19">
                  <c:v>1.1707186270000001</c:v>
                </c:pt>
                <c:pt idx="20">
                  <c:v>1.1792563220000001</c:v>
                </c:pt>
                <c:pt idx="21">
                  <c:v>1.1879200759999999</c:v>
                </c:pt>
                <c:pt idx="22">
                  <c:v>1.1966876120000001</c:v>
                </c:pt>
                <c:pt idx="23">
                  <c:v>1.2055350840000001</c:v>
                </c:pt>
                <c:pt idx="24">
                  <c:v>1.2144371620000001</c:v>
                </c:pt>
                <c:pt idx="25">
                  <c:v>1.2233671310000001</c:v>
                </c:pt>
                <c:pt idx="26">
                  <c:v>1.2322970049999999</c:v>
                </c:pt>
                <c:pt idx="27">
                  <c:v>1.241197656</c:v>
                </c:pt>
                <c:pt idx="28">
                  <c:v>1.2500389599999999</c:v>
                </c:pt>
                <c:pt idx="29">
                  <c:v>1.258789954</c:v>
                </c:pt>
                <c:pt idx="30">
                  <c:v>1.2674190080000001</c:v>
                </c:pt>
                <c:pt idx="31">
                  <c:v>1.2758940030000001</c:v>
                </c:pt>
                <c:pt idx="32">
                  <c:v>1.2841825309999999</c:v>
                </c:pt>
                <c:pt idx="33">
                  <c:v>1.2922520879999999</c:v>
                </c:pt>
                <c:pt idx="34">
                  <c:v>1.3000702900000001</c:v>
                </c:pt>
                <c:pt idx="35">
                  <c:v>1.3076050779999999</c:v>
                </c:pt>
                <c:pt idx="36">
                  <c:v>1.314824942</c:v>
                </c:pt>
                <c:pt idx="37">
                  <c:v>1.321699135</c:v>
                </c:pt>
                <c:pt idx="38">
                  <c:v>1.3281978889999999</c:v>
                </c:pt>
                <c:pt idx="39">
                  <c:v>1.33429263</c:v>
                </c:pt>
                <c:pt idx="40">
                  <c:v>1.339956186</c:v>
                </c:pt>
                <c:pt idx="41">
                  <c:v>1.3451629919999999</c:v>
                </c:pt>
                <c:pt idx="42">
                  <c:v>1.3498892739999999</c:v>
                </c:pt>
                <c:pt idx="43">
                  <c:v>1.3541132389999999</c:v>
                </c:pt>
                <c:pt idx="44">
                  <c:v>1.357815234</c:v>
                </c:pt>
                <c:pt idx="45">
                  <c:v>1.360977903</c:v>
                </c:pt>
                <c:pt idx="46">
                  <c:v>1.363586323</c:v>
                </c:pt>
                <c:pt idx="47">
                  <c:v>1.3656281180000001</c:v>
                </c:pt>
                <c:pt idx="48">
                  <c:v>1.367093559</c:v>
                </c:pt>
                <c:pt idx="49">
                  <c:v>1.367975642</c:v>
                </c:pt>
                <c:pt idx="50">
                  <c:v>1.3682701399999999</c:v>
                </c:pt>
                <c:pt idx="51">
                  <c:v>1.367975642</c:v>
                </c:pt>
                <c:pt idx="52">
                  <c:v>1.367093559</c:v>
                </c:pt>
                <c:pt idx="53">
                  <c:v>1.3656281180000001</c:v>
                </c:pt>
                <c:pt idx="54">
                  <c:v>1.363586323</c:v>
                </c:pt>
                <c:pt idx="55">
                  <c:v>1.360977903</c:v>
                </c:pt>
                <c:pt idx="56">
                  <c:v>1.357815234</c:v>
                </c:pt>
                <c:pt idx="57">
                  <c:v>1.3541132389999999</c:v>
                </c:pt>
                <c:pt idx="58">
                  <c:v>1.3498892739999999</c:v>
                </c:pt>
                <c:pt idx="59">
                  <c:v>1.3451629919999999</c:v>
                </c:pt>
                <c:pt idx="60">
                  <c:v>1.339956186</c:v>
                </c:pt>
                <c:pt idx="61">
                  <c:v>1.33429263</c:v>
                </c:pt>
                <c:pt idx="62">
                  <c:v>1.3281978889999999</c:v>
                </c:pt>
                <c:pt idx="63">
                  <c:v>1.321699135</c:v>
                </c:pt>
                <c:pt idx="64">
                  <c:v>1.314824942</c:v>
                </c:pt>
                <c:pt idx="65">
                  <c:v>1.3076050779999999</c:v>
                </c:pt>
                <c:pt idx="66">
                  <c:v>1.3000702900000001</c:v>
                </c:pt>
                <c:pt idx="67">
                  <c:v>1.2922520879999999</c:v>
                </c:pt>
                <c:pt idx="68">
                  <c:v>1.2841825309999999</c:v>
                </c:pt>
                <c:pt idx="69">
                  <c:v>1.2758940030000001</c:v>
                </c:pt>
                <c:pt idx="70">
                  <c:v>1.2674190080000001</c:v>
                </c:pt>
                <c:pt idx="71">
                  <c:v>1.258789954</c:v>
                </c:pt>
                <c:pt idx="72">
                  <c:v>1.2500389599999999</c:v>
                </c:pt>
                <c:pt idx="73">
                  <c:v>1.241197656</c:v>
                </c:pt>
                <c:pt idx="74">
                  <c:v>1.2322970049999999</c:v>
                </c:pt>
                <c:pt idx="75">
                  <c:v>1.2233671310000001</c:v>
                </c:pt>
                <c:pt idx="76">
                  <c:v>1.2144371620000001</c:v>
                </c:pt>
                <c:pt idx="77">
                  <c:v>1.2055350840000001</c:v>
                </c:pt>
                <c:pt idx="78">
                  <c:v>1.1966876120000001</c:v>
                </c:pt>
                <c:pt idx="79">
                  <c:v>1.1879200759999999</c:v>
                </c:pt>
                <c:pt idx="80">
                  <c:v>1.1792563220000001</c:v>
                </c:pt>
                <c:pt idx="81">
                  <c:v>1.1707186270000001</c:v>
                </c:pt>
                <c:pt idx="82">
                  <c:v>1.162327637</c:v>
                </c:pt>
                <c:pt idx="83">
                  <c:v>1.154102312</c:v>
                </c:pt>
                <c:pt idx="84">
                  <c:v>1.1460598900000001</c:v>
                </c:pt>
                <c:pt idx="85">
                  <c:v>1.1382158710000001</c:v>
                </c:pt>
                <c:pt idx="86">
                  <c:v>1.1305840060000001</c:v>
                </c:pt>
                <c:pt idx="87">
                  <c:v>1.1231763100000001</c:v>
                </c:pt>
                <c:pt idx="88">
                  <c:v>1.11600308</c:v>
                </c:pt>
                <c:pt idx="89">
                  <c:v>1.109072931</c:v>
                </c:pt>
                <c:pt idx="90">
                  <c:v>1.1023928359999999</c:v>
                </c:pt>
                <c:pt idx="91">
                  <c:v>1.0959681859999999</c:v>
                </c:pt>
                <c:pt idx="92">
                  <c:v>1.0898028529999999</c:v>
                </c:pt>
                <c:pt idx="93">
                  <c:v>1.083899256</c:v>
                </c:pt>
                <c:pt idx="94">
                  <c:v>1.0782584449999999</c:v>
                </c:pt>
                <c:pt idx="95">
                  <c:v>1.072880182</c:v>
                </c:pt>
                <c:pt idx="96">
                  <c:v>1.067763029</c:v>
                </c:pt>
                <c:pt idx="97">
                  <c:v>1.0629044400000001</c:v>
                </c:pt>
                <c:pt idx="98">
                  <c:v>1.0583008540000001</c:v>
                </c:pt>
                <c:pt idx="99">
                  <c:v>1.0539477909999999</c:v>
                </c:pt>
                <c:pt idx="100">
                  <c:v>1.0498399439999999</c:v>
                </c:pt>
              </c:numCache>
            </c:numRef>
          </c:val>
        </c:ser>
        <c:ser>
          <c:idx val="61"/>
          <c:order val="61"/>
          <c:val>
            <c:numRef>
              <c:f>Sheet1!$A$62:$CW$62</c:f>
              <c:numCache>
                <c:formatCode>General</c:formatCode>
                <c:ptCount val="101"/>
                <c:pt idx="0">
                  <c:v>1.049009627</c:v>
                </c:pt>
                <c:pt idx="1">
                  <c:v>1.053049039</c:v>
                </c:pt>
                <c:pt idx="2">
                  <c:v>1.0573295810000001</c:v>
                </c:pt>
                <c:pt idx="3">
                  <c:v>1.061856473</c:v>
                </c:pt>
                <c:pt idx="4">
                  <c:v>1.0666341189999999</c:v>
                </c:pt>
                <c:pt idx="5">
                  <c:v>1.0716660220000001</c:v>
                </c:pt>
                <c:pt idx="6">
                  <c:v>1.076954685</c:v>
                </c:pt>
                <c:pt idx="7">
                  <c:v>1.082501522</c:v>
                </c:pt>
                <c:pt idx="8">
                  <c:v>1.088306767</c:v>
                </c:pt>
                <c:pt idx="9">
                  <c:v>1.0943693880000001</c:v>
                </c:pt>
                <c:pt idx="10">
                  <c:v>1.1006870049999999</c:v>
                </c:pt>
                <c:pt idx="11">
                  <c:v>1.107255812</c:v>
                </c:pt>
                <c:pt idx="12">
                  <c:v>1.114070508</c:v>
                </c:pt>
                <c:pt idx="13">
                  <c:v>1.1211242340000001</c:v>
                </c:pt>
                <c:pt idx="14">
                  <c:v>1.12840852</c:v>
                </c:pt>
                <c:pt idx="15">
                  <c:v>1.1359132409999999</c:v>
                </c:pt>
                <c:pt idx="16">
                  <c:v>1.1436265809999999</c:v>
                </c:pt>
                <c:pt idx="17">
                  <c:v>1.151535019</c:v>
                </c:pt>
                <c:pt idx="18">
                  <c:v>1.159623313</c:v>
                </c:pt>
                <c:pt idx="19">
                  <c:v>1.167874512</c:v>
                </c:pt>
                <c:pt idx="20">
                  <c:v>1.176269971</c:v>
                </c:pt>
                <c:pt idx="21">
                  <c:v>1.1847893899999999</c:v>
                </c:pt>
                <c:pt idx="22">
                  <c:v>1.1934108619999999</c:v>
                </c:pt>
                <c:pt idx="23">
                  <c:v>1.2021109379999999</c:v>
                </c:pt>
                <c:pt idx="24">
                  <c:v>1.210864710999999</c:v>
                </c:pt>
                <c:pt idx="25">
                  <c:v>1.219645909</c:v>
                </c:pt>
                <c:pt idx="26">
                  <c:v>1.228427014</c:v>
                </c:pt>
                <c:pt idx="27">
                  <c:v>1.237179383</c:v>
                </c:pt>
                <c:pt idx="28">
                  <c:v>1.245873394</c:v>
                </c:pt>
                <c:pt idx="29">
                  <c:v>1.2544786000000001</c:v>
                </c:pt>
                <c:pt idx="30">
                  <c:v>1.262963896</c:v>
                </c:pt>
                <c:pt idx="31">
                  <c:v>1.2712977009999999</c:v>
                </c:pt>
                <c:pt idx="32">
                  <c:v>1.2794481440000001</c:v>
                </c:pt>
                <c:pt idx="33">
                  <c:v>1.287383266</c:v>
                </c:pt>
                <c:pt idx="34">
                  <c:v>1.295071217999999</c:v>
                </c:pt>
                <c:pt idx="35">
                  <c:v>1.3024804800000001</c:v>
                </c:pt>
                <c:pt idx="36">
                  <c:v>1.3095800639999999</c:v>
                </c:pt>
                <c:pt idx="37">
                  <c:v>1.3163397349999999</c:v>
                </c:pt>
                <c:pt idx="38">
                  <c:v>1.322730221</c:v>
                </c:pt>
                <c:pt idx="39">
                  <c:v>1.328723426</c:v>
                </c:pt>
                <c:pt idx="40">
                  <c:v>1.33429263</c:v>
                </c:pt>
                <c:pt idx="41">
                  <c:v>1.3394126909999999</c:v>
                </c:pt>
                <c:pt idx="42">
                  <c:v>1.344060236</c:v>
                </c:pt>
                <c:pt idx="43">
                  <c:v>1.3482138299999999</c:v>
                </c:pt>
                <c:pt idx="44">
                  <c:v>1.3518541509999999</c:v>
                </c:pt>
                <c:pt idx="45">
                  <c:v>1.354964131</c:v>
                </c:pt>
                <c:pt idx="46">
                  <c:v>1.357529095999999</c:v>
                </c:pt>
                <c:pt idx="47">
                  <c:v>1.3595368750000001</c:v>
                </c:pt>
                <c:pt idx="48">
                  <c:v>1.360977903</c:v>
                </c:pt>
                <c:pt idx="49">
                  <c:v>1.36184529</c:v>
                </c:pt>
                <c:pt idx="50">
                  <c:v>1.3621348820000001</c:v>
                </c:pt>
                <c:pt idx="51">
                  <c:v>1.36184529</c:v>
                </c:pt>
                <c:pt idx="52">
                  <c:v>1.360977903</c:v>
                </c:pt>
                <c:pt idx="53">
                  <c:v>1.3595368750000001</c:v>
                </c:pt>
                <c:pt idx="54">
                  <c:v>1.357529095999999</c:v>
                </c:pt>
                <c:pt idx="55">
                  <c:v>1.354964131</c:v>
                </c:pt>
                <c:pt idx="56">
                  <c:v>1.3518541509999999</c:v>
                </c:pt>
                <c:pt idx="57">
                  <c:v>1.3482138299999999</c:v>
                </c:pt>
                <c:pt idx="58">
                  <c:v>1.344060236</c:v>
                </c:pt>
                <c:pt idx="59">
                  <c:v>1.3394126909999999</c:v>
                </c:pt>
                <c:pt idx="60">
                  <c:v>1.33429263</c:v>
                </c:pt>
                <c:pt idx="61">
                  <c:v>1.328723426</c:v>
                </c:pt>
                <c:pt idx="62">
                  <c:v>1.322730221</c:v>
                </c:pt>
                <c:pt idx="63">
                  <c:v>1.3163397349999999</c:v>
                </c:pt>
                <c:pt idx="64">
                  <c:v>1.3095800639999999</c:v>
                </c:pt>
                <c:pt idx="65">
                  <c:v>1.3024804800000001</c:v>
                </c:pt>
                <c:pt idx="66">
                  <c:v>1.295071217999999</c:v>
                </c:pt>
                <c:pt idx="67">
                  <c:v>1.287383266</c:v>
                </c:pt>
                <c:pt idx="68">
                  <c:v>1.2794481440000001</c:v>
                </c:pt>
                <c:pt idx="69">
                  <c:v>1.2712977009999999</c:v>
                </c:pt>
                <c:pt idx="70">
                  <c:v>1.262963896</c:v>
                </c:pt>
                <c:pt idx="71">
                  <c:v>1.2544786000000001</c:v>
                </c:pt>
                <c:pt idx="72">
                  <c:v>1.245873394</c:v>
                </c:pt>
                <c:pt idx="73">
                  <c:v>1.237179383</c:v>
                </c:pt>
                <c:pt idx="74">
                  <c:v>1.228427014</c:v>
                </c:pt>
                <c:pt idx="75">
                  <c:v>1.219645909</c:v>
                </c:pt>
                <c:pt idx="76">
                  <c:v>1.210864710999999</c:v>
                </c:pt>
                <c:pt idx="77">
                  <c:v>1.2021109379999999</c:v>
                </c:pt>
                <c:pt idx="78">
                  <c:v>1.1934108619999999</c:v>
                </c:pt>
                <c:pt idx="79">
                  <c:v>1.1847893899999999</c:v>
                </c:pt>
                <c:pt idx="80">
                  <c:v>1.176269971</c:v>
                </c:pt>
                <c:pt idx="81">
                  <c:v>1.167874512</c:v>
                </c:pt>
                <c:pt idx="82">
                  <c:v>1.159623313</c:v>
                </c:pt>
                <c:pt idx="83">
                  <c:v>1.151535019</c:v>
                </c:pt>
                <c:pt idx="84">
                  <c:v>1.1436265809999999</c:v>
                </c:pt>
                <c:pt idx="85">
                  <c:v>1.1359132409999999</c:v>
                </c:pt>
                <c:pt idx="86">
                  <c:v>1.12840852</c:v>
                </c:pt>
                <c:pt idx="87">
                  <c:v>1.1211242340000001</c:v>
                </c:pt>
                <c:pt idx="88">
                  <c:v>1.114070508</c:v>
                </c:pt>
                <c:pt idx="89">
                  <c:v>1.107255812</c:v>
                </c:pt>
                <c:pt idx="90">
                  <c:v>1.1006870049999999</c:v>
                </c:pt>
                <c:pt idx="91">
                  <c:v>1.0943693880000001</c:v>
                </c:pt>
                <c:pt idx="92">
                  <c:v>1.088306767</c:v>
                </c:pt>
                <c:pt idx="93">
                  <c:v>1.082501522</c:v>
                </c:pt>
                <c:pt idx="94">
                  <c:v>1.076954685</c:v>
                </c:pt>
                <c:pt idx="95">
                  <c:v>1.0716660220000001</c:v>
                </c:pt>
                <c:pt idx="96">
                  <c:v>1.0666341189999999</c:v>
                </c:pt>
                <c:pt idx="97">
                  <c:v>1.061856473</c:v>
                </c:pt>
                <c:pt idx="98">
                  <c:v>1.0573295810000001</c:v>
                </c:pt>
                <c:pt idx="99">
                  <c:v>1.053049039</c:v>
                </c:pt>
                <c:pt idx="100">
                  <c:v>1.049009627</c:v>
                </c:pt>
              </c:numCache>
            </c:numRef>
          </c:val>
        </c:ser>
        <c:ser>
          <c:idx val="62"/>
          <c:order val="62"/>
          <c:val>
            <c:numRef>
              <c:f>Sheet1!$A$63:$CW$63</c:f>
              <c:numCache>
                <c:formatCode>General</c:formatCode>
                <c:ptCount val="101"/>
                <c:pt idx="0">
                  <c:v>1.0481160949999999</c:v>
                </c:pt>
                <c:pt idx="1">
                  <c:v>1.0520818620000001</c:v>
                </c:pt>
                <c:pt idx="2">
                  <c:v>1.0562843630000001</c:v>
                </c:pt>
                <c:pt idx="3">
                  <c:v>1.060728721</c:v>
                </c:pt>
                <c:pt idx="4">
                  <c:v>1.065419262</c:v>
                </c:pt>
                <c:pt idx="5">
                  <c:v>1.0703594249999999</c:v>
                </c:pt>
                <c:pt idx="6">
                  <c:v>1.075551666</c:v>
                </c:pt>
                <c:pt idx="7">
                  <c:v>1.0809973749999999</c:v>
                </c:pt>
                <c:pt idx="8">
                  <c:v>1.08669678</c:v>
                </c:pt>
                <c:pt idx="9">
                  <c:v>1.092648869</c:v>
                </c:pt>
                <c:pt idx="10">
                  <c:v>1.0988513040000001</c:v>
                </c:pt>
                <c:pt idx="11">
                  <c:v>1.10530035</c:v>
                </c:pt>
                <c:pt idx="12">
                  <c:v>1.111990802</c:v>
                </c:pt>
                <c:pt idx="13">
                  <c:v>1.118915927</c:v>
                </c:pt>
                <c:pt idx="14">
                  <c:v>1.1260674079999999</c:v>
                </c:pt>
                <c:pt idx="15">
                  <c:v>1.133435304</c:v>
                </c:pt>
                <c:pt idx="16">
                  <c:v>1.1410080170000001</c:v>
                </c:pt>
                <c:pt idx="17">
                  <c:v>1.14877227</c:v>
                </c:pt>
                <c:pt idx="18">
                  <c:v>1.1567130999999999</c:v>
                </c:pt>
                <c:pt idx="19">
                  <c:v>1.1648138649999999</c:v>
                </c:pt>
                <c:pt idx="20">
                  <c:v>1.1730562600000001</c:v>
                </c:pt>
                <c:pt idx="21">
                  <c:v>1.1814203560000001</c:v>
                </c:pt>
                <c:pt idx="22">
                  <c:v>1.1898846430000001</c:v>
                </c:pt>
                <c:pt idx="23">
                  <c:v>1.1984261009999999</c:v>
                </c:pt>
                <c:pt idx="24">
                  <c:v>1.207020277</c:v>
                </c:pt>
                <c:pt idx="25">
                  <c:v>1.215641379</c:v>
                </c:pt>
                <c:pt idx="26">
                  <c:v>1.224262389</c:v>
                </c:pt>
                <c:pt idx="27">
                  <c:v>1.232855187</c:v>
                </c:pt>
                <c:pt idx="28">
                  <c:v>1.2413906910000001</c:v>
                </c:pt>
                <c:pt idx="29">
                  <c:v>1.249839009</c:v>
                </c:pt>
                <c:pt idx="30">
                  <c:v>1.258169603</c:v>
                </c:pt>
                <c:pt idx="31">
                  <c:v>1.2663514680000001</c:v>
                </c:pt>
                <c:pt idx="32">
                  <c:v>1.2743533149999999</c:v>
                </c:pt>
                <c:pt idx="33">
                  <c:v>1.282143765</c:v>
                </c:pt>
                <c:pt idx="34">
                  <c:v>1.289691552999999</c:v>
                </c:pt>
                <c:pt idx="35">
                  <c:v>1.2969657299999999</c:v>
                </c:pt>
                <c:pt idx="36">
                  <c:v>1.3039358759999999</c:v>
                </c:pt>
                <c:pt idx="37">
                  <c:v>1.3105723069999999</c:v>
                </c:pt>
                <c:pt idx="38">
                  <c:v>1.3168462830000001</c:v>
                </c:pt>
                <c:pt idx="39">
                  <c:v>1.322730221</c:v>
                </c:pt>
                <c:pt idx="40">
                  <c:v>1.3281978889999999</c:v>
                </c:pt>
                <c:pt idx="41">
                  <c:v>1.333224602999999</c:v>
                </c:pt>
                <c:pt idx="42">
                  <c:v>1.3377874139999999</c:v>
                </c:pt>
                <c:pt idx="43">
                  <c:v>1.3418652820000001</c:v>
                </c:pt>
                <c:pt idx="44">
                  <c:v>1.345439233</c:v>
                </c:pt>
                <c:pt idx="45">
                  <c:v>1.3484925130000001</c:v>
                </c:pt>
                <c:pt idx="46">
                  <c:v>1.351010713</c:v>
                </c:pt>
                <c:pt idx="47">
                  <c:v>1.352981888</c:v>
                </c:pt>
                <c:pt idx="48">
                  <c:v>1.3543966430000001</c:v>
                </c:pt>
                <c:pt idx="49">
                  <c:v>1.3552482159999999</c:v>
                </c:pt>
                <c:pt idx="50">
                  <c:v>1.355532529</c:v>
                </c:pt>
                <c:pt idx="51">
                  <c:v>1.3552482159999999</c:v>
                </c:pt>
                <c:pt idx="52">
                  <c:v>1.3543966430000001</c:v>
                </c:pt>
                <c:pt idx="53">
                  <c:v>1.352981888</c:v>
                </c:pt>
                <c:pt idx="54">
                  <c:v>1.351010713</c:v>
                </c:pt>
                <c:pt idx="55">
                  <c:v>1.3484925130000001</c:v>
                </c:pt>
                <c:pt idx="56">
                  <c:v>1.345439233</c:v>
                </c:pt>
                <c:pt idx="57">
                  <c:v>1.3418652820000001</c:v>
                </c:pt>
                <c:pt idx="58">
                  <c:v>1.3377874139999999</c:v>
                </c:pt>
                <c:pt idx="59">
                  <c:v>1.333224602999999</c:v>
                </c:pt>
                <c:pt idx="60">
                  <c:v>1.3281978889999999</c:v>
                </c:pt>
                <c:pt idx="61">
                  <c:v>1.322730221</c:v>
                </c:pt>
                <c:pt idx="62">
                  <c:v>1.3168462830000001</c:v>
                </c:pt>
                <c:pt idx="63">
                  <c:v>1.3105723069999999</c:v>
                </c:pt>
                <c:pt idx="64">
                  <c:v>1.3039358759999999</c:v>
                </c:pt>
                <c:pt idx="65">
                  <c:v>1.2969657299999999</c:v>
                </c:pt>
                <c:pt idx="66">
                  <c:v>1.289691552999999</c:v>
                </c:pt>
                <c:pt idx="67">
                  <c:v>1.282143765</c:v>
                </c:pt>
                <c:pt idx="68">
                  <c:v>1.2743533149999999</c:v>
                </c:pt>
                <c:pt idx="69">
                  <c:v>1.2663514680000001</c:v>
                </c:pt>
                <c:pt idx="70">
                  <c:v>1.258169603</c:v>
                </c:pt>
                <c:pt idx="71">
                  <c:v>1.249839009</c:v>
                </c:pt>
                <c:pt idx="72">
                  <c:v>1.2413906910000001</c:v>
                </c:pt>
                <c:pt idx="73">
                  <c:v>1.232855187</c:v>
                </c:pt>
                <c:pt idx="74">
                  <c:v>1.224262389</c:v>
                </c:pt>
                <c:pt idx="75">
                  <c:v>1.215641379</c:v>
                </c:pt>
                <c:pt idx="76">
                  <c:v>1.207020277</c:v>
                </c:pt>
                <c:pt idx="77">
                  <c:v>1.1984261009999999</c:v>
                </c:pt>
                <c:pt idx="78">
                  <c:v>1.1898846430000001</c:v>
                </c:pt>
                <c:pt idx="79">
                  <c:v>1.1814203560000001</c:v>
                </c:pt>
                <c:pt idx="80">
                  <c:v>1.1730562600000001</c:v>
                </c:pt>
                <c:pt idx="81">
                  <c:v>1.1648138649999999</c:v>
                </c:pt>
                <c:pt idx="82">
                  <c:v>1.1567130999999999</c:v>
                </c:pt>
                <c:pt idx="83">
                  <c:v>1.14877227</c:v>
                </c:pt>
                <c:pt idx="84">
                  <c:v>1.1410080170000001</c:v>
                </c:pt>
                <c:pt idx="85">
                  <c:v>1.133435304</c:v>
                </c:pt>
                <c:pt idx="86">
                  <c:v>1.1260674079999999</c:v>
                </c:pt>
                <c:pt idx="87">
                  <c:v>1.118915927</c:v>
                </c:pt>
                <c:pt idx="88">
                  <c:v>1.111990802</c:v>
                </c:pt>
                <c:pt idx="89">
                  <c:v>1.10530035</c:v>
                </c:pt>
                <c:pt idx="90">
                  <c:v>1.0988513040000001</c:v>
                </c:pt>
                <c:pt idx="91">
                  <c:v>1.092648869</c:v>
                </c:pt>
                <c:pt idx="92">
                  <c:v>1.08669678</c:v>
                </c:pt>
                <c:pt idx="93">
                  <c:v>1.0809973749999999</c:v>
                </c:pt>
                <c:pt idx="94">
                  <c:v>1.075551666</c:v>
                </c:pt>
                <c:pt idx="95">
                  <c:v>1.0703594249999999</c:v>
                </c:pt>
                <c:pt idx="96">
                  <c:v>1.065419262</c:v>
                </c:pt>
                <c:pt idx="97">
                  <c:v>1.060728721</c:v>
                </c:pt>
                <c:pt idx="98">
                  <c:v>1.0562843630000001</c:v>
                </c:pt>
                <c:pt idx="99">
                  <c:v>1.0520818620000001</c:v>
                </c:pt>
                <c:pt idx="100">
                  <c:v>1.0481160949999999</c:v>
                </c:pt>
              </c:numCache>
            </c:numRef>
          </c:val>
        </c:ser>
        <c:ser>
          <c:idx val="63"/>
          <c:order val="63"/>
          <c:val>
            <c:numRef>
              <c:f>Sheet1!$A$64:$CW$64</c:f>
              <c:numCache>
                <c:formatCode>General</c:formatCode>
                <c:ptCount val="101"/>
                <c:pt idx="0">
                  <c:v>1.0471633330000001</c:v>
                </c:pt>
                <c:pt idx="1">
                  <c:v>1.0510505720000001</c:v>
                </c:pt>
                <c:pt idx="2">
                  <c:v>1.055169858</c:v>
                </c:pt>
                <c:pt idx="3">
                  <c:v>1.059526212</c:v>
                </c:pt>
                <c:pt idx="4">
                  <c:v>1.0641238740000001</c:v>
                </c:pt>
                <c:pt idx="5">
                  <c:v>1.0689662150000001</c:v>
                </c:pt>
                <c:pt idx="6">
                  <c:v>1.0740556429999999</c:v>
                </c:pt>
                <c:pt idx="7">
                  <c:v>1.0793935189999999</c:v>
                </c:pt>
                <c:pt idx="8">
                  <c:v>1.084980069</c:v>
                </c:pt>
                <c:pt idx="9">
                  <c:v>1.090814299</c:v>
                </c:pt>
                <c:pt idx="10">
                  <c:v>1.0968939170000001</c:v>
                </c:pt>
                <c:pt idx="11">
                  <c:v>1.1032152639999999</c:v>
                </c:pt>
                <c:pt idx="12">
                  <c:v>1.1097732360000001</c:v>
                </c:pt>
                <c:pt idx="13">
                  <c:v>1.116561234</c:v>
                </c:pt>
                <c:pt idx="14">
                  <c:v>1.123571106</c:v>
                </c:pt>
                <c:pt idx="15">
                  <c:v>1.130793108</c:v>
                </c:pt>
                <c:pt idx="16">
                  <c:v>1.1382158710000001</c:v>
                </c:pt>
                <c:pt idx="17">
                  <c:v>1.145826381</c:v>
                </c:pt>
                <c:pt idx="18">
                  <c:v>1.153609973</c:v>
                </c:pt>
                <c:pt idx="19">
                  <c:v>1.161550332</c:v>
                </c:pt>
                <c:pt idx="20">
                  <c:v>1.169629517</c:v>
                </c:pt>
                <c:pt idx="21">
                  <c:v>1.1778279920000001</c:v>
                </c:pt>
                <c:pt idx="22">
                  <c:v>1.1861246750000001</c:v>
                </c:pt>
                <c:pt idx="23">
                  <c:v>1.194497001</c:v>
                </c:pt>
                <c:pt idx="24">
                  <c:v>1.202921001</c:v>
                </c:pt>
                <c:pt idx="25">
                  <c:v>1.211371393999999</c:v>
                </c:pt>
                <c:pt idx="26">
                  <c:v>1.2198216959999959</c:v>
                </c:pt>
                <c:pt idx="27">
                  <c:v>1.228244345</c:v>
                </c:pt>
                <c:pt idx="28">
                  <c:v>1.236610835</c:v>
                </c:pt>
                <c:pt idx="29">
                  <c:v>1.244891865</c:v>
                </c:pt>
                <c:pt idx="30">
                  <c:v>1.253057503</c:v>
                </c:pt>
                <c:pt idx="31">
                  <c:v>1.2610773559999999</c:v>
                </c:pt>
                <c:pt idx="32">
                  <c:v>1.2689207549999999</c:v>
                </c:pt>
                <c:pt idx="33">
                  <c:v>1.276556944</c:v>
                </c:pt>
                <c:pt idx="34">
                  <c:v>1.2839552759999999</c:v>
                </c:pt>
                <c:pt idx="35">
                  <c:v>1.291085415</c:v>
                </c:pt>
                <c:pt idx="36">
                  <c:v>1.2979175430000001</c:v>
                </c:pt>
                <c:pt idx="37">
                  <c:v>1.3044225629999999</c:v>
                </c:pt>
                <c:pt idx="38">
                  <c:v>1.3105723069999999</c:v>
                </c:pt>
                <c:pt idx="39">
                  <c:v>1.3163397349999999</c:v>
                </c:pt>
                <c:pt idx="40">
                  <c:v>1.321699135</c:v>
                </c:pt>
                <c:pt idx="41">
                  <c:v>1.3266263140000001</c:v>
                </c:pt>
                <c:pt idx="42">
                  <c:v>1.3310987750000001</c:v>
                </c:pt>
                <c:pt idx="43">
                  <c:v>1.335095895</c:v>
                </c:pt>
                <c:pt idx="44">
                  <c:v>1.3385990780000001</c:v>
                </c:pt>
                <c:pt idx="45">
                  <c:v>1.341591899</c:v>
                </c:pt>
                <c:pt idx="46">
                  <c:v>1.344060236</c:v>
                </c:pt>
                <c:pt idx="47">
                  <c:v>1.345992378</c:v>
                </c:pt>
                <c:pt idx="48">
                  <c:v>1.347379119</c:v>
                </c:pt>
                <c:pt idx="49">
                  <c:v>1.3482138299999999</c:v>
                </c:pt>
                <c:pt idx="50">
                  <c:v>1.3484925130000001</c:v>
                </c:pt>
                <c:pt idx="51">
                  <c:v>1.3482138299999999</c:v>
                </c:pt>
                <c:pt idx="52">
                  <c:v>1.347379119</c:v>
                </c:pt>
                <c:pt idx="53">
                  <c:v>1.345992378</c:v>
                </c:pt>
                <c:pt idx="54">
                  <c:v>1.344060236</c:v>
                </c:pt>
                <c:pt idx="55">
                  <c:v>1.341591899</c:v>
                </c:pt>
                <c:pt idx="56">
                  <c:v>1.3385990780000001</c:v>
                </c:pt>
                <c:pt idx="57">
                  <c:v>1.335095895</c:v>
                </c:pt>
                <c:pt idx="58">
                  <c:v>1.3310987750000001</c:v>
                </c:pt>
                <c:pt idx="59">
                  <c:v>1.3266263140000001</c:v>
                </c:pt>
                <c:pt idx="60">
                  <c:v>1.321699135</c:v>
                </c:pt>
                <c:pt idx="61">
                  <c:v>1.3163397349999999</c:v>
                </c:pt>
                <c:pt idx="62">
                  <c:v>1.3105723069999999</c:v>
                </c:pt>
                <c:pt idx="63">
                  <c:v>1.3044225629999999</c:v>
                </c:pt>
                <c:pt idx="64">
                  <c:v>1.2979175430000001</c:v>
                </c:pt>
                <c:pt idx="65">
                  <c:v>1.291085415</c:v>
                </c:pt>
                <c:pt idx="66">
                  <c:v>1.2839552759999999</c:v>
                </c:pt>
                <c:pt idx="67">
                  <c:v>1.276556944</c:v>
                </c:pt>
                <c:pt idx="68">
                  <c:v>1.2689207549999999</c:v>
                </c:pt>
                <c:pt idx="69">
                  <c:v>1.2610773559999999</c:v>
                </c:pt>
                <c:pt idx="70">
                  <c:v>1.253057503</c:v>
                </c:pt>
                <c:pt idx="71">
                  <c:v>1.244891865</c:v>
                </c:pt>
                <c:pt idx="72">
                  <c:v>1.236610835</c:v>
                </c:pt>
                <c:pt idx="73">
                  <c:v>1.228244345</c:v>
                </c:pt>
                <c:pt idx="74">
                  <c:v>1.2198216959999959</c:v>
                </c:pt>
                <c:pt idx="75">
                  <c:v>1.211371393999999</c:v>
                </c:pt>
                <c:pt idx="76">
                  <c:v>1.202921001</c:v>
                </c:pt>
                <c:pt idx="77">
                  <c:v>1.194497001</c:v>
                </c:pt>
                <c:pt idx="78">
                  <c:v>1.1861246750000001</c:v>
                </c:pt>
                <c:pt idx="79">
                  <c:v>1.1778279920000001</c:v>
                </c:pt>
                <c:pt idx="80">
                  <c:v>1.169629517</c:v>
                </c:pt>
                <c:pt idx="81">
                  <c:v>1.161550332</c:v>
                </c:pt>
                <c:pt idx="82">
                  <c:v>1.153609973</c:v>
                </c:pt>
                <c:pt idx="83">
                  <c:v>1.145826381</c:v>
                </c:pt>
                <c:pt idx="84">
                  <c:v>1.1382158710000001</c:v>
                </c:pt>
                <c:pt idx="85">
                  <c:v>1.130793108</c:v>
                </c:pt>
                <c:pt idx="86">
                  <c:v>1.123571106</c:v>
                </c:pt>
                <c:pt idx="87">
                  <c:v>1.116561234</c:v>
                </c:pt>
                <c:pt idx="88">
                  <c:v>1.1097732360000001</c:v>
                </c:pt>
                <c:pt idx="89">
                  <c:v>1.1032152639999999</c:v>
                </c:pt>
                <c:pt idx="90">
                  <c:v>1.0968939170000001</c:v>
                </c:pt>
                <c:pt idx="91">
                  <c:v>1.090814299</c:v>
                </c:pt>
                <c:pt idx="92">
                  <c:v>1.084980069</c:v>
                </c:pt>
                <c:pt idx="93">
                  <c:v>1.0793935189999999</c:v>
                </c:pt>
                <c:pt idx="94">
                  <c:v>1.0740556429999999</c:v>
                </c:pt>
                <c:pt idx="95">
                  <c:v>1.0689662150000001</c:v>
                </c:pt>
                <c:pt idx="96">
                  <c:v>1.0641238740000001</c:v>
                </c:pt>
                <c:pt idx="97">
                  <c:v>1.059526212</c:v>
                </c:pt>
                <c:pt idx="98">
                  <c:v>1.055169858</c:v>
                </c:pt>
                <c:pt idx="99">
                  <c:v>1.0510505720000001</c:v>
                </c:pt>
                <c:pt idx="100">
                  <c:v>1.0471633330000001</c:v>
                </c:pt>
              </c:numCache>
            </c:numRef>
          </c:val>
        </c:ser>
        <c:ser>
          <c:idx val="64"/>
          <c:order val="64"/>
          <c:val>
            <c:numRef>
              <c:f>Sheet1!$A$65:$CW$65</c:f>
              <c:numCache>
                <c:formatCode>General</c:formatCode>
                <c:ptCount val="101"/>
                <c:pt idx="0">
                  <c:v>1.0461555279999999</c:v>
                </c:pt>
                <c:pt idx="1">
                  <c:v>1.0499597030000001</c:v>
                </c:pt>
                <c:pt idx="2">
                  <c:v>1.0539909670000001</c:v>
                </c:pt>
                <c:pt idx="3">
                  <c:v>1.0582542319999999</c:v>
                </c:pt>
                <c:pt idx="4">
                  <c:v>1.0627536500000001</c:v>
                </c:pt>
                <c:pt idx="5">
                  <c:v>1.0674925179999999</c:v>
                </c:pt>
                <c:pt idx="6">
                  <c:v>1.072473193</c:v>
                </c:pt>
                <c:pt idx="7">
                  <c:v>1.0776970079999999</c:v>
                </c:pt>
                <c:pt idx="8">
                  <c:v>1.083164182</c:v>
                </c:pt>
                <c:pt idx="9">
                  <c:v>1.0888737429999999</c:v>
                </c:pt>
                <c:pt idx="10">
                  <c:v>1.09482345</c:v>
                </c:pt>
                <c:pt idx="11">
                  <c:v>1.10100972</c:v>
                </c:pt>
                <c:pt idx="12">
                  <c:v>1.1074275579999999</c:v>
                </c:pt>
                <c:pt idx="13">
                  <c:v>1.114070508</c:v>
                </c:pt>
                <c:pt idx="14">
                  <c:v>1.1209305899999999</c:v>
                </c:pt>
                <c:pt idx="15">
                  <c:v>1.12799827</c:v>
                </c:pt>
                <c:pt idx="16">
                  <c:v>1.1352624200000001</c:v>
                </c:pt>
                <c:pt idx="17">
                  <c:v>1.1427103059999999</c:v>
                </c:pt>
                <c:pt idx="18">
                  <c:v>1.1503275749999999</c:v>
                </c:pt>
                <c:pt idx="19">
                  <c:v>1.1580982609999999</c:v>
                </c:pt>
                <c:pt idx="20">
                  <c:v>1.166004807</c:v>
                </c:pt>
                <c:pt idx="21">
                  <c:v>1.1740280940000001</c:v>
                </c:pt>
                <c:pt idx="22">
                  <c:v>1.18214749</c:v>
                </c:pt>
                <c:pt idx="23">
                  <c:v>1.190340913</c:v>
                </c:pt>
                <c:pt idx="24">
                  <c:v>1.198584906</c:v>
                </c:pt>
                <c:pt idx="25">
                  <c:v>1.2068547270000001</c:v>
                </c:pt>
                <c:pt idx="26">
                  <c:v>1.21512446</c:v>
                </c:pt>
                <c:pt idx="27">
                  <c:v>1.2233671310000001</c:v>
                </c:pt>
                <c:pt idx="28">
                  <c:v>1.231554842</c:v>
                </c:pt>
                <c:pt idx="29">
                  <c:v>1.2396589200000001</c:v>
                </c:pt>
                <c:pt idx="30">
                  <c:v>1.247650071</c:v>
                </c:pt>
                <c:pt idx="31">
                  <c:v>1.255498553</c:v>
                </c:pt>
                <c:pt idx="32">
                  <c:v>1.263174351</c:v>
                </c:pt>
                <c:pt idx="33">
                  <c:v>1.270647367</c:v>
                </c:pt>
                <c:pt idx="34">
                  <c:v>1.2778876079999999</c:v>
                </c:pt>
                <c:pt idx="35">
                  <c:v>1.2848653880000001</c:v>
                </c:pt>
                <c:pt idx="36">
                  <c:v>1.291551524</c:v>
                </c:pt>
                <c:pt idx="37">
                  <c:v>1.2979175430000001</c:v>
                </c:pt>
                <c:pt idx="38">
                  <c:v>1.3039358759999999</c:v>
                </c:pt>
                <c:pt idx="39">
                  <c:v>1.3095800639999999</c:v>
                </c:pt>
                <c:pt idx="40">
                  <c:v>1.314824942</c:v>
                </c:pt>
                <c:pt idx="41">
                  <c:v>1.3196468349999999</c:v>
                </c:pt>
                <c:pt idx="42">
                  <c:v>1.3240237269999999</c:v>
                </c:pt>
                <c:pt idx="43">
                  <c:v>1.3279354350000001</c:v>
                </c:pt>
                <c:pt idx="44">
                  <c:v>1.3313637599999999</c:v>
                </c:pt>
                <c:pt idx="45">
                  <c:v>1.33429263</c:v>
                </c:pt>
                <c:pt idx="46">
                  <c:v>1.3367082219999999</c:v>
                </c:pt>
                <c:pt idx="47">
                  <c:v>1.3385990780000001</c:v>
                </c:pt>
                <c:pt idx="48">
                  <c:v>1.339956186</c:v>
                </c:pt>
                <c:pt idx="49">
                  <c:v>1.3407730609999999</c:v>
                </c:pt>
                <c:pt idx="50">
                  <c:v>1.341045789</c:v>
                </c:pt>
                <c:pt idx="51">
                  <c:v>1.3407730609999999</c:v>
                </c:pt>
                <c:pt idx="52">
                  <c:v>1.339956186</c:v>
                </c:pt>
                <c:pt idx="53">
                  <c:v>1.3385990780000001</c:v>
                </c:pt>
                <c:pt idx="54">
                  <c:v>1.3367082219999999</c:v>
                </c:pt>
                <c:pt idx="55">
                  <c:v>1.33429263</c:v>
                </c:pt>
                <c:pt idx="56">
                  <c:v>1.3313637599999999</c:v>
                </c:pt>
                <c:pt idx="57">
                  <c:v>1.3279354350000001</c:v>
                </c:pt>
                <c:pt idx="58">
                  <c:v>1.3240237269999999</c:v>
                </c:pt>
                <c:pt idx="59">
                  <c:v>1.3196468349999999</c:v>
                </c:pt>
                <c:pt idx="60">
                  <c:v>1.314824942</c:v>
                </c:pt>
                <c:pt idx="61">
                  <c:v>1.3095800639999999</c:v>
                </c:pt>
                <c:pt idx="62">
                  <c:v>1.3039358759999999</c:v>
                </c:pt>
                <c:pt idx="63">
                  <c:v>1.2979175430000001</c:v>
                </c:pt>
                <c:pt idx="64">
                  <c:v>1.291551524</c:v>
                </c:pt>
                <c:pt idx="65">
                  <c:v>1.2848653880000001</c:v>
                </c:pt>
                <c:pt idx="66">
                  <c:v>1.2778876079999999</c:v>
                </c:pt>
                <c:pt idx="67">
                  <c:v>1.270647367</c:v>
                </c:pt>
                <c:pt idx="68">
                  <c:v>1.263174351</c:v>
                </c:pt>
                <c:pt idx="69">
                  <c:v>1.255498553</c:v>
                </c:pt>
                <c:pt idx="70">
                  <c:v>1.247650071</c:v>
                </c:pt>
                <c:pt idx="71">
                  <c:v>1.2396589200000001</c:v>
                </c:pt>
                <c:pt idx="72">
                  <c:v>1.231554842</c:v>
                </c:pt>
                <c:pt idx="73">
                  <c:v>1.2233671310000001</c:v>
                </c:pt>
                <c:pt idx="74">
                  <c:v>1.21512446</c:v>
                </c:pt>
                <c:pt idx="75">
                  <c:v>1.2068547270000001</c:v>
                </c:pt>
                <c:pt idx="76">
                  <c:v>1.198584906</c:v>
                </c:pt>
                <c:pt idx="77">
                  <c:v>1.190340913</c:v>
                </c:pt>
                <c:pt idx="78">
                  <c:v>1.18214749</c:v>
                </c:pt>
                <c:pt idx="79">
                  <c:v>1.1740280940000001</c:v>
                </c:pt>
                <c:pt idx="80">
                  <c:v>1.166004807</c:v>
                </c:pt>
                <c:pt idx="81">
                  <c:v>1.1580982609999999</c:v>
                </c:pt>
                <c:pt idx="82">
                  <c:v>1.1503275749999999</c:v>
                </c:pt>
                <c:pt idx="83">
                  <c:v>1.1427103059999999</c:v>
                </c:pt>
                <c:pt idx="84">
                  <c:v>1.1352624200000001</c:v>
                </c:pt>
                <c:pt idx="85">
                  <c:v>1.12799827</c:v>
                </c:pt>
                <c:pt idx="86">
                  <c:v>1.1209305899999999</c:v>
                </c:pt>
                <c:pt idx="87">
                  <c:v>1.114070508</c:v>
                </c:pt>
                <c:pt idx="88">
                  <c:v>1.1074275579999999</c:v>
                </c:pt>
                <c:pt idx="89">
                  <c:v>1.10100972</c:v>
                </c:pt>
                <c:pt idx="90">
                  <c:v>1.09482345</c:v>
                </c:pt>
                <c:pt idx="91">
                  <c:v>1.0888737429999999</c:v>
                </c:pt>
                <c:pt idx="92">
                  <c:v>1.083164182</c:v>
                </c:pt>
                <c:pt idx="93">
                  <c:v>1.0776970079999999</c:v>
                </c:pt>
                <c:pt idx="94">
                  <c:v>1.072473193</c:v>
                </c:pt>
                <c:pt idx="95">
                  <c:v>1.0674925179999999</c:v>
                </c:pt>
                <c:pt idx="96">
                  <c:v>1.0627536500000001</c:v>
                </c:pt>
                <c:pt idx="97">
                  <c:v>1.0582542319999999</c:v>
                </c:pt>
                <c:pt idx="98">
                  <c:v>1.0539909670000001</c:v>
                </c:pt>
                <c:pt idx="99">
                  <c:v>1.0499597030000001</c:v>
                </c:pt>
                <c:pt idx="100">
                  <c:v>1.0461555279999999</c:v>
                </c:pt>
              </c:numCache>
            </c:numRef>
          </c:val>
        </c:ser>
        <c:ser>
          <c:idx val="65"/>
          <c:order val="65"/>
          <c:val>
            <c:numRef>
              <c:f>Sheet1!$A$66:$CW$66</c:f>
              <c:numCache>
                <c:formatCode>General</c:formatCode>
                <c:ptCount val="101"/>
                <c:pt idx="0">
                  <c:v>1.045097046</c:v>
                </c:pt>
                <c:pt idx="1">
                  <c:v>1.04881398</c:v>
                </c:pt>
                <c:pt idx="2">
                  <c:v>1.0527527940000001</c:v>
                </c:pt>
                <c:pt idx="3">
                  <c:v>1.0569182909999999</c:v>
                </c:pt>
                <c:pt idx="4">
                  <c:v>1.0613145239999999</c:v>
                </c:pt>
                <c:pt idx="5">
                  <c:v>1.0659447150000001</c:v>
                </c:pt>
                <c:pt idx="6">
                  <c:v>1.070811169</c:v>
                </c:pt>
                <c:pt idx="7">
                  <c:v>1.075915186</c:v>
                </c:pt>
                <c:pt idx="8">
                  <c:v>1.081256982</c:v>
                </c:pt>
                <c:pt idx="9">
                  <c:v>1.086835606</c:v>
                </c:pt>
                <c:pt idx="10">
                  <c:v>1.092648869</c:v>
                </c:pt>
                <c:pt idx="11">
                  <c:v>1.098693269</c:v>
                </c:pt>
                <c:pt idx="12">
                  <c:v>1.1049639280000001</c:v>
                </c:pt>
                <c:pt idx="13">
                  <c:v>1.111454535</c:v>
                </c:pt>
                <c:pt idx="14">
                  <c:v>1.1181572950000001</c:v>
                </c:pt>
                <c:pt idx="15">
                  <c:v>1.1250628920000001</c:v>
                </c:pt>
                <c:pt idx="16">
                  <c:v>1.1321604540000001</c:v>
                </c:pt>
                <c:pt idx="17">
                  <c:v>1.1394375379999999</c:v>
                </c:pt>
                <c:pt idx="18">
                  <c:v>1.1468801200000001</c:v>
                </c:pt>
                <c:pt idx="19">
                  <c:v>1.154472602</c:v>
                </c:pt>
                <c:pt idx="20">
                  <c:v>1.162197827</c:v>
                </c:pt>
                <c:pt idx="21">
                  <c:v>1.1700371169999999</c:v>
                </c:pt>
                <c:pt idx="22">
                  <c:v>1.1779703109999999</c:v>
                </c:pt>
                <c:pt idx="23">
                  <c:v>1.185975835</c:v>
                </c:pt>
                <c:pt idx="24">
                  <c:v>1.194030768</c:v>
                </c:pt>
                <c:pt idx="25">
                  <c:v>1.2021109379999999</c:v>
                </c:pt>
                <c:pt idx="26">
                  <c:v>1.2101910220000001</c:v>
                </c:pt>
                <c:pt idx="27">
                  <c:v>1.218244664</c:v>
                </c:pt>
                <c:pt idx="28">
                  <c:v>1.2262446069999999</c:v>
                </c:pt>
                <c:pt idx="29">
                  <c:v>1.2341628339999999</c:v>
                </c:pt>
                <c:pt idx="30">
                  <c:v>1.2419707250000001</c:v>
                </c:pt>
                <c:pt idx="31">
                  <c:v>1.249639218</c:v>
                </c:pt>
                <c:pt idx="32">
                  <c:v>1.257138987</c:v>
                </c:pt>
                <c:pt idx="33">
                  <c:v>1.264440625</c:v>
                </c:pt>
                <c:pt idx="34">
                  <c:v>1.271514826</c:v>
                </c:pt>
                <c:pt idx="35">
                  <c:v>1.278332585</c:v>
                </c:pt>
                <c:pt idx="36">
                  <c:v>1.2848653880000001</c:v>
                </c:pt>
                <c:pt idx="37">
                  <c:v>1.291085415</c:v>
                </c:pt>
                <c:pt idx="38">
                  <c:v>1.2969657299999999</c:v>
                </c:pt>
                <c:pt idx="39">
                  <c:v>1.3024804800000001</c:v>
                </c:pt>
                <c:pt idx="40">
                  <c:v>1.3076050779999999</c:v>
                </c:pt>
                <c:pt idx="41">
                  <c:v>1.3123163900000001</c:v>
                </c:pt>
                <c:pt idx="42">
                  <c:v>1.3165929080000001</c:v>
                </c:pt>
                <c:pt idx="43">
                  <c:v>1.3204149089999999</c:v>
                </c:pt>
                <c:pt idx="44">
                  <c:v>1.3237646119999991</c:v>
                </c:pt>
                <c:pt idx="45">
                  <c:v>1.3266263140000001</c:v>
                </c:pt>
                <c:pt idx="46">
                  <c:v>1.32898651</c:v>
                </c:pt>
                <c:pt idx="47">
                  <c:v>1.330834002</c:v>
                </c:pt>
                <c:pt idx="48">
                  <c:v>1.3321599879999999</c:v>
                </c:pt>
                <c:pt idx="49">
                  <c:v>1.33295813</c:v>
                </c:pt>
                <c:pt idx="50">
                  <c:v>1.333224602999999</c:v>
                </c:pt>
                <c:pt idx="51">
                  <c:v>1.33295813</c:v>
                </c:pt>
                <c:pt idx="52">
                  <c:v>1.3321599879999999</c:v>
                </c:pt>
                <c:pt idx="53">
                  <c:v>1.330834002</c:v>
                </c:pt>
                <c:pt idx="54">
                  <c:v>1.32898651</c:v>
                </c:pt>
                <c:pt idx="55">
                  <c:v>1.3266263140000001</c:v>
                </c:pt>
                <c:pt idx="56">
                  <c:v>1.3237646119999991</c:v>
                </c:pt>
                <c:pt idx="57">
                  <c:v>1.3204149089999999</c:v>
                </c:pt>
                <c:pt idx="58">
                  <c:v>1.3165929080000001</c:v>
                </c:pt>
                <c:pt idx="59">
                  <c:v>1.3123163900000001</c:v>
                </c:pt>
                <c:pt idx="60">
                  <c:v>1.3076050779999999</c:v>
                </c:pt>
                <c:pt idx="61">
                  <c:v>1.3024804800000001</c:v>
                </c:pt>
                <c:pt idx="62">
                  <c:v>1.2969657299999999</c:v>
                </c:pt>
                <c:pt idx="63">
                  <c:v>1.291085415</c:v>
                </c:pt>
                <c:pt idx="64">
                  <c:v>1.2848653880000001</c:v>
                </c:pt>
                <c:pt idx="65">
                  <c:v>1.278332585</c:v>
                </c:pt>
                <c:pt idx="66">
                  <c:v>1.271514826</c:v>
                </c:pt>
                <c:pt idx="67">
                  <c:v>1.264440625</c:v>
                </c:pt>
                <c:pt idx="68">
                  <c:v>1.257138987</c:v>
                </c:pt>
                <c:pt idx="69">
                  <c:v>1.249639218</c:v>
                </c:pt>
                <c:pt idx="70">
                  <c:v>1.2419707250000001</c:v>
                </c:pt>
                <c:pt idx="71">
                  <c:v>1.2341628339999999</c:v>
                </c:pt>
                <c:pt idx="72">
                  <c:v>1.2262446069999999</c:v>
                </c:pt>
                <c:pt idx="73">
                  <c:v>1.218244664</c:v>
                </c:pt>
                <c:pt idx="74">
                  <c:v>1.2101910220000001</c:v>
                </c:pt>
                <c:pt idx="75">
                  <c:v>1.2021109379999999</c:v>
                </c:pt>
                <c:pt idx="76">
                  <c:v>1.194030768</c:v>
                </c:pt>
                <c:pt idx="77">
                  <c:v>1.185975835</c:v>
                </c:pt>
                <c:pt idx="78">
                  <c:v>1.1779703109999999</c:v>
                </c:pt>
                <c:pt idx="79">
                  <c:v>1.1700371169999999</c:v>
                </c:pt>
                <c:pt idx="80">
                  <c:v>1.162197827</c:v>
                </c:pt>
                <c:pt idx="81">
                  <c:v>1.154472602</c:v>
                </c:pt>
                <c:pt idx="82">
                  <c:v>1.1468801200000001</c:v>
                </c:pt>
                <c:pt idx="83">
                  <c:v>1.1394375379999999</c:v>
                </c:pt>
                <c:pt idx="84">
                  <c:v>1.1321604540000001</c:v>
                </c:pt>
                <c:pt idx="85">
                  <c:v>1.1250628920000001</c:v>
                </c:pt>
                <c:pt idx="86">
                  <c:v>1.1181572950000001</c:v>
                </c:pt>
                <c:pt idx="87">
                  <c:v>1.111454535</c:v>
                </c:pt>
                <c:pt idx="88">
                  <c:v>1.1049639280000001</c:v>
                </c:pt>
                <c:pt idx="89">
                  <c:v>1.098693269</c:v>
                </c:pt>
                <c:pt idx="90">
                  <c:v>1.092648869</c:v>
                </c:pt>
                <c:pt idx="91">
                  <c:v>1.086835606</c:v>
                </c:pt>
                <c:pt idx="92">
                  <c:v>1.081256982</c:v>
                </c:pt>
                <c:pt idx="93">
                  <c:v>1.075915186</c:v>
                </c:pt>
                <c:pt idx="94">
                  <c:v>1.070811169</c:v>
                </c:pt>
                <c:pt idx="95">
                  <c:v>1.0659447150000001</c:v>
                </c:pt>
                <c:pt idx="96">
                  <c:v>1.0613145239999999</c:v>
                </c:pt>
                <c:pt idx="97">
                  <c:v>1.0569182909999999</c:v>
                </c:pt>
                <c:pt idx="98">
                  <c:v>1.0527527940000001</c:v>
                </c:pt>
                <c:pt idx="99">
                  <c:v>1.04881398</c:v>
                </c:pt>
                <c:pt idx="100">
                  <c:v>1.045097046</c:v>
                </c:pt>
              </c:numCache>
            </c:numRef>
          </c:val>
        </c:ser>
        <c:ser>
          <c:idx val="66"/>
          <c:order val="66"/>
          <c:val>
            <c:numRef>
              <c:f>Sheet1!$A$67:$CW$67</c:f>
              <c:numCache>
                <c:formatCode>General</c:formatCode>
                <c:ptCount val="101"/>
                <c:pt idx="0">
                  <c:v>1.043992394</c:v>
                </c:pt>
                <c:pt idx="1">
                  <c:v>1.0476182810000001</c:v>
                </c:pt>
                <c:pt idx="2">
                  <c:v>1.051460614</c:v>
                </c:pt>
                <c:pt idx="3">
                  <c:v>1.0555240770000001</c:v>
                </c:pt>
                <c:pt idx="4">
                  <c:v>1.0598126240000001</c:v>
                </c:pt>
                <c:pt idx="5">
                  <c:v>1.064329399</c:v>
                </c:pt>
                <c:pt idx="6">
                  <c:v>1.0690766490000001</c:v>
                </c:pt>
                <c:pt idx="7">
                  <c:v>1.0740556429999999</c:v>
                </c:pt>
                <c:pt idx="8">
                  <c:v>1.0792665910000001</c:v>
                </c:pt>
                <c:pt idx="9">
                  <c:v>1.0847085670000001</c:v>
                </c:pt>
                <c:pt idx="10">
                  <c:v>1.0903794339999999</c:v>
                </c:pt>
                <c:pt idx="11">
                  <c:v>1.096275777</c:v>
                </c:pt>
                <c:pt idx="12">
                  <c:v>1.1023928359999999</c:v>
                </c:pt>
                <c:pt idx="13">
                  <c:v>1.1087244549999999</c:v>
                </c:pt>
                <c:pt idx="14">
                  <c:v>1.115263031</c:v>
                </c:pt>
                <c:pt idx="15">
                  <c:v>1.1219994760000001</c:v>
                </c:pt>
                <c:pt idx="16">
                  <c:v>1.1289231829999999</c:v>
                </c:pt>
                <c:pt idx="17">
                  <c:v>1.136022015</c:v>
                </c:pt>
                <c:pt idx="18">
                  <c:v>1.143282291</c:v>
                </c:pt>
                <c:pt idx="19">
                  <c:v>1.1506887939999999</c:v>
                </c:pt>
                <c:pt idx="20">
                  <c:v>1.15822479</c:v>
                </c:pt>
                <c:pt idx="21">
                  <c:v>1.165872056</c:v>
                </c:pt>
                <c:pt idx="22">
                  <c:v>1.1736109269999999</c:v>
                </c:pt>
                <c:pt idx="23">
                  <c:v>1.1814203560000001</c:v>
                </c:pt>
                <c:pt idx="24">
                  <c:v>1.189277983</c:v>
                </c:pt>
                <c:pt idx="25">
                  <c:v>1.1971602290000001</c:v>
                </c:pt>
                <c:pt idx="26">
                  <c:v>1.205042392</c:v>
                </c:pt>
                <c:pt idx="27">
                  <c:v>1.2128987600000001</c:v>
                </c:pt>
                <c:pt idx="28">
                  <c:v>1.220702744</c:v>
                </c:pt>
                <c:pt idx="29">
                  <c:v>1.228427014</c:v>
                </c:pt>
                <c:pt idx="30">
                  <c:v>1.23604365</c:v>
                </c:pt>
                <c:pt idx="31">
                  <c:v>1.2435243030000001</c:v>
                </c:pt>
                <c:pt idx="32">
                  <c:v>1.250840366</c:v>
                </c:pt>
                <c:pt idx="33">
                  <c:v>1.2579631499999999</c:v>
                </c:pt>
                <c:pt idx="34">
                  <c:v>1.2648640689999999</c:v>
                </c:pt>
                <c:pt idx="35">
                  <c:v>1.271514826</c:v>
                </c:pt>
                <c:pt idx="36">
                  <c:v>1.2778876079999999</c:v>
                </c:pt>
                <c:pt idx="37">
                  <c:v>1.2839552759999999</c:v>
                </c:pt>
                <c:pt idx="38">
                  <c:v>1.289691552999999</c:v>
                </c:pt>
                <c:pt idx="39">
                  <c:v>1.295071217999999</c:v>
                </c:pt>
                <c:pt idx="40">
                  <c:v>1.3000702900000001</c:v>
                </c:pt>
                <c:pt idx="41">
                  <c:v>1.3046661980000001</c:v>
                </c:pt>
                <c:pt idx="42">
                  <c:v>1.3088379619999999</c:v>
                </c:pt>
                <c:pt idx="43">
                  <c:v>1.3125663430000001</c:v>
                </c:pt>
                <c:pt idx="44">
                  <c:v>1.3158339960000001</c:v>
                </c:pt>
                <c:pt idx="45">
                  <c:v>1.3186256000000001</c:v>
                </c:pt>
                <c:pt idx="46">
                  <c:v>1.320927983</c:v>
                </c:pt>
                <c:pt idx="47">
                  <c:v>1.322730221</c:v>
                </c:pt>
                <c:pt idx="48">
                  <c:v>1.3240237269999999</c:v>
                </c:pt>
                <c:pt idx="49">
                  <c:v>1.3248023179999999</c:v>
                </c:pt>
                <c:pt idx="50">
                  <c:v>1.325062264</c:v>
                </c:pt>
                <c:pt idx="51">
                  <c:v>1.3248023179999999</c:v>
                </c:pt>
                <c:pt idx="52">
                  <c:v>1.3240237269999999</c:v>
                </c:pt>
                <c:pt idx="53">
                  <c:v>1.322730221</c:v>
                </c:pt>
                <c:pt idx="54">
                  <c:v>1.320927983</c:v>
                </c:pt>
                <c:pt idx="55">
                  <c:v>1.3186256000000001</c:v>
                </c:pt>
                <c:pt idx="56">
                  <c:v>1.3158339960000001</c:v>
                </c:pt>
                <c:pt idx="57">
                  <c:v>1.3125663430000001</c:v>
                </c:pt>
                <c:pt idx="58">
                  <c:v>1.3088379619999999</c:v>
                </c:pt>
                <c:pt idx="59">
                  <c:v>1.3046661980000001</c:v>
                </c:pt>
                <c:pt idx="60">
                  <c:v>1.3000702900000001</c:v>
                </c:pt>
                <c:pt idx="61">
                  <c:v>1.295071217999999</c:v>
                </c:pt>
                <c:pt idx="62">
                  <c:v>1.289691552999999</c:v>
                </c:pt>
                <c:pt idx="63">
                  <c:v>1.2839552759999999</c:v>
                </c:pt>
                <c:pt idx="64">
                  <c:v>1.2778876079999999</c:v>
                </c:pt>
                <c:pt idx="65">
                  <c:v>1.271514826</c:v>
                </c:pt>
                <c:pt idx="66">
                  <c:v>1.2648640689999999</c:v>
                </c:pt>
                <c:pt idx="67">
                  <c:v>1.2579631499999999</c:v>
                </c:pt>
                <c:pt idx="68">
                  <c:v>1.250840366</c:v>
                </c:pt>
                <c:pt idx="69">
                  <c:v>1.2435243030000001</c:v>
                </c:pt>
                <c:pt idx="70">
                  <c:v>1.23604365</c:v>
                </c:pt>
                <c:pt idx="71">
                  <c:v>1.228427014</c:v>
                </c:pt>
                <c:pt idx="72">
                  <c:v>1.220702744</c:v>
                </c:pt>
                <c:pt idx="73">
                  <c:v>1.2128987600000001</c:v>
                </c:pt>
                <c:pt idx="74">
                  <c:v>1.205042392</c:v>
                </c:pt>
                <c:pt idx="75">
                  <c:v>1.1971602290000001</c:v>
                </c:pt>
                <c:pt idx="76">
                  <c:v>1.189277983</c:v>
                </c:pt>
                <c:pt idx="77">
                  <c:v>1.1814203560000001</c:v>
                </c:pt>
                <c:pt idx="78">
                  <c:v>1.1736109269999999</c:v>
                </c:pt>
                <c:pt idx="79">
                  <c:v>1.165872056</c:v>
                </c:pt>
                <c:pt idx="80">
                  <c:v>1.15822479</c:v>
                </c:pt>
                <c:pt idx="81">
                  <c:v>1.1506887939999999</c:v>
                </c:pt>
                <c:pt idx="82">
                  <c:v>1.143282291</c:v>
                </c:pt>
                <c:pt idx="83">
                  <c:v>1.136022015</c:v>
                </c:pt>
                <c:pt idx="84">
                  <c:v>1.1289231829999999</c:v>
                </c:pt>
                <c:pt idx="85">
                  <c:v>1.1219994760000001</c:v>
                </c:pt>
                <c:pt idx="86">
                  <c:v>1.115263031</c:v>
                </c:pt>
                <c:pt idx="87">
                  <c:v>1.1087244549999999</c:v>
                </c:pt>
                <c:pt idx="88">
                  <c:v>1.1023928359999999</c:v>
                </c:pt>
                <c:pt idx="89">
                  <c:v>1.096275777</c:v>
                </c:pt>
                <c:pt idx="90">
                  <c:v>1.0903794339999999</c:v>
                </c:pt>
                <c:pt idx="91">
                  <c:v>1.0847085670000001</c:v>
                </c:pt>
                <c:pt idx="92">
                  <c:v>1.0792665910000001</c:v>
                </c:pt>
                <c:pt idx="93">
                  <c:v>1.0740556429999999</c:v>
                </c:pt>
                <c:pt idx="94">
                  <c:v>1.0690766490000001</c:v>
                </c:pt>
                <c:pt idx="95">
                  <c:v>1.064329399</c:v>
                </c:pt>
                <c:pt idx="96">
                  <c:v>1.0598126240000001</c:v>
                </c:pt>
                <c:pt idx="97">
                  <c:v>1.0555240770000001</c:v>
                </c:pt>
                <c:pt idx="98">
                  <c:v>1.051460614</c:v>
                </c:pt>
                <c:pt idx="99">
                  <c:v>1.0476182810000001</c:v>
                </c:pt>
                <c:pt idx="100">
                  <c:v>1.043992394</c:v>
                </c:pt>
              </c:numCache>
            </c:numRef>
          </c:val>
        </c:ser>
        <c:ser>
          <c:idx val="67"/>
          <c:order val="67"/>
          <c:val>
            <c:numRef>
              <c:f>Sheet1!$A$68:$CW$68</c:f>
              <c:numCache>
                <c:formatCode>General</c:formatCode>
                <c:ptCount val="101"/>
                <c:pt idx="0">
                  <c:v>1.042846191</c:v>
                </c:pt>
                <c:pt idx="1">
                  <c:v>1.046377608</c:v>
                </c:pt>
                <c:pt idx="2">
                  <c:v>1.0501198300000001</c:v>
                </c:pt>
                <c:pt idx="3">
                  <c:v>1.0540774209999999</c:v>
                </c:pt>
                <c:pt idx="4">
                  <c:v>1.0582542319999999</c:v>
                </c:pt>
                <c:pt idx="5">
                  <c:v>1.0626533250000001</c:v>
                </c:pt>
                <c:pt idx="6">
                  <c:v>1.067276887</c:v>
                </c:pt>
                <c:pt idx="7">
                  <c:v>1.0721261559999999</c:v>
                </c:pt>
                <c:pt idx="8">
                  <c:v>1.077201335</c:v>
                </c:pt>
                <c:pt idx="9">
                  <c:v>1.082501522</c:v>
                </c:pt>
                <c:pt idx="10">
                  <c:v>1.088024637</c:v>
                </c:pt>
                <c:pt idx="11">
                  <c:v>1.0937673530000001</c:v>
                </c:pt>
                <c:pt idx="12">
                  <c:v>1.0997250350000001</c:v>
                </c:pt>
                <c:pt idx="13">
                  <c:v>1.1058916860000001</c:v>
                </c:pt>
                <c:pt idx="14">
                  <c:v>1.112259903</c:v>
                </c:pt>
                <c:pt idx="15">
                  <c:v>1.1188208319999999</c:v>
                </c:pt>
                <c:pt idx="16">
                  <c:v>1.125564145</c:v>
                </c:pt>
                <c:pt idx="17">
                  <c:v>1.13247802</c:v>
                </c:pt>
                <c:pt idx="18">
                  <c:v>1.139549133</c:v>
                </c:pt>
                <c:pt idx="19">
                  <c:v>1.1467626630000001</c:v>
                </c:pt>
                <c:pt idx="20">
                  <c:v>1.154102312</c:v>
                </c:pt>
                <c:pt idx="21">
                  <c:v>1.161550332</c:v>
                </c:pt>
                <c:pt idx="22">
                  <c:v>1.1690875700000001</c:v>
                </c:pt>
                <c:pt idx="23">
                  <c:v>1.1766935270000001</c:v>
                </c:pt>
                <c:pt idx="24">
                  <c:v>1.184346428</c:v>
                </c:pt>
                <c:pt idx="25">
                  <c:v>1.192023305</c:v>
                </c:pt>
                <c:pt idx="26">
                  <c:v>1.1997001009999999</c:v>
                </c:pt>
                <c:pt idx="27">
                  <c:v>1.207351775</c:v>
                </c:pt>
                <c:pt idx="28">
                  <c:v>1.2149524300000001</c:v>
                </c:pt>
                <c:pt idx="29">
                  <c:v>1.2224754470000001</c:v>
                </c:pt>
                <c:pt idx="30">
                  <c:v>1.229893635</c:v>
                </c:pt>
                <c:pt idx="31">
                  <c:v>1.237179383</c:v>
                </c:pt>
                <c:pt idx="32">
                  <c:v>1.2443048290000001</c:v>
                </c:pt>
                <c:pt idx="33">
                  <c:v>1.2512420319999999</c:v>
                </c:pt>
                <c:pt idx="34">
                  <c:v>1.2579631499999999</c:v>
                </c:pt>
                <c:pt idx="35">
                  <c:v>1.264440625</c:v>
                </c:pt>
                <c:pt idx="36">
                  <c:v>1.270647367</c:v>
                </c:pt>
                <c:pt idx="37">
                  <c:v>1.276556944</c:v>
                </c:pt>
                <c:pt idx="38">
                  <c:v>1.282143765</c:v>
                </c:pt>
                <c:pt idx="39">
                  <c:v>1.287383266</c:v>
                </c:pt>
                <c:pt idx="40">
                  <c:v>1.2922520879999999</c:v>
                </c:pt>
                <c:pt idx="41">
                  <c:v>1.2967282529999991</c:v>
                </c:pt>
                <c:pt idx="42">
                  <c:v>1.3007913230000001</c:v>
                </c:pt>
                <c:pt idx="43">
                  <c:v>1.3044225629999999</c:v>
                </c:pt>
                <c:pt idx="44">
                  <c:v>1.3076050779999999</c:v>
                </c:pt>
                <c:pt idx="45">
                  <c:v>1.310323948</c:v>
                </c:pt>
                <c:pt idx="46">
                  <c:v>1.3125663430000001</c:v>
                </c:pt>
                <c:pt idx="47">
                  <c:v>1.314321625</c:v>
                </c:pt>
                <c:pt idx="48">
                  <c:v>1.3155814299999999</c:v>
                </c:pt>
                <c:pt idx="49">
                  <c:v>1.3163397349999999</c:v>
                </c:pt>
                <c:pt idx="50">
                  <c:v>1.3165929080000001</c:v>
                </c:pt>
                <c:pt idx="51">
                  <c:v>1.3163397349999999</c:v>
                </c:pt>
                <c:pt idx="52">
                  <c:v>1.3155814299999999</c:v>
                </c:pt>
                <c:pt idx="53">
                  <c:v>1.314321625</c:v>
                </c:pt>
                <c:pt idx="54">
                  <c:v>1.3125663430000001</c:v>
                </c:pt>
                <c:pt idx="55">
                  <c:v>1.310323948</c:v>
                </c:pt>
                <c:pt idx="56">
                  <c:v>1.3076050779999999</c:v>
                </c:pt>
                <c:pt idx="57">
                  <c:v>1.3044225629999999</c:v>
                </c:pt>
                <c:pt idx="58">
                  <c:v>1.3007913230000001</c:v>
                </c:pt>
                <c:pt idx="59">
                  <c:v>1.2967282529999991</c:v>
                </c:pt>
                <c:pt idx="60">
                  <c:v>1.2922520879999999</c:v>
                </c:pt>
                <c:pt idx="61">
                  <c:v>1.287383266</c:v>
                </c:pt>
                <c:pt idx="62">
                  <c:v>1.282143765</c:v>
                </c:pt>
                <c:pt idx="63">
                  <c:v>1.276556944</c:v>
                </c:pt>
                <c:pt idx="64">
                  <c:v>1.270647367</c:v>
                </c:pt>
                <c:pt idx="65">
                  <c:v>1.264440625</c:v>
                </c:pt>
                <c:pt idx="66">
                  <c:v>1.2579631499999999</c:v>
                </c:pt>
                <c:pt idx="67">
                  <c:v>1.2512420319999999</c:v>
                </c:pt>
                <c:pt idx="68">
                  <c:v>1.2443048290000001</c:v>
                </c:pt>
                <c:pt idx="69">
                  <c:v>1.237179383</c:v>
                </c:pt>
                <c:pt idx="70">
                  <c:v>1.229893635</c:v>
                </c:pt>
                <c:pt idx="71">
                  <c:v>1.2224754470000001</c:v>
                </c:pt>
                <c:pt idx="72">
                  <c:v>1.2149524300000001</c:v>
                </c:pt>
                <c:pt idx="73">
                  <c:v>1.207351775</c:v>
                </c:pt>
                <c:pt idx="74">
                  <c:v>1.1997001009999999</c:v>
                </c:pt>
                <c:pt idx="75">
                  <c:v>1.192023305</c:v>
                </c:pt>
                <c:pt idx="76">
                  <c:v>1.184346428</c:v>
                </c:pt>
                <c:pt idx="77">
                  <c:v>1.1766935270000001</c:v>
                </c:pt>
                <c:pt idx="78">
                  <c:v>1.1690875700000001</c:v>
                </c:pt>
                <c:pt idx="79">
                  <c:v>1.161550332</c:v>
                </c:pt>
                <c:pt idx="80">
                  <c:v>1.154102312</c:v>
                </c:pt>
                <c:pt idx="81">
                  <c:v>1.1467626630000001</c:v>
                </c:pt>
                <c:pt idx="82">
                  <c:v>1.139549133</c:v>
                </c:pt>
                <c:pt idx="83">
                  <c:v>1.13247802</c:v>
                </c:pt>
                <c:pt idx="84">
                  <c:v>1.125564145</c:v>
                </c:pt>
                <c:pt idx="85">
                  <c:v>1.1188208319999999</c:v>
                </c:pt>
                <c:pt idx="86">
                  <c:v>1.112259903</c:v>
                </c:pt>
                <c:pt idx="87">
                  <c:v>1.1058916860000001</c:v>
                </c:pt>
                <c:pt idx="88">
                  <c:v>1.0997250350000001</c:v>
                </c:pt>
                <c:pt idx="89">
                  <c:v>1.0937673530000001</c:v>
                </c:pt>
                <c:pt idx="90">
                  <c:v>1.088024637</c:v>
                </c:pt>
                <c:pt idx="91">
                  <c:v>1.082501522</c:v>
                </c:pt>
                <c:pt idx="92">
                  <c:v>1.077201335</c:v>
                </c:pt>
                <c:pt idx="93">
                  <c:v>1.0721261559999999</c:v>
                </c:pt>
                <c:pt idx="94">
                  <c:v>1.067276887</c:v>
                </c:pt>
                <c:pt idx="95">
                  <c:v>1.0626533250000001</c:v>
                </c:pt>
                <c:pt idx="96">
                  <c:v>1.0582542319999999</c:v>
                </c:pt>
                <c:pt idx="97">
                  <c:v>1.0540774209999999</c:v>
                </c:pt>
                <c:pt idx="98">
                  <c:v>1.0501198300000001</c:v>
                </c:pt>
                <c:pt idx="99">
                  <c:v>1.046377608</c:v>
                </c:pt>
                <c:pt idx="100">
                  <c:v>1.042846191</c:v>
                </c:pt>
              </c:numCache>
            </c:numRef>
          </c:val>
        </c:ser>
        <c:ser>
          <c:idx val="68"/>
          <c:order val="68"/>
          <c:val>
            <c:numRef>
              <c:f>Sheet1!$A$69:$CW$69</c:f>
              <c:numCache>
                <c:formatCode>General</c:formatCode>
                <c:ptCount val="101"/>
                <c:pt idx="0">
                  <c:v>1.0416631380000001</c:v>
                </c:pt>
                <c:pt idx="1">
                  <c:v>1.045097046</c:v>
                </c:pt>
                <c:pt idx="2">
                  <c:v>1.04873594</c:v>
                </c:pt>
                <c:pt idx="3">
                  <c:v>1.052584255</c:v>
                </c:pt>
                <c:pt idx="4">
                  <c:v>1.0566457380000001</c:v>
                </c:pt>
                <c:pt idx="5">
                  <c:v>1.060923364</c:v>
                </c:pt>
                <c:pt idx="6">
                  <c:v>1.065419262</c:v>
                </c:pt>
                <c:pt idx="7">
                  <c:v>1.0701346350000001</c:v>
                </c:pt>
                <c:pt idx="8">
                  <c:v>1.0750696799999999</c:v>
                </c:pt>
                <c:pt idx="9">
                  <c:v>1.080223521</c:v>
                </c:pt>
                <c:pt idx="10">
                  <c:v>1.0855941330000001</c:v>
                </c:pt>
                <c:pt idx="11">
                  <c:v>1.0911782830000001</c:v>
                </c:pt>
                <c:pt idx="12">
                  <c:v>1.0969714639999999</c:v>
                </c:pt>
                <c:pt idx="13">
                  <c:v>1.1029678439999999</c:v>
                </c:pt>
                <c:pt idx="14">
                  <c:v>1.109160224</c:v>
                </c:pt>
                <c:pt idx="15">
                  <c:v>1.115539995</c:v>
                </c:pt>
                <c:pt idx="16">
                  <c:v>1.122097114</c:v>
                </c:pt>
                <c:pt idx="17">
                  <c:v>1.1288200859999999</c:v>
                </c:pt>
                <c:pt idx="18">
                  <c:v>1.1356959529999999</c:v>
                </c:pt>
                <c:pt idx="19">
                  <c:v>1.1427103059999999</c:v>
                </c:pt>
                <c:pt idx="20">
                  <c:v>1.1498472959999999</c:v>
                </c:pt>
                <c:pt idx="21">
                  <c:v>1.157089663</c:v>
                </c:pt>
                <c:pt idx="22">
                  <c:v>1.1644187859999999</c:v>
                </c:pt>
                <c:pt idx="23">
                  <c:v>1.1718147299999999</c:v>
                </c:pt>
                <c:pt idx="24">
                  <c:v>1.1792563220000001</c:v>
                </c:pt>
                <c:pt idx="25">
                  <c:v>1.1867212279999999</c:v>
                </c:pt>
                <c:pt idx="26">
                  <c:v>1.1941860550000001</c:v>
                </c:pt>
                <c:pt idx="27">
                  <c:v>1.201626453999999</c:v>
                </c:pt>
                <c:pt idx="28">
                  <c:v>1.209017242</c:v>
                </c:pt>
                <c:pt idx="29">
                  <c:v>1.216332537</c:v>
                </c:pt>
                <c:pt idx="30">
                  <c:v>1.2235458960000001</c:v>
                </c:pt>
                <c:pt idx="31">
                  <c:v>1.2306304729999999</c:v>
                </c:pt>
                <c:pt idx="32">
                  <c:v>1.237559174</c:v>
                </c:pt>
                <c:pt idx="33">
                  <c:v>1.2443048290000001</c:v>
                </c:pt>
                <c:pt idx="34">
                  <c:v>1.250840366</c:v>
                </c:pt>
                <c:pt idx="35">
                  <c:v>1.257138987</c:v>
                </c:pt>
                <c:pt idx="36">
                  <c:v>1.263174351</c:v>
                </c:pt>
                <c:pt idx="37">
                  <c:v>1.2689207549999999</c:v>
                </c:pt>
                <c:pt idx="38">
                  <c:v>1.2743533149999999</c:v>
                </c:pt>
                <c:pt idx="39">
                  <c:v>1.2794481440000001</c:v>
                </c:pt>
                <c:pt idx="40">
                  <c:v>1.2841825309999999</c:v>
                </c:pt>
                <c:pt idx="41">
                  <c:v>1.2885351009999999</c:v>
                </c:pt>
                <c:pt idx="42">
                  <c:v>1.2924859829999999</c:v>
                </c:pt>
                <c:pt idx="43">
                  <c:v>1.2960169589999999</c:v>
                </c:pt>
                <c:pt idx="44">
                  <c:v>1.299111599</c:v>
                </c:pt>
                <c:pt idx="45">
                  <c:v>1.301755397</c:v>
                </c:pt>
                <c:pt idx="46">
                  <c:v>1.3039358759999999</c:v>
                </c:pt>
                <c:pt idx="47">
                  <c:v>1.3056426919999999</c:v>
                </c:pt>
                <c:pt idx="48">
                  <c:v>1.306867711</c:v>
                </c:pt>
                <c:pt idx="49">
                  <c:v>1.3076050779999999</c:v>
                </c:pt>
                <c:pt idx="50">
                  <c:v>1.3078512600000001</c:v>
                </c:pt>
                <c:pt idx="51">
                  <c:v>1.3076050779999999</c:v>
                </c:pt>
                <c:pt idx="52">
                  <c:v>1.306867711</c:v>
                </c:pt>
                <c:pt idx="53">
                  <c:v>1.3056426919999999</c:v>
                </c:pt>
                <c:pt idx="54">
                  <c:v>1.3039358759999999</c:v>
                </c:pt>
                <c:pt idx="55">
                  <c:v>1.301755397</c:v>
                </c:pt>
                <c:pt idx="56">
                  <c:v>1.299111599</c:v>
                </c:pt>
                <c:pt idx="57">
                  <c:v>1.2960169589999999</c:v>
                </c:pt>
                <c:pt idx="58">
                  <c:v>1.2924859829999999</c:v>
                </c:pt>
                <c:pt idx="59">
                  <c:v>1.2885351009999999</c:v>
                </c:pt>
                <c:pt idx="60">
                  <c:v>1.2841825309999999</c:v>
                </c:pt>
                <c:pt idx="61">
                  <c:v>1.2794481440000001</c:v>
                </c:pt>
                <c:pt idx="62">
                  <c:v>1.2743533149999999</c:v>
                </c:pt>
                <c:pt idx="63">
                  <c:v>1.2689207549999999</c:v>
                </c:pt>
                <c:pt idx="64">
                  <c:v>1.263174351</c:v>
                </c:pt>
                <c:pt idx="65">
                  <c:v>1.257138987</c:v>
                </c:pt>
                <c:pt idx="66">
                  <c:v>1.250840366</c:v>
                </c:pt>
                <c:pt idx="67">
                  <c:v>1.2443048290000001</c:v>
                </c:pt>
                <c:pt idx="68">
                  <c:v>1.237559174</c:v>
                </c:pt>
                <c:pt idx="69">
                  <c:v>1.2306304729999999</c:v>
                </c:pt>
                <c:pt idx="70">
                  <c:v>1.2235458960000001</c:v>
                </c:pt>
                <c:pt idx="71">
                  <c:v>1.216332537</c:v>
                </c:pt>
                <c:pt idx="72">
                  <c:v>1.209017242</c:v>
                </c:pt>
                <c:pt idx="73">
                  <c:v>1.201626453999999</c:v>
                </c:pt>
                <c:pt idx="74">
                  <c:v>1.1941860550000001</c:v>
                </c:pt>
                <c:pt idx="75">
                  <c:v>1.1867212279999999</c:v>
                </c:pt>
                <c:pt idx="76">
                  <c:v>1.1792563220000001</c:v>
                </c:pt>
                <c:pt idx="77">
                  <c:v>1.1718147299999999</c:v>
                </c:pt>
                <c:pt idx="78">
                  <c:v>1.1644187859999999</c:v>
                </c:pt>
                <c:pt idx="79">
                  <c:v>1.157089663</c:v>
                </c:pt>
                <c:pt idx="80">
                  <c:v>1.1498472959999999</c:v>
                </c:pt>
                <c:pt idx="81">
                  <c:v>1.1427103059999999</c:v>
                </c:pt>
                <c:pt idx="82">
                  <c:v>1.1356959529999999</c:v>
                </c:pt>
                <c:pt idx="83">
                  <c:v>1.1288200859999999</c:v>
                </c:pt>
                <c:pt idx="84">
                  <c:v>1.122097114</c:v>
                </c:pt>
                <c:pt idx="85">
                  <c:v>1.115539995</c:v>
                </c:pt>
                <c:pt idx="86">
                  <c:v>1.109160224</c:v>
                </c:pt>
                <c:pt idx="87">
                  <c:v>1.1029678439999999</c:v>
                </c:pt>
                <c:pt idx="88">
                  <c:v>1.0969714639999999</c:v>
                </c:pt>
                <c:pt idx="89">
                  <c:v>1.0911782830000001</c:v>
                </c:pt>
                <c:pt idx="90">
                  <c:v>1.0855941330000001</c:v>
                </c:pt>
                <c:pt idx="91">
                  <c:v>1.080223521</c:v>
                </c:pt>
                <c:pt idx="92">
                  <c:v>1.0750696799999999</c:v>
                </c:pt>
                <c:pt idx="93">
                  <c:v>1.0701346350000001</c:v>
                </c:pt>
                <c:pt idx="94">
                  <c:v>1.065419262</c:v>
                </c:pt>
                <c:pt idx="95">
                  <c:v>1.060923364</c:v>
                </c:pt>
                <c:pt idx="96">
                  <c:v>1.0566457380000001</c:v>
                </c:pt>
                <c:pt idx="97">
                  <c:v>1.052584255</c:v>
                </c:pt>
                <c:pt idx="98">
                  <c:v>1.04873594</c:v>
                </c:pt>
                <c:pt idx="99">
                  <c:v>1.045097046</c:v>
                </c:pt>
                <c:pt idx="100">
                  <c:v>1.0416631380000001</c:v>
                </c:pt>
              </c:numCache>
            </c:numRef>
          </c:val>
        </c:ser>
        <c:ser>
          <c:idx val="69"/>
          <c:order val="69"/>
          <c:val>
            <c:numRef>
              <c:f>Sheet1!$A$70:$CW$70</c:f>
              <c:numCache>
                <c:formatCode>General</c:formatCode>
                <c:ptCount val="101"/>
                <c:pt idx="0">
                  <c:v>1.0404479820000001</c:v>
                </c:pt>
                <c:pt idx="1">
                  <c:v>1.0437817359999999</c:v>
                </c:pt>
                <c:pt idx="2">
                  <c:v>1.0473144969999999</c:v>
                </c:pt>
                <c:pt idx="3">
                  <c:v>1.0510505720000001</c:v>
                </c:pt>
                <c:pt idx="4">
                  <c:v>1.0549935960000001</c:v>
                </c:pt>
                <c:pt idx="5">
                  <c:v>1.05914646</c:v>
                </c:pt>
                <c:pt idx="6">
                  <c:v>1.06351123</c:v>
                </c:pt>
                <c:pt idx="7">
                  <c:v>1.0680890729999999</c:v>
                </c:pt>
                <c:pt idx="8">
                  <c:v>1.072880182</c:v>
                </c:pt>
                <c:pt idx="9">
                  <c:v>1.077883704</c:v>
                </c:pt>
                <c:pt idx="10">
                  <c:v>1.083097677</c:v>
                </c:pt>
                <c:pt idx="11">
                  <c:v>1.0885189580000001</c:v>
                </c:pt>
                <c:pt idx="12">
                  <c:v>1.094143173</c:v>
                </c:pt>
                <c:pt idx="13">
                  <c:v>1.0999646620000001</c:v>
                </c:pt>
                <c:pt idx="14">
                  <c:v>1.105976434</c:v>
                </c:pt>
                <c:pt idx="15">
                  <c:v>1.1121701310000001</c:v>
                </c:pt>
                <c:pt idx="16">
                  <c:v>1.1185360040000001</c:v>
                </c:pt>
                <c:pt idx="17">
                  <c:v>1.1250628920000001</c:v>
                </c:pt>
                <c:pt idx="18">
                  <c:v>1.1317382170000001</c:v>
                </c:pt>
                <c:pt idx="19">
                  <c:v>1.138547988</c:v>
                </c:pt>
                <c:pt idx="20">
                  <c:v>1.1454768179999999</c:v>
                </c:pt>
                <c:pt idx="21">
                  <c:v>1.152507953</c:v>
                </c:pt>
                <c:pt idx="22">
                  <c:v>1.159623313</c:v>
                </c:pt>
                <c:pt idx="23">
                  <c:v>1.1668035459999999</c:v>
                </c:pt>
                <c:pt idx="24">
                  <c:v>1.1740280940000001</c:v>
                </c:pt>
                <c:pt idx="25">
                  <c:v>1.1812752769999999</c:v>
                </c:pt>
                <c:pt idx="26">
                  <c:v>1.1885223840000001</c:v>
                </c:pt>
                <c:pt idx="27">
                  <c:v>1.1957457739999999</c:v>
                </c:pt>
                <c:pt idx="28">
                  <c:v>1.202921001</c:v>
                </c:pt>
                <c:pt idx="29">
                  <c:v>1.2100229360000001</c:v>
                </c:pt>
                <c:pt idx="30">
                  <c:v>1.21702591</c:v>
                </c:pt>
                <c:pt idx="31">
                  <c:v>1.223903856</c:v>
                </c:pt>
                <c:pt idx="32">
                  <c:v>1.2306304729999999</c:v>
                </c:pt>
                <c:pt idx="33">
                  <c:v>1.237179383</c:v>
                </c:pt>
                <c:pt idx="34">
                  <c:v>1.2435243030000001</c:v>
                </c:pt>
                <c:pt idx="35">
                  <c:v>1.249639218</c:v>
                </c:pt>
                <c:pt idx="36">
                  <c:v>1.255498553</c:v>
                </c:pt>
                <c:pt idx="37">
                  <c:v>1.2610773559999999</c:v>
                </c:pt>
                <c:pt idx="38">
                  <c:v>1.2663514680000001</c:v>
                </c:pt>
                <c:pt idx="39">
                  <c:v>1.2712977009999999</c:v>
                </c:pt>
                <c:pt idx="40">
                  <c:v>1.2758940030000001</c:v>
                </c:pt>
                <c:pt idx="41">
                  <c:v>1.280119625</c:v>
                </c:pt>
                <c:pt idx="42">
                  <c:v>1.2839552759999999</c:v>
                </c:pt>
                <c:pt idx="43">
                  <c:v>1.287383266</c:v>
                </c:pt>
                <c:pt idx="44">
                  <c:v>1.290387647</c:v>
                </c:pt>
                <c:pt idx="45">
                  <c:v>1.292954336</c:v>
                </c:pt>
                <c:pt idx="46">
                  <c:v>1.295071217999999</c:v>
                </c:pt>
                <c:pt idx="47">
                  <c:v>1.2967282529999991</c:v>
                </c:pt>
                <c:pt idx="48">
                  <c:v>1.2979175430000001</c:v>
                </c:pt>
                <c:pt idx="49">
                  <c:v>1.298633403</c:v>
                </c:pt>
                <c:pt idx="50">
                  <c:v>1.2988724060000001</c:v>
                </c:pt>
                <c:pt idx="51">
                  <c:v>1.298633403</c:v>
                </c:pt>
                <c:pt idx="52">
                  <c:v>1.2979175430000001</c:v>
                </c:pt>
                <c:pt idx="53">
                  <c:v>1.2967282529999991</c:v>
                </c:pt>
                <c:pt idx="54">
                  <c:v>1.295071217999999</c:v>
                </c:pt>
                <c:pt idx="55">
                  <c:v>1.292954336</c:v>
                </c:pt>
                <c:pt idx="56">
                  <c:v>1.290387647</c:v>
                </c:pt>
                <c:pt idx="57">
                  <c:v>1.287383266</c:v>
                </c:pt>
                <c:pt idx="58">
                  <c:v>1.2839552759999999</c:v>
                </c:pt>
                <c:pt idx="59">
                  <c:v>1.280119625</c:v>
                </c:pt>
                <c:pt idx="60">
                  <c:v>1.2758940030000001</c:v>
                </c:pt>
                <c:pt idx="61">
                  <c:v>1.2712977009999999</c:v>
                </c:pt>
                <c:pt idx="62">
                  <c:v>1.2663514680000001</c:v>
                </c:pt>
                <c:pt idx="63">
                  <c:v>1.2610773559999999</c:v>
                </c:pt>
                <c:pt idx="64">
                  <c:v>1.255498553</c:v>
                </c:pt>
                <c:pt idx="65">
                  <c:v>1.249639218</c:v>
                </c:pt>
                <c:pt idx="66">
                  <c:v>1.2435243030000001</c:v>
                </c:pt>
                <c:pt idx="67">
                  <c:v>1.237179383</c:v>
                </c:pt>
                <c:pt idx="68">
                  <c:v>1.2306304729999999</c:v>
                </c:pt>
                <c:pt idx="69">
                  <c:v>1.223903856</c:v>
                </c:pt>
                <c:pt idx="70">
                  <c:v>1.21702591</c:v>
                </c:pt>
                <c:pt idx="71">
                  <c:v>1.2100229360000001</c:v>
                </c:pt>
                <c:pt idx="72">
                  <c:v>1.202921001</c:v>
                </c:pt>
                <c:pt idx="73">
                  <c:v>1.1957457739999999</c:v>
                </c:pt>
                <c:pt idx="74">
                  <c:v>1.1885223840000001</c:v>
                </c:pt>
                <c:pt idx="75">
                  <c:v>1.1812752769999999</c:v>
                </c:pt>
                <c:pt idx="76">
                  <c:v>1.1740280940000001</c:v>
                </c:pt>
                <c:pt idx="77">
                  <c:v>1.1668035459999999</c:v>
                </c:pt>
                <c:pt idx="78">
                  <c:v>1.159623313</c:v>
                </c:pt>
                <c:pt idx="79">
                  <c:v>1.152507953</c:v>
                </c:pt>
                <c:pt idx="80">
                  <c:v>1.1454768179999999</c:v>
                </c:pt>
                <c:pt idx="81">
                  <c:v>1.138547988</c:v>
                </c:pt>
                <c:pt idx="82">
                  <c:v>1.1317382170000001</c:v>
                </c:pt>
                <c:pt idx="83">
                  <c:v>1.1250628920000001</c:v>
                </c:pt>
                <c:pt idx="84">
                  <c:v>1.1185360040000001</c:v>
                </c:pt>
                <c:pt idx="85">
                  <c:v>1.1121701310000001</c:v>
                </c:pt>
                <c:pt idx="86">
                  <c:v>1.105976434</c:v>
                </c:pt>
                <c:pt idx="87">
                  <c:v>1.0999646620000001</c:v>
                </c:pt>
                <c:pt idx="88">
                  <c:v>1.094143173</c:v>
                </c:pt>
                <c:pt idx="89">
                  <c:v>1.0885189580000001</c:v>
                </c:pt>
                <c:pt idx="90">
                  <c:v>1.083097677</c:v>
                </c:pt>
                <c:pt idx="91">
                  <c:v>1.077883704</c:v>
                </c:pt>
                <c:pt idx="92">
                  <c:v>1.072880182</c:v>
                </c:pt>
                <c:pt idx="93">
                  <c:v>1.0680890729999999</c:v>
                </c:pt>
                <c:pt idx="94">
                  <c:v>1.06351123</c:v>
                </c:pt>
                <c:pt idx="95">
                  <c:v>1.05914646</c:v>
                </c:pt>
                <c:pt idx="96">
                  <c:v>1.0549935960000001</c:v>
                </c:pt>
                <c:pt idx="97">
                  <c:v>1.0510505720000001</c:v>
                </c:pt>
                <c:pt idx="98">
                  <c:v>1.0473144969999999</c:v>
                </c:pt>
                <c:pt idx="99">
                  <c:v>1.0437817359999999</c:v>
                </c:pt>
                <c:pt idx="100">
                  <c:v>1.0404479820000001</c:v>
                </c:pt>
              </c:numCache>
            </c:numRef>
          </c:val>
        </c:ser>
        <c:ser>
          <c:idx val="70"/>
          <c:order val="70"/>
          <c:val>
            <c:numRef>
              <c:f>Sheet1!$A$71:$CW$71</c:f>
              <c:numCache>
                <c:formatCode>General</c:formatCode>
                <c:ptCount val="101"/>
                <c:pt idx="0">
                  <c:v>1.0392054879999999</c:v>
                </c:pt>
                <c:pt idx="1">
                  <c:v>1.042436835</c:v>
                </c:pt>
                <c:pt idx="2">
                  <c:v>1.045861076</c:v>
                </c:pt>
                <c:pt idx="3">
                  <c:v>1.0494823849999999</c:v>
                </c:pt>
                <c:pt idx="4">
                  <c:v>1.053304285999999</c:v>
                </c:pt>
                <c:pt idx="5">
                  <c:v>1.0573295810000001</c:v>
                </c:pt>
                <c:pt idx="6">
                  <c:v>1.061560273</c:v>
                </c:pt>
                <c:pt idx="7">
                  <c:v>1.0659974919999999</c:v>
                </c:pt>
                <c:pt idx="8">
                  <c:v>1.0706414259999999</c:v>
                </c:pt>
                <c:pt idx="9">
                  <c:v>1.075491248999999</c:v>
                </c:pt>
                <c:pt idx="10">
                  <c:v>1.0805450569999999</c:v>
                </c:pt>
                <c:pt idx="11">
                  <c:v>1.085799806</c:v>
                </c:pt>
                <c:pt idx="12">
                  <c:v>1.091251255</c:v>
                </c:pt>
                <c:pt idx="13">
                  <c:v>1.0968939170000001</c:v>
                </c:pt>
                <c:pt idx="14">
                  <c:v>1.102721018</c:v>
                </c:pt>
                <c:pt idx="15">
                  <c:v>1.1087244549999999</c:v>
                </c:pt>
                <c:pt idx="16">
                  <c:v>1.1148947789999999</c:v>
                </c:pt>
                <c:pt idx="17">
                  <c:v>1.121221172</c:v>
                </c:pt>
                <c:pt idx="18">
                  <c:v>1.1276914419999999</c:v>
                </c:pt>
                <c:pt idx="19">
                  <c:v>1.134292028</c:v>
                </c:pt>
                <c:pt idx="20">
                  <c:v>1.1410080170000001</c:v>
                </c:pt>
                <c:pt idx="21">
                  <c:v>1.1478231679999999</c:v>
                </c:pt>
                <c:pt idx="22">
                  <c:v>1.1547199560000001</c:v>
                </c:pt>
                <c:pt idx="23">
                  <c:v>1.161679624</c:v>
                </c:pt>
                <c:pt idx="24">
                  <c:v>1.1686822459999999</c:v>
                </c:pt>
                <c:pt idx="25">
                  <c:v>1.175706809</c:v>
                </c:pt>
                <c:pt idx="26">
                  <c:v>1.182731296</c:v>
                </c:pt>
                <c:pt idx="27">
                  <c:v>1.1897327959999999</c:v>
                </c:pt>
                <c:pt idx="28">
                  <c:v>1.1966876120000001</c:v>
                </c:pt>
                <c:pt idx="29">
                  <c:v>1.2035713880000001</c:v>
                </c:pt>
                <c:pt idx="30">
                  <c:v>1.210359242</c:v>
                </c:pt>
                <c:pt idx="31">
                  <c:v>1.21702591</c:v>
                </c:pt>
                <c:pt idx="32">
                  <c:v>1.2235458960000001</c:v>
                </c:pt>
                <c:pt idx="33">
                  <c:v>1.229893635</c:v>
                </c:pt>
                <c:pt idx="34">
                  <c:v>1.23604365</c:v>
                </c:pt>
                <c:pt idx="35">
                  <c:v>1.2419707250000001</c:v>
                </c:pt>
                <c:pt idx="36">
                  <c:v>1.247650071</c:v>
                </c:pt>
                <c:pt idx="37">
                  <c:v>1.253057503</c:v>
                </c:pt>
                <c:pt idx="38">
                  <c:v>1.258169603</c:v>
                </c:pt>
                <c:pt idx="39">
                  <c:v>1.262963896</c:v>
                </c:pt>
                <c:pt idx="40">
                  <c:v>1.2674190080000001</c:v>
                </c:pt>
                <c:pt idx="41">
                  <c:v>1.271514826</c:v>
                </c:pt>
                <c:pt idx="42">
                  <c:v>1.2752326519999999</c:v>
                </c:pt>
                <c:pt idx="43">
                  <c:v>1.27855534</c:v>
                </c:pt>
                <c:pt idx="44">
                  <c:v>1.2814674319999999</c:v>
                </c:pt>
                <c:pt idx="45">
                  <c:v>1.2839552759999999</c:v>
                </c:pt>
                <c:pt idx="46">
                  <c:v>1.2860071310000001</c:v>
                </c:pt>
                <c:pt idx="47">
                  <c:v>1.287613264</c:v>
                </c:pt>
                <c:pt idx="48">
                  <c:v>1.288766021</c:v>
                </c:pt>
                <c:pt idx="49">
                  <c:v>1.289459892</c:v>
                </c:pt>
                <c:pt idx="50">
                  <c:v>1.289691552999999</c:v>
                </c:pt>
                <c:pt idx="51">
                  <c:v>1.289459892</c:v>
                </c:pt>
                <c:pt idx="52">
                  <c:v>1.288766021</c:v>
                </c:pt>
                <c:pt idx="53">
                  <c:v>1.287613264</c:v>
                </c:pt>
                <c:pt idx="54">
                  <c:v>1.2860071310000001</c:v>
                </c:pt>
                <c:pt idx="55">
                  <c:v>1.2839552759999999</c:v>
                </c:pt>
                <c:pt idx="56">
                  <c:v>1.2814674319999999</c:v>
                </c:pt>
                <c:pt idx="57">
                  <c:v>1.27855534</c:v>
                </c:pt>
                <c:pt idx="58">
                  <c:v>1.2752326519999999</c:v>
                </c:pt>
                <c:pt idx="59">
                  <c:v>1.271514826</c:v>
                </c:pt>
                <c:pt idx="60">
                  <c:v>1.2674190080000001</c:v>
                </c:pt>
                <c:pt idx="61">
                  <c:v>1.262963896</c:v>
                </c:pt>
                <c:pt idx="62">
                  <c:v>1.258169603</c:v>
                </c:pt>
                <c:pt idx="63">
                  <c:v>1.253057503</c:v>
                </c:pt>
                <c:pt idx="64">
                  <c:v>1.247650071</c:v>
                </c:pt>
                <c:pt idx="65">
                  <c:v>1.2419707250000001</c:v>
                </c:pt>
                <c:pt idx="66">
                  <c:v>1.23604365</c:v>
                </c:pt>
                <c:pt idx="67">
                  <c:v>1.229893635</c:v>
                </c:pt>
                <c:pt idx="68">
                  <c:v>1.2235458960000001</c:v>
                </c:pt>
                <c:pt idx="69">
                  <c:v>1.21702591</c:v>
                </c:pt>
                <c:pt idx="70">
                  <c:v>1.210359242</c:v>
                </c:pt>
                <c:pt idx="71">
                  <c:v>1.2035713880000001</c:v>
                </c:pt>
                <c:pt idx="72">
                  <c:v>1.1966876120000001</c:v>
                </c:pt>
                <c:pt idx="73">
                  <c:v>1.1897327959999999</c:v>
                </c:pt>
                <c:pt idx="74">
                  <c:v>1.182731296</c:v>
                </c:pt>
                <c:pt idx="75">
                  <c:v>1.175706809</c:v>
                </c:pt>
                <c:pt idx="76">
                  <c:v>1.1686822459999999</c:v>
                </c:pt>
                <c:pt idx="77">
                  <c:v>1.161679624</c:v>
                </c:pt>
                <c:pt idx="78">
                  <c:v>1.1547199560000001</c:v>
                </c:pt>
                <c:pt idx="79">
                  <c:v>1.1478231679999999</c:v>
                </c:pt>
                <c:pt idx="80">
                  <c:v>1.1410080170000001</c:v>
                </c:pt>
                <c:pt idx="81">
                  <c:v>1.134292028</c:v>
                </c:pt>
                <c:pt idx="82">
                  <c:v>1.1276914419999999</c:v>
                </c:pt>
                <c:pt idx="83">
                  <c:v>1.121221172</c:v>
                </c:pt>
                <c:pt idx="84">
                  <c:v>1.1148947789999999</c:v>
                </c:pt>
                <c:pt idx="85">
                  <c:v>1.1087244549999999</c:v>
                </c:pt>
                <c:pt idx="86">
                  <c:v>1.102721018</c:v>
                </c:pt>
                <c:pt idx="87">
                  <c:v>1.0968939170000001</c:v>
                </c:pt>
                <c:pt idx="88">
                  <c:v>1.091251255</c:v>
                </c:pt>
                <c:pt idx="89">
                  <c:v>1.085799806</c:v>
                </c:pt>
                <c:pt idx="90">
                  <c:v>1.0805450569999999</c:v>
                </c:pt>
                <c:pt idx="91">
                  <c:v>1.075491248999999</c:v>
                </c:pt>
                <c:pt idx="92">
                  <c:v>1.0706414259999999</c:v>
                </c:pt>
                <c:pt idx="93">
                  <c:v>1.0659974919999999</c:v>
                </c:pt>
                <c:pt idx="94">
                  <c:v>1.061560273</c:v>
                </c:pt>
                <c:pt idx="95">
                  <c:v>1.0573295810000001</c:v>
                </c:pt>
                <c:pt idx="96">
                  <c:v>1.053304285999999</c:v>
                </c:pt>
                <c:pt idx="97">
                  <c:v>1.0494823849999999</c:v>
                </c:pt>
                <c:pt idx="98">
                  <c:v>1.045861076</c:v>
                </c:pt>
                <c:pt idx="99">
                  <c:v>1.042436835</c:v>
                </c:pt>
                <c:pt idx="100">
                  <c:v>1.0392054879999999</c:v>
                </c:pt>
              </c:numCache>
            </c:numRef>
          </c:val>
        </c:ser>
        <c:ser>
          <c:idx val="71"/>
          <c:order val="71"/>
          <c:val>
            <c:numRef>
              <c:f>Sheet1!$A$72:$CW$72</c:f>
              <c:numCache>
                <c:formatCode>General</c:formatCode>
                <c:ptCount val="101"/>
                <c:pt idx="0">
                  <c:v>1.037940409</c:v>
                </c:pt>
                <c:pt idx="1">
                  <c:v>1.0410674870000001</c:v>
                </c:pt>
                <c:pt idx="2">
                  <c:v>1.0443812349999999</c:v>
                </c:pt>
                <c:pt idx="3">
                  <c:v>1.0478856919999999</c:v>
                </c:pt>
                <c:pt idx="4">
                  <c:v>1.051584268</c:v>
                </c:pt>
                <c:pt idx="5">
                  <c:v>1.055479675</c:v>
                </c:pt>
                <c:pt idx="6">
                  <c:v>1.059573852</c:v>
                </c:pt>
                <c:pt idx="7">
                  <c:v>1.0638678909999999</c:v>
                </c:pt>
                <c:pt idx="8">
                  <c:v>1.068361975</c:v>
                </c:pt>
                <c:pt idx="9">
                  <c:v>1.0730553039999999</c:v>
                </c:pt>
                <c:pt idx="10">
                  <c:v>1.0779460359999999</c:v>
                </c:pt>
                <c:pt idx="11">
                  <c:v>1.083031225</c:v>
                </c:pt>
                <c:pt idx="12">
                  <c:v>1.088306767</c:v>
                </c:pt>
                <c:pt idx="13">
                  <c:v>1.0937673530000001</c:v>
                </c:pt>
                <c:pt idx="14">
                  <c:v>1.099406425</c:v>
                </c:pt>
                <c:pt idx="15">
                  <c:v>1.1052161439999999</c:v>
                </c:pt>
                <c:pt idx="16">
                  <c:v>1.1111873640000001</c:v>
                </c:pt>
                <c:pt idx="17">
                  <c:v>1.1173096179999991</c:v>
                </c:pt>
                <c:pt idx="18">
                  <c:v>1.123571106</c:v>
                </c:pt>
                <c:pt idx="19">
                  <c:v>1.129958705</c:v>
                </c:pt>
                <c:pt idx="20">
                  <c:v>1.136457982</c:v>
                </c:pt>
                <c:pt idx="21">
                  <c:v>1.143053222</c:v>
                </c:pt>
                <c:pt idx="22">
                  <c:v>1.1497274660000001</c:v>
                </c:pt>
                <c:pt idx="23">
                  <c:v>1.15646256</c:v>
                </c:pt>
                <c:pt idx="24">
                  <c:v>1.1632392220000001</c:v>
                </c:pt>
                <c:pt idx="25">
                  <c:v>1.1700371169999999</c:v>
                </c:pt>
                <c:pt idx="26">
                  <c:v>1.1768349380000001</c:v>
                </c:pt>
                <c:pt idx="27">
                  <c:v>1.183610515</c:v>
                </c:pt>
                <c:pt idx="28">
                  <c:v>1.190340913</c:v>
                </c:pt>
                <c:pt idx="29">
                  <c:v>1.1970025639999999</c:v>
                </c:pt>
                <c:pt idx="30">
                  <c:v>1.2035713880000001</c:v>
                </c:pt>
                <c:pt idx="31">
                  <c:v>1.2100229360000001</c:v>
                </c:pt>
                <c:pt idx="32">
                  <c:v>1.216332537</c:v>
                </c:pt>
                <c:pt idx="33">
                  <c:v>1.2224754470000001</c:v>
                </c:pt>
                <c:pt idx="34">
                  <c:v>1.228427014</c:v>
                </c:pt>
                <c:pt idx="35">
                  <c:v>1.2341628339999999</c:v>
                </c:pt>
                <c:pt idx="36">
                  <c:v>1.2396589200000001</c:v>
                </c:pt>
                <c:pt idx="37">
                  <c:v>1.244891865</c:v>
                </c:pt>
                <c:pt idx="38">
                  <c:v>1.249839009</c:v>
                </c:pt>
                <c:pt idx="39">
                  <c:v>1.2544786000000001</c:v>
                </c:pt>
                <c:pt idx="40">
                  <c:v>1.258789954</c:v>
                </c:pt>
                <c:pt idx="41">
                  <c:v>1.262753609</c:v>
                </c:pt>
                <c:pt idx="42">
                  <c:v>1.2663514680000001</c:v>
                </c:pt>
                <c:pt idx="43">
                  <c:v>1.26956694</c:v>
                </c:pt>
                <c:pt idx="44">
                  <c:v>1.2723850649999999</c:v>
                </c:pt>
                <c:pt idx="45">
                  <c:v>1.274792631</c:v>
                </c:pt>
                <c:pt idx="46">
                  <c:v>1.2767782780000001</c:v>
                </c:pt>
                <c:pt idx="47">
                  <c:v>1.278332585</c:v>
                </c:pt>
                <c:pt idx="48">
                  <c:v>1.2794481440000001</c:v>
                </c:pt>
                <c:pt idx="49">
                  <c:v>1.280119625</c:v>
                </c:pt>
                <c:pt idx="50">
                  <c:v>1.2803438110000001</c:v>
                </c:pt>
                <c:pt idx="51">
                  <c:v>1.280119625</c:v>
                </c:pt>
                <c:pt idx="52">
                  <c:v>1.2794481440000001</c:v>
                </c:pt>
                <c:pt idx="53">
                  <c:v>1.278332585</c:v>
                </c:pt>
                <c:pt idx="54">
                  <c:v>1.2767782780000001</c:v>
                </c:pt>
                <c:pt idx="55">
                  <c:v>1.274792631</c:v>
                </c:pt>
                <c:pt idx="56">
                  <c:v>1.2723850649999999</c:v>
                </c:pt>
                <c:pt idx="57">
                  <c:v>1.26956694</c:v>
                </c:pt>
                <c:pt idx="58">
                  <c:v>1.2663514680000001</c:v>
                </c:pt>
                <c:pt idx="59">
                  <c:v>1.262753609</c:v>
                </c:pt>
                <c:pt idx="60">
                  <c:v>1.258789954</c:v>
                </c:pt>
                <c:pt idx="61">
                  <c:v>1.2544786000000001</c:v>
                </c:pt>
                <c:pt idx="62">
                  <c:v>1.249839009</c:v>
                </c:pt>
                <c:pt idx="63">
                  <c:v>1.244891865</c:v>
                </c:pt>
                <c:pt idx="64">
                  <c:v>1.2396589200000001</c:v>
                </c:pt>
                <c:pt idx="65">
                  <c:v>1.2341628339999999</c:v>
                </c:pt>
                <c:pt idx="66">
                  <c:v>1.228427014</c:v>
                </c:pt>
                <c:pt idx="67">
                  <c:v>1.2224754470000001</c:v>
                </c:pt>
                <c:pt idx="68">
                  <c:v>1.216332537</c:v>
                </c:pt>
                <c:pt idx="69">
                  <c:v>1.2100229360000001</c:v>
                </c:pt>
                <c:pt idx="70">
                  <c:v>1.2035713880000001</c:v>
                </c:pt>
                <c:pt idx="71">
                  <c:v>1.1970025639999999</c:v>
                </c:pt>
                <c:pt idx="72">
                  <c:v>1.190340913</c:v>
                </c:pt>
                <c:pt idx="73">
                  <c:v>1.183610515</c:v>
                </c:pt>
                <c:pt idx="74">
                  <c:v>1.1768349380000001</c:v>
                </c:pt>
                <c:pt idx="75">
                  <c:v>1.1700371169999999</c:v>
                </c:pt>
                <c:pt idx="76">
                  <c:v>1.1632392220000001</c:v>
                </c:pt>
                <c:pt idx="77">
                  <c:v>1.15646256</c:v>
                </c:pt>
                <c:pt idx="78">
                  <c:v>1.1497274660000001</c:v>
                </c:pt>
                <c:pt idx="79">
                  <c:v>1.143053222</c:v>
                </c:pt>
                <c:pt idx="80">
                  <c:v>1.136457982</c:v>
                </c:pt>
                <c:pt idx="81">
                  <c:v>1.129958705</c:v>
                </c:pt>
                <c:pt idx="82">
                  <c:v>1.123571106</c:v>
                </c:pt>
                <c:pt idx="83">
                  <c:v>1.1173096179999991</c:v>
                </c:pt>
                <c:pt idx="84">
                  <c:v>1.1111873640000001</c:v>
                </c:pt>
                <c:pt idx="85">
                  <c:v>1.1052161439999999</c:v>
                </c:pt>
                <c:pt idx="86">
                  <c:v>1.099406425</c:v>
                </c:pt>
                <c:pt idx="87">
                  <c:v>1.0937673530000001</c:v>
                </c:pt>
                <c:pt idx="88">
                  <c:v>1.088306767</c:v>
                </c:pt>
                <c:pt idx="89">
                  <c:v>1.083031225</c:v>
                </c:pt>
                <c:pt idx="90">
                  <c:v>1.0779460359999999</c:v>
                </c:pt>
                <c:pt idx="91">
                  <c:v>1.0730553039999999</c:v>
                </c:pt>
                <c:pt idx="92">
                  <c:v>1.068361975</c:v>
                </c:pt>
                <c:pt idx="93">
                  <c:v>1.0638678909999999</c:v>
                </c:pt>
                <c:pt idx="94">
                  <c:v>1.059573852</c:v>
                </c:pt>
                <c:pt idx="95">
                  <c:v>1.055479675</c:v>
                </c:pt>
                <c:pt idx="96">
                  <c:v>1.051584268</c:v>
                </c:pt>
                <c:pt idx="97">
                  <c:v>1.0478856919999999</c:v>
                </c:pt>
                <c:pt idx="98">
                  <c:v>1.0443812349999999</c:v>
                </c:pt>
                <c:pt idx="99">
                  <c:v>1.0410674870000001</c:v>
                </c:pt>
                <c:pt idx="100">
                  <c:v>1.037940409</c:v>
                </c:pt>
              </c:numCache>
            </c:numRef>
          </c:val>
        </c:ser>
        <c:ser>
          <c:idx val="72"/>
          <c:order val="72"/>
          <c:val>
            <c:numRef>
              <c:f>Sheet1!$A$73:$CW$73</c:f>
              <c:numCache>
                <c:formatCode>General</c:formatCode>
                <c:ptCount val="101"/>
                <c:pt idx="0">
                  <c:v>1.036657452</c:v>
                </c:pt>
                <c:pt idx="1">
                  <c:v>1.039678788</c:v>
                </c:pt>
                <c:pt idx="2">
                  <c:v>1.0428804819999999</c:v>
                </c:pt>
                <c:pt idx="3">
                  <c:v>1.0462664349999999</c:v>
                </c:pt>
                <c:pt idx="4">
                  <c:v>1.0498399439999999</c:v>
                </c:pt>
                <c:pt idx="5">
                  <c:v>1.0536036280000001</c:v>
                </c:pt>
                <c:pt idx="6">
                  <c:v>1.0575593590000001</c:v>
                </c:pt>
                <c:pt idx="7">
                  <c:v>1.061708195</c:v>
                </c:pt>
                <c:pt idx="8">
                  <c:v>1.0660503109999999</c:v>
                </c:pt>
                <c:pt idx="9">
                  <c:v>1.0705849359999999</c:v>
                </c:pt>
                <c:pt idx="10">
                  <c:v>1.0753102880000001</c:v>
                </c:pt>
                <c:pt idx="11">
                  <c:v>1.080223521</c:v>
                </c:pt>
                <c:pt idx="12">
                  <c:v>1.08532067</c:v>
                </c:pt>
                <c:pt idx="13">
                  <c:v>1.0905966060000001</c:v>
                </c:pt>
                <c:pt idx="14">
                  <c:v>1.0960449919999999</c:v>
                </c:pt>
                <c:pt idx="15">
                  <c:v>1.101658255</c:v>
                </c:pt>
                <c:pt idx="16">
                  <c:v>1.1074275579999999</c:v>
                </c:pt>
                <c:pt idx="17">
                  <c:v>1.113342788</c:v>
                </c:pt>
                <c:pt idx="18">
                  <c:v>1.119392543</c:v>
                </c:pt>
                <c:pt idx="19">
                  <c:v>1.125564145</c:v>
                </c:pt>
                <c:pt idx="20">
                  <c:v>1.1318436489999999</c:v>
                </c:pt>
                <c:pt idx="21">
                  <c:v>1.1382158710000001</c:v>
                </c:pt>
                <c:pt idx="22">
                  <c:v>1.1446644239999999</c:v>
                </c:pt>
                <c:pt idx="23">
                  <c:v>1.151171771</c:v>
                </c:pt>
                <c:pt idx="24">
                  <c:v>1.15771928</c:v>
                </c:pt>
                <c:pt idx="25">
                  <c:v>1.1642873039999999</c:v>
                </c:pt>
                <c:pt idx="26">
                  <c:v>1.1708552569999999</c:v>
                </c:pt>
                <c:pt idx="27">
                  <c:v>1.177401717</c:v>
                </c:pt>
                <c:pt idx="28">
                  <c:v>1.1839045269999999</c:v>
                </c:pt>
                <c:pt idx="29">
                  <c:v>1.190340913</c:v>
                </c:pt>
                <c:pt idx="30">
                  <c:v>1.1966876120000001</c:v>
                </c:pt>
                <c:pt idx="31">
                  <c:v>1.202921001</c:v>
                </c:pt>
                <c:pt idx="32">
                  <c:v>1.209017242</c:v>
                </c:pt>
                <c:pt idx="33">
                  <c:v>1.2149524300000001</c:v>
                </c:pt>
                <c:pt idx="34">
                  <c:v>1.220702744</c:v>
                </c:pt>
                <c:pt idx="35">
                  <c:v>1.2262446069999999</c:v>
                </c:pt>
                <c:pt idx="36">
                  <c:v>1.231554842</c:v>
                </c:pt>
                <c:pt idx="37">
                  <c:v>1.236610835</c:v>
                </c:pt>
                <c:pt idx="38">
                  <c:v>1.2413906910000001</c:v>
                </c:pt>
                <c:pt idx="39">
                  <c:v>1.245873394</c:v>
                </c:pt>
                <c:pt idx="40">
                  <c:v>1.2500389599999999</c:v>
                </c:pt>
                <c:pt idx="41">
                  <c:v>1.2538685839999999</c:v>
                </c:pt>
                <c:pt idx="42">
                  <c:v>1.257344781</c:v>
                </c:pt>
                <c:pt idx="43">
                  <c:v>1.260451521</c:v>
                </c:pt>
                <c:pt idx="44">
                  <c:v>1.263174351</c:v>
                </c:pt>
                <c:pt idx="45">
                  <c:v>1.265500506</c:v>
                </c:pt>
                <c:pt idx="46">
                  <c:v>1.2674190080000001</c:v>
                </c:pt>
                <c:pt idx="47">
                  <c:v>1.2689207549999999</c:v>
                </c:pt>
                <c:pt idx="48">
                  <c:v>1.2699985920000001</c:v>
                </c:pt>
                <c:pt idx="49">
                  <c:v>1.270647367</c:v>
                </c:pt>
                <c:pt idx="50">
                  <c:v>1.2708639719999999</c:v>
                </c:pt>
                <c:pt idx="51">
                  <c:v>1.270647367</c:v>
                </c:pt>
                <c:pt idx="52">
                  <c:v>1.2699985920000001</c:v>
                </c:pt>
                <c:pt idx="53">
                  <c:v>1.2689207549999999</c:v>
                </c:pt>
                <c:pt idx="54">
                  <c:v>1.2674190080000001</c:v>
                </c:pt>
                <c:pt idx="55">
                  <c:v>1.265500506</c:v>
                </c:pt>
                <c:pt idx="56">
                  <c:v>1.263174351</c:v>
                </c:pt>
                <c:pt idx="57">
                  <c:v>1.260451521</c:v>
                </c:pt>
                <c:pt idx="58">
                  <c:v>1.257344781</c:v>
                </c:pt>
                <c:pt idx="59">
                  <c:v>1.2538685839999999</c:v>
                </c:pt>
                <c:pt idx="60">
                  <c:v>1.2500389599999999</c:v>
                </c:pt>
                <c:pt idx="61">
                  <c:v>1.245873394</c:v>
                </c:pt>
                <c:pt idx="62">
                  <c:v>1.2413906910000001</c:v>
                </c:pt>
                <c:pt idx="63">
                  <c:v>1.236610835</c:v>
                </c:pt>
                <c:pt idx="64">
                  <c:v>1.231554842</c:v>
                </c:pt>
                <c:pt idx="65">
                  <c:v>1.2262446069999999</c:v>
                </c:pt>
                <c:pt idx="66">
                  <c:v>1.220702744</c:v>
                </c:pt>
                <c:pt idx="67">
                  <c:v>1.2149524300000001</c:v>
                </c:pt>
                <c:pt idx="68">
                  <c:v>1.209017242</c:v>
                </c:pt>
                <c:pt idx="69">
                  <c:v>1.202921001</c:v>
                </c:pt>
                <c:pt idx="70">
                  <c:v>1.1966876120000001</c:v>
                </c:pt>
                <c:pt idx="71">
                  <c:v>1.190340913</c:v>
                </c:pt>
                <c:pt idx="72">
                  <c:v>1.1839045269999999</c:v>
                </c:pt>
                <c:pt idx="73">
                  <c:v>1.177401717</c:v>
                </c:pt>
                <c:pt idx="74">
                  <c:v>1.1708552569999999</c:v>
                </c:pt>
                <c:pt idx="75">
                  <c:v>1.1642873039999999</c:v>
                </c:pt>
                <c:pt idx="76">
                  <c:v>1.15771928</c:v>
                </c:pt>
                <c:pt idx="77">
                  <c:v>1.151171771</c:v>
                </c:pt>
                <c:pt idx="78">
                  <c:v>1.1446644239999999</c:v>
                </c:pt>
                <c:pt idx="79">
                  <c:v>1.1382158710000001</c:v>
                </c:pt>
                <c:pt idx="80">
                  <c:v>1.1318436489999999</c:v>
                </c:pt>
                <c:pt idx="81">
                  <c:v>1.125564145</c:v>
                </c:pt>
                <c:pt idx="82">
                  <c:v>1.119392543</c:v>
                </c:pt>
                <c:pt idx="83">
                  <c:v>1.113342788</c:v>
                </c:pt>
                <c:pt idx="84">
                  <c:v>1.1074275579999999</c:v>
                </c:pt>
                <c:pt idx="85">
                  <c:v>1.101658255</c:v>
                </c:pt>
                <c:pt idx="86">
                  <c:v>1.0960449919999999</c:v>
                </c:pt>
                <c:pt idx="87">
                  <c:v>1.0905966060000001</c:v>
                </c:pt>
                <c:pt idx="88">
                  <c:v>1.08532067</c:v>
                </c:pt>
                <c:pt idx="89">
                  <c:v>1.080223521</c:v>
                </c:pt>
                <c:pt idx="90">
                  <c:v>1.0753102880000001</c:v>
                </c:pt>
                <c:pt idx="91">
                  <c:v>1.0705849359999999</c:v>
                </c:pt>
                <c:pt idx="92">
                  <c:v>1.0660503109999999</c:v>
                </c:pt>
                <c:pt idx="93">
                  <c:v>1.061708195</c:v>
                </c:pt>
                <c:pt idx="94">
                  <c:v>1.0575593590000001</c:v>
                </c:pt>
                <c:pt idx="95">
                  <c:v>1.0536036280000001</c:v>
                </c:pt>
                <c:pt idx="96">
                  <c:v>1.0498399439999999</c:v>
                </c:pt>
                <c:pt idx="97">
                  <c:v>1.0462664349999999</c:v>
                </c:pt>
                <c:pt idx="98">
                  <c:v>1.0428804819999999</c:v>
                </c:pt>
                <c:pt idx="99">
                  <c:v>1.039678788</c:v>
                </c:pt>
                <c:pt idx="100">
                  <c:v>1.036657452</c:v>
                </c:pt>
              </c:numCache>
            </c:numRef>
          </c:val>
        </c:ser>
        <c:ser>
          <c:idx val="73"/>
          <c:order val="73"/>
          <c:val>
            <c:numRef>
              <c:f>Sheet1!$A$74:$CW$74</c:f>
              <c:numCache>
                <c:formatCode>General</c:formatCode>
                <c:ptCount val="101"/>
                <c:pt idx="0">
                  <c:v>1.0353612560000001</c:v>
                </c:pt>
                <c:pt idx="1">
                  <c:v>1.0382757579999999</c:v>
                </c:pt>
                <c:pt idx="2">
                  <c:v>1.0413642400000001</c:v>
                </c:pt>
                <c:pt idx="3">
                  <c:v>1.044630467</c:v>
                </c:pt>
                <c:pt idx="4">
                  <c:v>1.048077618</c:v>
                </c:pt>
                <c:pt idx="5">
                  <c:v>1.051708219</c:v>
                </c:pt>
                <c:pt idx="6">
                  <c:v>1.0555240770000001</c:v>
                </c:pt>
                <c:pt idx="7">
                  <c:v>1.059526212</c:v>
                </c:pt>
                <c:pt idx="8">
                  <c:v>1.0637147920000001</c:v>
                </c:pt>
                <c:pt idx="9">
                  <c:v>1.0680890729999999</c:v>
                </c:pt>
                <c:pt idx="10">
                  <c:v>1.0726473379999999</c:v>
                </c:pt>
                <c:pt idx="11">
                  <c:v>1.07738684</c:v>
                </c:pt>
                <c:pt idx="12">
                  <c:v>1.082303756</c:v>
                </c:pt>
                <c:pt idx="13">
                  <c:v>1.087393136</c:v>
                </c:pt>
                <c:pt idx="14">
                  <c:v>1.092648869</c:v>
                </c:pt>
                <c:pt idx="15">
                  <c:v>1.098063649</c:v>
                </c:pt>
                <c:pt idx="16">
                  <c:v>1.103628952</c:v>
                </c:pt>
                <c:pt idx="17">
                  <c:v>1.1093350200000001</c:v>
                </c:pt>
                <c:pt idx="18">
                  <c:v>1.1151708579999999</c:v>
                </c:pt>
                <c:pt idx="19">
                  <c:v>1.1211242340000001</c:v>
                </c:pt>
                <c:pt idx="20">
                  <c:v>1.1271816969999999</c:v>
                </c:pt>
                <c:pt idx="21">
                  <c:v>1.1333285980000001</c:v>
                </c:pt>
                <c:pt idx="22">
                  <c:v>1.139549133</c:v>
                </c:pt>
                <c:pt idx="23">
                  <c:v>1.145826381</c:v>
                </c:pt>
                <c:pt idx="24">
                  <c:v>1.152142373</c:v>
                </c:pt>
                <c:pt idx="25">
                  <c:v>1.1584781529999999</c:v>
                </c:pt>
                <c:pt idx="26">
                  <c:v>1.1648138649999999</c:v>
                </c:pt>
                <c:pt idx="27">
                  <c:v>1.1711288440000001</c:v>
                </c:pt>
                <c:pt idx="28">
                  <c:v>1.177401717</c:v>
                </c:pt>
                <c:pt idx="29">
                  <c:v>1.183610515</c:v>
                </c:pt>
                <c:pt idx="30">
                  <c:v>1.1897327959999999</c:v>
                </c:pt>
                <c:pt idx="31">
                  <c:v>1.1957457739999999</c:v>
                </c:pt>
                <c:pt idx="32">
                  <c:v>1.201626453999999</c:v>
                </c:pt>
                <c:pt idx="33">
                  <c:v>1.207351775</c:v>
                </c:pt>
                <c:pt idx="34">
                  <c:v>1.2128987600000001</c:v>
                </c:pt>
                <c:pt idx="35">
                  <c:v>1.218244664</c:v>
                </c:pt>
                <c:pt idx="36">
                  <c:v>1.2233671310000001</c:v>
                </c:pt>
                <c:pt idx="37">
                  <c:v>1.228244345</c:v>
                </c:pt>
                <c:pt idx="38">
                  <c:v>1.232855187</c:v>
                </c:pt>
                <c:pt idx="39">
                  <c:v>1.237179383</c:v>
                </c:pt>
                <c:pt idx="40">
                  <c:v>1.241197656</c:v>
                </c:pt>
                <c:pt idx="41">
                  <c:v>1.244891865</c:v>
                </c:pt>
                <c:pt idx="42">
                  <c:v>1.2482451450000001</c:v>
                </c:pt>
                <c:pt idx="43">
                  <c:v>1.2512420319999999</c:v>
                </c:pt>
                <c:pt idx="44">
                  <c:v>1.2538685839999999</c:v>
                </c:pt>
                <c:pt idx="45">
                  <c:v>1.2561124859999999</c:v>
                </c:pt>
                <c:pt idx="46">
                  <c:v>1.2579631499999999</c:v>
                </c:pt>
                <c:pt idx="47">
                  <c:v>1.259411796</c:v>
                </c:pt>
                <c:pt idx="48">
                  <c:v>1.260451521</c:v>
                </c:pt>
                <c:pt idx="49">
                  <c:v>1.2610773559999999</c:v>
                </c:pt>
                <c:pt idx="50">
                  <c:v>1.2612863009999999</c:v>
                </c:pt>
                <c:pt idx="51">
                  <c:v>1.2610773559999999</c:v>
                </c:pt>
                <c:pt idx="52">
                  <c:v>1.260451521</c:v>
                </c:pt>
                <c:pt idx="53">
                  <c:v>1.259411796</c:v>
                </c:pt>
                <c:pt idx="54">
                  <c:v>1.2579631499999999</c:v>
                </c:pt>
                <c:pt idx="55">
                  <c:v>1.2561124859999999</c:v>
                </c:pt>
                <c:pt idx="56">
                  <c:v>1.2538685839999999</c:v>
                </c:pt>
                <c:pt idx="57">
                  <c:v>1.2512420319999999</c:v>
                </c:pt>
                <c:pt idx="58">
                  <c:v>1.2482451450000001</c:v>
                </c:pt>
                <c:pt idx="59">
                  <c:v>1.244891865</c:v>
                </c:pt>
                <c:pt idx="60">
                  <c:v>1.241197656</c:v>
                </c:pt>
                <c:pt idx="61">
                  <c:v>1.237179383</c:v>
                </c:pt>
                <c:pt idx="62">
                  <c:v>1.232855187</c:v>
                </c:pt>
                <c:pt idx="63">
                  <c:v>1.228244345</c:v>
                </c:pt>
                <c:pt idx="64">
                  <c:v>1.2233671310000001</c:v>
                </c:pt>
                <c:pt idx="65">
                  <c:v>1.218244664</c:v>
                </c:pt>
                <c:pt idx="66">
                  <c:v>1.2128987600000001</c:v>
                </c:pt>
                <c:pt idx="67">
                  <c:v>1.207351775</c:v>
                </c:pt>
                <c:pt idx="68">
                  <c:v>1.201626453999999</c:v>
                </c:pt>
                <c:pt idx="69">
                  <c:v>1.1957457739999999</c:v>
                </c:pt>
                <c:pt idx="70">
                  <c:v>1.1897327959999999</c:v>
                </c:pt>
                <c:pt idx="71">
                  <c:v>1.183610515</c:v>
                </c:pt>
                <c:pt idx="72">
                  <c:v>1.177401717</c:v>
                </c:pt>
                <c:pt idx="73">
                  <c:v>1.1711288440000001</c:v>
                </c:pt>
                <c:pt idx="74">
                  <c:v>1.1648138649999999</c:v>
                </c:pt>
                <c:pt idx="75">
                  <c:v>1.1584781529999999</c:v>
                </c:pt>
                <c:pt idx="76">
                  <c:v>1.152142373</c:v>
                </c:pt>
                <c:pt idx="77">
                  <c:v>1.145826381</c:v>
                </c:pt>
                <c:pt idx="78">
                  <c:v>1.139549133</c:v>
                </c:pt>
                <c:pt idx="79">
                  <c:v>1.1333285980000001</c:v>
                </c:pt>
                <c:pt idx="80">
                  <c:v>1.1271816969999999</c:v>
                </c:pt>
                <c:pt idx="81">
                  <c:v>1.1211242340000001</c:v>
                </c:pt>
                <c:pt idx="82">
                  <c:v>1.1151708579999999</c:v>
                </c:pt>
                <c:pt idx="83">
                  <c:v>1.1093350200000001</c:v>
                </c:pt>
                <c:pt idx="84">
                  <c:v>1.103628952</c:v>
                </c:pt>
                <c:pt idx="85">
                  <c:v>1.098063649</c:v>
                </c:pt>
                <c:pt idx="86">
                  <c:v>1.092648869</c:v>
                </c:pt>
                <c:pt idx="87">
                  <c:v>1.087393136</c:v>
                </c:pt>
                <c:pt idx="88">
                  <c:v>1.082303756</c:v>
                </c:pt>
                <c:pt idx="89">
                  <c:v>1.07738684</c:v>
                </c:pt>
                <c:pt idx="90">
                  <c:v>1.0726473379999999</c:v>
                </c:pt>
                <c:pt idx="91">
                  <c:v>1.0680890729999999</c:v>
                </c:pt>
                <c:pt idx="92">
                  <c:v>1.0637147920000001</c:v>
                </c:pt>
                <c:pt idx="93">
                  <c:v>1.059526212</c:v>
                </c:pt>
                <c:pt idx="94">
                  <c:v>1.0555240770000001</c:v>
                </c:pt>
                <c:pt idx="95">
                  <c:v>1.051708219</c:v>
                </c:pt>
                <c:pt idx="96">
                  <c:v>1.048077618</c:v>
                </c:pt>
                <c:pt idx="97">
                  <c:v>1.044630467</c:v>
                </c:pt>
                <c:pt idx="98">
                  <c:v>1.0413642400000001</c:v>
                </c:pt>
                <c:pt idx="99">
                  <c:v>1.0382757579999999</c:v>
                </c:pt>
                <c:pt idx="100">
                  <c:v>1.0353612560000001</c:v>
                </c:pt>
              </c:numCache>
            </c:numRef>
          </c:val>
        </c:ser>
        <c:ser>
          <c:idx val="74"/>
          <c:order val="74"/>
          <c:val>
            <c:numRef>
              <c:f>Sheet1!$A$75:$CW$75</c:f>
              <c:numCache>
                <c:formatCode>General</c:formatCode>
                <c:ptCount val="101"/>
                <c:pt idx="0">
                  <c:v>1.034056358</c:v>
                </c:pt>
                <c:pt idx="1">
                  <c:v>1.03686331</c:v>
                </c:pt>
                <c:pt idx="2">
                  <c:v>1.0398378210000001</c:v>
                </c:pt>
                <c:pt idx="3">
                  <c:v>1.042983518</c:v>
                </c:pt>
                <c:pt idx="4">
                  <c:v>1.0463034630000001</c:v>
                </c:pt>
                <c:pt idx="5">
                  <c:v>1.049800088</c:v>
                </c:pt>
                <c:pt idx="6">
                  <c:v>1.0534751330000001</c:v>
                </c:pt>
                <c:pt idx="7">
                  <c:v>1.0573295810000001</c:v>
                </c:pt>
                <c:pt idx="8">
                  <c:v>1.061363595</c:v>
                </c:pt>
                <c:pt idx="9">
                  <c:v>1.0655764569999999</c:v>
                </c:pt>
                <c:pt idx="10">
                  <c:v>1.069966513</c:v>
                </c:pt>
                <c:pt idx="11">
                  <c:v>1.074531119</c:v>
                </c:pt>
                <c:pt idx="12">
                  <c:v>1.0792665910000001</c:v>
                </c:pt>
                <c:pt idx="13">
                  <c:v>1.084168164</c:v>
                </c:pt>
                <c:pt idx="14">
                  <c:v>1.08922995</c:v>
                </c:pt>
                <c:pt idx="15">
                  <c:v>1.0944449140000001</c:v>
                </c:pt>
                <c:pt idx="16">
                  <c:v>1.0998048469999999</c:v>
                </c:pt>
                <c:pt idx="17">
                  <c:v>1.10530035</c:v>
                </c:pt>
                <c:pt idx="18">
                  <c:v>1.1109208349999999</c:v>
                </c:pt>
                <c:pt idx="19">
                  <c:v>1.11665452</c:v>
                </c:pt>
                <c:pt idx="20">
                  <c:v>1.1224884509999999</c:v>
                </c:pt>
                <c:pt idx="21">
                  <c:v>1.12840852</c:v>
                </c:pt>
                <c:pt idx="22">
                  <c:v>1.134399505</c:v>
                </c:pt>
                <c:pt idx="23">
                  <c:v>1.140445111</c:v>
                </c:pt>
                <c:pt idx="24">
                  <c:v>1.1465280309999999</c:v>
                </c:pt>
                <c:pt idx="25">
                  <c:v>1.152630008</c:v>
                </c:pt>
                <c:pt idx="26">
                  <c:v>1.158731921</c:v>
                </c:pt>
                <c:pt idx="27">
                  <c:v>1.1648138649999999</c:v>
                </c:pt>
                <c:pt idx="28">
                  <c:v>1.1708552569999999</c:v>
                </c:pt>
                <c:pt idx="29">
                  <c:v>1.1768349380000001</c:v>
                </c:pt>
                <c:pt idx="30">
                  <c:v>1.182731296</c:v>
                </c:pt>
                <c:pt idx="31">
                  <c:v>1.1885223840000001</c:v>
                </c:pt>
                <c:pt idx="32">
                  <c:v>1.1941860550000001</c:v>
                </c:pt>
                <c:pt idx="33">
                  <c:v>1.1997001009999999</c:v>
                </c:pt>
                <c:pt idx="34">
                  <c:v>1.205042392</c:v>
                </c:pt>
                <c:pt idx="35">
                  <c:v>1.2101910220000001</c:v>
                </c:pt>
                <c:pt idx="36">
                  <c:v>1.21512446</c:v>
                </c:pt>
                <c:pt idx="37">
                  <c:v>1.2198216959999959</c:v>
                </c:pt>
                <c:pt idx="38">
                  <c:v>1.224262389</c:v>
                </c:pt>
                <c:pt idx="39">
                  <c:v>1.228427014</c:v>
                </c:pt>
                <c:pt idx="40">
                  <c:v>1.2322970049999999</c:v>
                </c:pt>
                <c:pt idx="41">
                  <c:v>1.235854891</c:v>
                </c:pt>
                <c:pt idx="42">
                  <c:v>1.239084428</c:v>
                </c:pt>
                <c:pt idx="43">
                  <c:v>1.2419707250000001</c:v>
                </c:pt>
                <c:pt idx="44">
                  <c:v>1.2445003509999999</c:v>
                </c:pt>
                <c:pt idx="45">
                  <c:v>1.2466614490000001</c:v>
                </c:pt>
                <c:pt idx="46">
                  <c:v>1.248443821</c:v>
                </c:pt>
                <c:pt idx="47">
                  <c:v>1.249839009</c:v>
                </c:pt>
                <c:pt idx="48">
                  <c:v>1.250840366</c:v>
                </c:pt>
                <c:pt idx="49">
                  <c:v>1.251443106</c:v>
                </c:pt>
                <c:pt idx="50">
                  <c:v>1.251644341</c:v>
                </c:pt>
                <c:pt idx="51">
                  <c:v>1.251443106</c:v>
                </c:pt>
                <c:pt idx="52">
                  <c:v>1.250840366</c:v>
                </c:pt>
                <c:pt idx="53">
                  <c:v>1.249839009</c:v>
                </c:pt>
                <c:pt idx="54">
                  <c:v>1.248443821</c:v>
                </c:pt>
                <c:pt idx="55">
                  <c:v>1.2466614490000001</c:v>
                </c:pt>
                <c:pt idx="56">
                  <c:v>1.2445003509999999</c:v>
                </c:pt>
                <c:pt idx="57">
                  <c:v>1.2419707250000001</c:v>
                </c:pt>
                <c:pt idx="58">
                  <c:v>1.239084428</c:v>
                </c:pt>
                <c:pt idx="59">
                  <c:v>1.235854891</c:v>
                </c:pt>
                <c:pt idx="60">
                  <c:v>1.2322970049999999</c:v>
                </c:pt>
                <c:pt idx="61">
                  <c:v>1.228427014</c:v>
                </c:pt>
                <c:pt idx="62">
                  <c:v>1.224262389</c:v>
                </c:pt>
                <c:pt idx="63">
                  <c:v>1.2198216959999959</c:v>
                </c:pt>
                <c:pt idx="64">
                  <c:v>1.21512446</c:v>
                </c:pt>
                <c:pt idx="65">
                  <c:v>1.2101910220000001</c:v>
                </c:pt>
                <c:pt idx="66">
                  <c:v>1.205042392</c:v>
                </c:pt>
                <c:pt idx="67">
                  <c:v>1.1997001009999999</c:v>
                </c:pt>
                <c:pt idx="68">
                  <c:v>1.1941860550000001</c:v>
                </c:pt>
                <c:pt idx="69">
                  <c:v>1.1885223840000001</c:v>
                </c:pt>
                <c:pt idx="70">
                  <c:v>1.182731296</c:v>
                </c:pt>
                <c:pt idx="71">
                  <c:v>1.1768349380000001</c:v>
                </c:pt>
                <c:pt idx="72">
                  <c:v>1.1708552569999999</c:v>
                </c:pt>
                <c:pt idx="73">
                  <c:v>1.1648138649999999</c:v>
                </c:pt>
                <c:pt idx="74">
                  <c:v>1.158731921</c:v>
                </c:pt>
                <c:pt idx="75">
                  <c:v>1.152630008</c:v>
                </c:pt>
                <c:pt idx="76">
                  <c:v>1.1465280309999999</c:v>
                </c:pt>
                <c:pt idx="77">
                  <c:v>1.140445111</c:v>
                </c:pt>
                <c:pt idx="78">
                  <c:v>1.134399505</c:v>
                </c:pt>
                <c:pt idx="79">
                  <c:v>1.12840852</c:v>
                </c:pt>
                <c:pt idx="80">
                  <c:v>1.1224884509999999</c:v>
                </c:pt>
                <c:pt idx="81">
                  <c:v>1.11665452</c:v>
                </c:pt>
                <c:pt idx="82">
                  <c:v>1.1109208349999999</c:v>
                </c:pt>
                <c:pt idx="83">
                  <c:v>1.10530035</c:v>
                </c:pt>
                <c:pt idx="84">
                  <c:v>1.0998048469999999</c:v>
                </c:pt>
                <c:pt idx="85">
                  <c:v>1.0944449140000001</c:v>
                </c:pt>
                <c:pt idx="86">
                  <c:v>1.08922995</c:v>
                </c:pt>
                <c:pt idx="87">
                  <c:v>1.084168164</c:v>
                </c:pt>
                <c:pt idx="88">
                  <c:v>1.0792665910000001</c:v>
                </c:pt>
                <c:pt idx="89">
                  <c:v>1.074531119</c:v>
                </c:pt>
                <c:pt idx="90">
                  <c:v>1.069966513</c:v>
                </c:pt>
                <c:pt idx="91">
                  <c:v>1.0655764569999999</c:v>
                </c:pt>
                <c:pt idx="92">
                  <c:v>1.061363595</c:v>
                </c:pt>
                <c:pt idx="93">
                  <c:v>1.0573295810000001</c:v>
                </c:pt>
                <c:pt idx="94">
                  <c:v>1.0534751330000001</c:v>
                </c:pt>
                <c:pt idx="95">
                  <c:v>1.049800088</c:v>
                </c:pt>
                <c:pt idx="96">
                  <c:v>1.0463034630000001</c:v>
                </c:pt>
                <c:pt idx="97">
                  <c:v>1.042983518</c:v>
                </c:pt>
                <c:pt idx="98">
                  <c:v>1.0398378210000001</c:v>
                </c:pt>
                <c:pt idx="99">
                  <c:v>1.03686331</c:v>
                </c:pt>
                <c:pt idx="100">
                  <c:v>1.034056358</c:v>
                </c:pt>
              </c:numCache>
            </c:numRef>
          </c:val>
        </c:ser>
        <c:ser>
          <c:idx val="75"/>
          <c:order val="75"/>
          <c:val>
            <c:numRef>
              <c:f>Sheet1!$A$76:$CW$76</c:f>
              <c:numCache>
                <c:formatCode>General</c:formatCode>
                <c:ptCount val="101"/>
                <c:pt idx="0">
                  <c:v>1.0327471770000001</c:v>
                </c:pt>
                <c:pt idx="1">
                  <c:v>1.0354462250000001</c:v>
                </c:pt>
                <c:pt idx="2">
                  <c:v>1.0383063910000001</c:v>
                </c:pt>
                <c:pt idx="3">
                  <c:v>1.0413311620000001</c:v>
                </c:pt>
                <c:pt idx="4">
                  <c:v>1.044523482</c:v>
                </c:pt>
                <c:pt idx="5">
                  <c:v>1.0478856919999999</c:v>
                </c:pt>
                <c:pt idx="6">
                  <c:v>1.0514194619999999</c:v>
                </c:pt>
                <c:pt idx="7">
                  <c:v>1.055125739</c:v>
                </c:pt>
                <c:pt idx="8">
                  <c:v>1.0590046790000001</c:v>
                </c:pt>
                <c:pt idx="9">
                  <c:v>1.063055592</c:v>
                </c:pt>
                <c:pt idx="10">
                  <c:v>1.067276887</c:v>
                </c:pt>
                <c:pt idx="11">
                  <c:v>1.0716660220000001</c:v>
                </c:pt>
                <c:pt idx="12">
                  <c:v>1.0762194549999999</c:v>
                </c:pt>
                <c:pt idx="13">
                  <c:v>1.0809326029999999</c:v>
                </c:pt>
                <c:pt idx="14">
                  <c:v>1.085799806</c:v>
                </c:pt>
                <c:pt idx="15">
                  <c:v>1.090814299</c:v>
                </c:pt>
                <c:pt idx="16">
                  <c:v>1.0959681859999999</c:v>
                </c:pt>
                <c:pt idx="17">
                  <c:v>1.1012524340000001</c:v>
                </c:pt>
                <c:pt idx="18">
                  <c:v>1.106656858</c:v>
                </c:pt>
                <c:pt idx="19">
                  <c:v>1.1121701310000001</c:v>
                </c:pt>
                <c:pt idx="20">
                  <c:v>1.117779796</c:v>
                </c:pt>
                <c:pt idx="21">
                  <c:v>1.1234722880000001</c:v>
                </c:pt>
                <c:pt idx="22">
                  <c:v>1.1292329699999999</c:v>
                </c:pt>
                <c:pt idx="23">
                  <c:v>1.1350461730000001</c:v>
                </c:pt>
                <c:pt idx="24">
                  <c:v>1.1408952560000001</c:v>
                </c:pt>
                <c:pt idx="25">
                  <c:v>1.1467626630000001</c:v>
                </c:pt>
                <c:pt idx="26">
                  <c:v>1.152630008</c:v>
                </c:pt>
                <c:pt idx="27">
                  <c:v>1.1584781529999999</c:v>
                </c:pt>
                <c:pt idx="28">
                  <c:v>1.1642873039999999</c:v>
                </c:pt>
                <c:pt idx="29">
                  <c:v>1.1700371169999999</c:v>
                </c:pt>
                <c:pt idx="30">
                  <c:v>1.175706809</c:v>
                </c:pt>
                <c:pt idx="31">
                  <c:v>1.1812752769999999</c:v>
                </c:pt>
                <c:pt idx="32">
                  <c:v>1.1867212279999999</c:v>
                </c:pt>
                <c:pt idx="33">
                  <c:v>1.192023305</c:v>
                </c:pt>
                <c:pt idx="34">
                  <c:v>1.1971602290000001</c:v>
                </c:pt>
                <c:pt idx="35">
                  <c:v>1.2021109379999999</c:v>
                </c:pt>
                <c:pt idx="36">
                  <c:v>1.2068547270000001</c:v>
                </c:pt>
                <c:pt idx="37">
                  <c:v>1.211371393999999</c:v>
                </c:pt>
                <c:pt idx="38">
                  <c:v>1.215641379</c:v>
                </c:pt>
                <c:pt idx="39">
                  <c:v>1.219645909</c:v>
                </c:pt>
                <c:pt idx="40">
                  <c:v>1.2233671310000001</c:v>
                </c:pt>
                <c:pt idx="41">
                  <c:v>1.2267882459999999</c:v>
                </c:pt>
                <c:pt idx="42">
                  <c:v>1.229893635</c:v>
                </c:pt>
                <c:pt idx="43">
                  <c:v>1.2326689770000001</c:v>
                </c:pt>
                <c:pt idx="44">
                  <c:v>1.2351013609999999</c:v>
                </c:pt>
                <c:pt idx="45">
                  <c:v>1.237179383</c:v>
                </c:pt>
                <c:pt idx="46">
                  <c:v>1.2388932370000001</c:v>
                </c:pt>
                <c:pt idx="47">
                  <c:v>1.2402347920000001</c:v>
                </c:pt>
                <c:pt idx="48">
                  <c:v>1.241197656</c:v>
                </c:pt>
                <c:pt idx="49">
                  <c:v>1.2417772250000001</c:v>
                </c:pt>
                <c:pt idx="50">
                  <c:v>1.2419707250000001</c:v>
                </c:pt>
                <c:pt idx="51">
                  <c:v>1.2417772250000001</c:v>
                </c:pt>
                <c:pt idx="52">
                  <c:v>1.241197656</c:v>
                </c:pt>
                <c:pt idx="53">
                  <c:v>1.2402347920000001</c:v>
                </c:pt>
                <c:pt idx="54">
                  <c:v>1.2388932370000001</c:v>
                </c:pt>
                <c:pt idx="55">
                  <c:v>1.237179383</c:v>
                </c:pt>
                <c:pt idx="56">
                  <c:v>1.2351013609999999</c:v>
                </c:pt>
                <c:pt idx="57">
                  <c:v>1.2326689770000001</c:v>
                </c:pt>
                <c:pt idx="58">
                  <c:v>1.229893635</c:v>
                </c:pt>
                <c:pt idx="59">
                  <c:v>1.2267882459999999</c:v>
                </c:pt>
                <c:pt idx="60">
                  <c:v>1.2233671310000001</c:v>
                </c:pt>
                <c:pt idx="61">
                  <c:v>1.219645909</c:v>
                </c:pt>
                <c:pt idx="62">
                  <c:v>1.215641379</c:v>
                </c:pt>
                <c:pt idx="63">
                  <c:v>1.211371393999999</c:v>
                </c:pt>
                <c:pt idx="64">
                  <c:v>1.2068547270000001</c:v>
                </c:pt>
                <c:pt idx="65">
                  <c:v>1.2021109379999999</c:v>
                </c:pt>
                <c:pt idx="66">
                  <c:v>1.1971602290000001</c:v>
                </c:pt>
                <c:pt idx="67">
                  <c:v>1.192023305</c:v>
                </c:pt>
                <c:pt idx="68">
                  <c:v>1.1867212279999999</c:v>
                </c:pt>
                <c:pt idx="69">
                  <c:v>1.1812752769999999</c:v>
                </c:pt>
                <c:pt idx="70">
                  <c:v>1.175706809</c:v>
                </c:pt>
                <c:pt idx="71">
                  <c:v>1.1700371169999999</c:v>
                </c:pt>
                <c:pt idx="72">
                  <c:v>1.1642873039999999</c:v>
                </c:pt>
                <c:pt idx="73">
                  <c:v>1.1584781529999999</c:v>
                </c:pt>
                <c:pt idx="74">
                  <c:v>1.152630008</c:v>
                </c:pt>
                <c:pt idx="75">
                  <c:v>1.1467626630000001</c:v>
                </c:pt>
                <c:pt idx="76">
                  <c:v>1.1408952560000001</c:v>
                </c:pt>
                <c:pt idx="77">
                  <c:v>1.1350461730000001</c:v>
                </c:pt>
                <c:pt idx="78">
                  <c:v>1.1292329699999999</c:v>
                </c:pt>
                <c:pt idx="79">
                  <c:v>1.1234722880000001</c:v>
                </c:pt>
                <c:pt idx="80">
                  <c:v>1.117779796</c:v>
                </c:pt>
                <c:pt idx="81">
                  <c:v>1.1121701310000001</c:v>
                </c:pt>
                <c:pt idx="82">
                  <c:v>1.106656858</c:v>
                </c:pt>
                <c:pt idx="83">
                  <c:v>1.1012524340000001</c:v>
                </c:pt>
                <c:pt idx="84">
                  <c:v>1.0959681859999999</c:v>
                </c:pt>
                <c:pt idx="85">
                  <c:v>1.090814299</c:v>
                </c:pt>
                <c:pt idx="86">
                  <c:v>1.085799806</c:v>
                </c:pt>
                <c:pt idx="87">
                  <c:v>1.0809326029999999</c:v>
                </c:pt>
                <c:pt idx="88">
                  <c:v>1.0762194549999999</c:v>
                </c:pt>
                <c:pt idx="89">
                  <c:v>1.0716660220000001</c:v>
                </c:pt>
                <c:pt idx="90">
                  <c:v>1.067276887</c:v>
                </c:pt>
                <c:pt idx="91">
                  <c:v>1.063055592</c:v>
                </c:pt>
                <c:pt idx="92">
                  <c:v>1.0590046790000001</c:v>
                </c:pt>
                <c:pt idx="93">
                  <c:v>1.055125739</c:v>
                </c:pt>
                <c:pt idx="94">
                  <c:v>1.0514194619999999</c:v>
                </c:pt>
                <c:pt idx="95">
                  <c:v>1.0478856919999999</c:v>
                </c:pt>
                <c:pt idx="96">
                  <c:v>1.044523482</c:v>
                </c:pt>
                <c:pt idx="97">
                  <c:v>1.0413311620000001</c:v>
                </c:pt>
                <c:pt idx="98">
                  <c:v>1.0383063910000001</c:v>
                </c:pt>
                <c:pt idx="99">
                  <c:v>1.0354462250000001</c:v>
                </c:pt>
                <c:pt idx="100">
                  <c:v>1.0327471770000001</c:v>
                </c:pt>
              </c:numCache>
            </c:numRef>
          </c:val>
        </c:ser>
        <c:ser>
          <c:idx val="76"/>
          <c:order val="76"/>
          <c:val>
            <c:numRef>
              <c:f>Sheet1!$A$77:$CW$77</c:f>
              <c:numCache>
                <c:formatCode>General</c:formatCode>
                <c:ptCount val="101"/>
                <c:pt idx="0">
                  <c:v>1.0314379810000001</c:v>
                </c:pt>
                <c:pt idx="1">
                  <c:v>1.0340291239999999</c:v>
                </c:pt>
                <c:pt idx="2">
                  <c:v>1.036774944</c:v>
                </c:pt>
                <c:pt idx="3">
                  <c:v>1.039678788</c:v>
                </c:pt>
                <c:pt idx="4">
                  <c:v>1.042743483</c:v>
                </c:pt>
                <c:pt idx="5">
                  <c:v>1.0459712750000001</c:v>
                </c:pt>
                <c:pt idx="6">
                  <c:v>1.04936377</c:v>
                </c:pt>
                <c:pt idx="7">
                  <c:v>1.0529218739999999</c:v>
                </c:pt>
                <c:pt idx="8">
                  <c:v>1.0566457380000001</c:v>
                </c:pt>
                <c:pt idx="9">
                  <c:v>1.060534699</c:v>
                </c:pt>
                <c:pt idx="10">
                  <c:v>1.064587232</c:v>
                </c:pt>
                <c:pt idx="11">
                  <c:v>1.068800894</c:v>
                </c:pt>
                <c:pt idx="12">
                  <c:v>1.0731722859999999</c:v>
                </c:pt>
                <c:pt idx="13">
                  <c:v>1.0776970079999999</c:v>
                </c:pt>
                <c:pt idx="14">
                  <c:v>1.0823696249999999</c:v>
                </c:pt>
                <c:pt idx="15">
                  <c:v>1.087183644</c:v>
                </c:pt>
                <c:pt idx="16">
                  <c:v>1.0921314849999999</c:v>
                </c:pt>
                <c:pt idx="17">
                  <c:v>1.0972044750000001</c:v>
                </c:pt>
                <c:pt idx="18">
                  <c:v>1.1023928359999999</c:v>
                </c:pt>
                <c:pt idx="19">
                  <c:v>1.1076856939999999</c:v>
                </c:pt>
                <c:pt idx="20">
                  <c:v>1.1130710909999999</c:v>
                </c:pt>
                <c:pt idx="21">
                  <c:v>1.1185360040000001</c:v>
                </c:pt>
                <c:pt idx="22">
                  <c:v>1.1240663799999999</c:v>
                </c:pt>
                <c:pt idx="23">
                  <c:v>1.1296471779999999</c:v>
                </c:pt>
                <c:pt idx="24">
                  <c:v>1.1352624200000001</c:v>
                </c:pt>
                <c:pt idx="25">
                  <c:v>1.1408952560000001</c:v>
                </c:pt>
                <c:pt idx="26">
                  <c:v>1.1465280309999999</c:v>
                </c:pt>
                <c:pt idx="27">
                  <c:v>1.152142373</c:v>
                </c:pt>
                <c:pt idx="28">
                  <c:v>1.15771928</c:v>
                </c:pt>
                <c:pt idx="29">
                  <c:v>1.1632392220000001</c:v>
                </c:pt>
                <c:pt idx="30">
                  <c:v>1.1686822459999999</c:v>
                </c:pt>
                <c:pt idx="31">
                  <c:v>1.1740280940000001</c:v>
                </c:pt>
                <c:pt idx="32">
                  <c:v>1.1792563220000001</c:v>
                </c:pt>
                <c:pt idx="33">
                  <c:v>1.184346428</c:v>
                </c:pt>
                <c:pt idx="34">
                  <c:v>1.189277983</c:v>
                </c:pt>
                <c:pt idx="35">
                  <c:v>1.194030768</c:v>
                </c:pt>
                <c:pt idx="36">
                  <c:v>1.198584906</c:v>
                </c:pt>
                <c:pt idx="37">
                  <c:v>1.202921001</c:v>
                </c:pt>
                <c:pt idx="38">
                  <c:v>1.207020277</c:v>
                </c:pt>
                <c:pt idx="39">
                  <c:v>1.210864710999999</c:v>
                </c:pt>
                <c:pt idx="40">
                  <c:v>1.2144371620000001</c:v>
                </c:pt>
                <c:pt idx="41">
                  <c:v>1.2177215050000001</c:v>
                </c:pt>
                <c:pt idx="42">
                  <c:v>1.220702744</c:v>
                </c:pt>
                <c:pt idx="43">
                  <c:v>1.2233671310000001</c:v>
                </c:pt>
                <c:pt idx="44">
                  <c:v>1.2257022710000001</c:v>
                </c:pt>
                <c:pt idx="45">
                  <c:v>1.227697215999999</c:v>
                </c:pt>
                <c:pt idx="46">
                  <c:v>1.2293425520000001</c:v>
                </c:pt>
                <c:pt idx="47">
                  <c:v>1.2306304729999999</c:v>
                </c:pt>
                <c:pt idx="48">
                  <c:v>1.231554842</c:v>
                </c:pt>
                <c:pt idx="49">
                  <c:v>1.2321112409999999</c:v>
                </c:pt>
                <c:pt idx="50">
                  <c:v>1.2322970049999999</c:v>
                </c:pt>
                <c:pt idx="51">
                  <c:v>1.2321112409999999</c:v>
                </c:pt>
                <c:pt idx="52">
                  <c:v>1.231554842</c:v>
                </c:pt>
                <c:pt idx="53">
                  <c:v>1.2306304729999999</c:v>
                </c:pt>
                <c:pt idx="54">
                  <c:v>1.2293425520000001</c:v>
                </c:pt>
                <c:pt idx="55">
                  <c:v>1.227697215999999</c:v>
                </c:pt>
                <c:pt idx="56">
                  <c:v>1.2257022710000001</c:v>
                </c:pt>
                <c:pt idx="57">
                  <c:v>1.2233671310000001</c:v>
                </c:pt>
                <c:pt idx="58">
                  <c:v>1.220702744</c:v>
                </c:pt>
                <c:pt idx="59">
                  <c:v>1.2177215050000001</c:v>
                </c:pt>
                <c:pt idx="60">
                  <c:v>1.2144371620000001</c:v>
                </c:pt>
                <c:pt idx="61">
                  <c:v>1.210864710999999</c:v>
                </c:pt>
                <c:pt idx="62">
                  <c:v>1.207020277</c:v>
                </c:pt>
                <c:pt idx="63">
                  <c:v>1.202921001</c:v>
                </c:pt>
                <c:pt idx="64">
                  <c:v>1.198584906</c:v>
                </c:pt>
                <c:pt idx="65">
                  <c:v>1.194030768</c:v>
                </c:pt>
                <c:pt idx="66">
                  <c:v>1.189277983</c:v>
                </c:pt>
                <c:pt idx="67">
                  <c:v>1.184346428</c:v>
                </c:pt>
                <c:pt idx="68">
                  <c:v>1.1792563220000001</c:v>
                </c:pt>
                <c:pt idx="69">
                  <c:v>1.1740280940000001</c:v>
                </c:pt>
                <c:pt idx="70">
                  <c:v>1.1686822459999999</c:v>
                </c:pt>
                <c:pt idx="71">
                  <c:v>1.1632392220000001</c:v>
                </c:pt>
                <c:pt idx="72">
                  <c:v>1.15771928</c:v>
                </c:pt>
                <c:pt idx="73">
                  <c:v>1.152142373</c:v>
                </c:pt>
                <c:pt idx="74">
                  <c:v>1.1465280309999999</c:v>
                </c:pt>
                <c:pt idx="75">
                  <c:v>1.1408952560000001</c:v>
                </c:pt>
                <c:pt idx="76">
                  <c:v>1.1352624200000001</c:v>
                </c:pt>
                <c:pt idx="77">
                  <c:v>1.1296471779999999</c:v>
                </c:pt>
                <c:pt idx="78">
                  <c:v>1.1240663799999999</c:v>
                </c:pt>
                <c:pt idx="79">
                  <c:v>1.1185360040000001</c:v>
                </c:pt>
                <c:pt idx="80">
                  <c:v>1.1130710909999999</c:v>
                </c:pt>
                <c:pt idx="81">
                  <c:v>1.1076856939999999</c:v>
                </c:pt>
                <c:pt idx="82">
                  <c:v>1.1023928359999999</c:v>
                </c:pt>
                <c:pt idx="83">
                  <c:v>1.0972044750000001</c:v>
                </c:pt>
                <c:pt idx="84">
                  <c:v>1.0921314849999999</c:v>
                </c:pt>
                <c:pt idx="85">
                  <c:v>1.087183644</c:v>
                </c:pt>
                <c:pt idx="86">
                  <c:v>1.0823696249999999</c:v>
                </c:pt>
                <c:pt idx="87">
                  <c:v>1.0776970079999999</c:v>
                </c:pt>
                <c:pt idx="88">
                  <c:v>1.0731722859999999</c:v>
                </c:pt>
                <c:pt idx="89">
                  <c:v>1.068800894</c:v>
                </c:pt>
                <c:pt idx="90">
                  <c:v>1.064587232</c:v>
                </c:pt>
                <c:pt idx="91">
                  <c:v>1.060534699</c:v>
                </c:pt>
                <c:pt idx="92">
                  <c:v>1.0566457380000001</c:v>
                </c:pt>
                <c:pt idx="93">
                  <c:v>1.0529218739999999</c:v>
                </c:pt>
                <c:pt idx="94">
                  <c:v>1.04936377</c:v>
                </c:pt>
                <c:pt idx="95">
                  <c:v>1.0459712750000001</c:v>
                </c:pt>
                <c:pt idx="96">
                  <c:v>1.042743483</c:v>
                </c:pt>
                <c:pt idx="97">
                  <c:v>1.039678788</c:v>
                </c:pt>
                <c:pt idx="98">
                  <c:v>1.036774944</c:v>
                </c:pt>
                <c:pt idx="99">
                  <c:v>1.0340291239999999</c:v>
                </c:pt>
                <c:pt idx="100">
                  <c:v>1.0314379810000001</c:v>
                </c:pt>
              </c:numCache>
            </c:numRef>
          </c:val>
        </c:ser>
        <c:ser>
          <c:idx val="77"/>
          <c:order val="77"/>
          <c:val>
            <c:numRef>
              <c:f>Sheet1!$A$78:$CW$78</c:f>
              <c:numCache>
                <c:formatCode>General</c:formatCode>
                <c:ptCount val="101"/>
                <c:pt idx="0">
                  <c:v>1.030132874</c:v>
                </c:pt>
                <c:pt idx="1">
                  <c:v>1.032616449</c:v>
                </c:pt>
                <c:pt idx="2">
                  <c:v>1.03524828</c:v>
                </c:pt>
                <c:pt idx="3">
                  <c:v>1.038031575</c:v>
                </c:pt>
                <c:pt idx="4">
                  <c:v>1.0409690439999999</c:v>
                </c:pt>
                <c:pt idx="5">
                  <c:v>1.0440628380000001</c:v>
                </c:pt>
                <c:pt idx="6">
                  <c:v>1.0473144969999999</c:v>
                </c:pt>
                <c:pt idx="7">
                  <c:v>1.050724891</c:v>
                </c:pt>
                <c:pt idx="8">
                  <c:v>1.0542941640000001</c:v>
                </c:pt>
                <c:pt idx="9">
                  <c:v>1.058021681</c:v>
                </c:pt>
                <c:pt idx="10">
                  <c:v>1.061905978</c:v>
                </c:pt>
                <c:pt idx="11">
                  <c:v>1.0659447150000001</c:v>
                </c:pt>
                <c:pt idx="12">
                  <c:v>1.0701346350000001</c:v>
                </c:pt>
                <c:pt idx="13">
                  <c:v>1.074471518</c:v>
                </c:pt>
                <c:pt idx="14">
                  <c:v>1.078950158</c:v>
                </c:pt>
                <c:pt idx="15">
                  <c:v>1.0835643290000001</c:v>
                </c:pt>
                <c:pt idx="16">
                  <c:v>1.088306767</c:v>
                </c:pt>
                <c:pt idx="17">
                  <c:v>1.093169158</c:v>
                </c:pt>
                <c:pt idx="18">
                  <c:v>1.0981421309999999</c:v>
                </c:pt>
                <c:pt idx="19">
                  <c:v>1.1032152639999999</c:v>
                </c:pt>
                <c:pt idx="20">
                  <c:v>1.1083770930000001</c:v>
                </c:pt>
                <c:pt idx="21">
                  <c:v>1.113615137</c:v>
                </c:pt>
                <c:pt idx="22">
                  <c:v>1.118915927</c:v>
                </c:pt>
                <c:pt idx="23">
                  <c:v>1.124265045</c:v>
                </c:pt>
                <c:pt idx="24">
                  <c:v>1.1296471779999999</c:v>
                </c:pt>
                <c:pt idx="25">
                  <c:v>1.1350461730000001</c:v>
                </c:pt>
                <c:pt idx="26">
                  <c:v>1.140445111</c:v>
                </c:pt>
                <c:pt idx="27">
                  <c:v>1.145826381</c:v>
                </c:pt>
                <c:pt idx="28">
                  <c:v>1.151171771</c:v>
                </c:pt>
                <c:pt idx="29">
                  <c:v>1.15646256</c:v>
                </c:pt>
                <c:pt idx="30">
                  <c:v>1.161679624</c:v>
                </c:pt>
                <c:pt idx="31">
                  <c:v>1.1668035459999999</c:v>
                </c:pt>
                <c:pt idx="32">
                  <c:v>1.1718147299999999</c:v>
                </c:pt>
                <c:pt idx="33">
                  <c:v>1.1766935270000001</c:v>
                </c:pt>
                <c:pt idx="34">
                  <c:v>1.1814203560000001</c:v>
                </c:pt>
                <c:pt idx="35">
                  <c:v>1.185975835</c:v>
                </c:pt>
                <c:pt idx="36">
                  <c:v>1.190340913</c:v>
                </c:pt>
                <c:pt idx="37">
                  <c:v>1.194497001</c:v>
                </c:pt>
                <c:pt idx="38">
                  <c:v>1.1984261009999999</c:v>
                </c:pt>
                <c:pt idx="39">
                  <c:v>1.2021109379999999</c:v>
                </c:pt>
                <c:pt idx="40">
                  <c:v>1.2055350840000001</c:v>
                </c:pt>
                <c:pt idx="41">
                  <c:v>1.2086830820000001</c:v>
                </c:pt>
                <c:pt idx="42">
                  <c:v>1.211540558</c:v>
                </c:pt>
                <c:pt idx="43">
                  <c:v>1.2140943369999999</c:v>
                </c:pt>
                <c:pt idx="44">
                  <c:v>1.216332537</c:v>
                </c:pt>
                <c:pt idx="45">
                  <c:v>1.218244664</c:v>
                </c:pt>
                <c:pt idx="46">
                  <c:v>1.2198216959999959</c:v>
                </c:pt>
                <c:pt idx="47">
                  <c:v>1.221056151</c:v>
                </c:pt>
                <c:pt idx="48">
                  <c:v>1.221942146</c:v>
                </c:pt>
                <c:pt idx="49">
                  <c:v>1.2224754470000001</c:v>
                </c:pt>
                <c:pt idx="50">
                  <c:v>1.222653499</c:v>
                </c:pt>
                <c:pt idx="51">
                  <c:v>1.2224754470000001</c:v>
                </c:pt>
                <c:pt idx="52">
                  <c:v>1.221942146</c:v>
                </c:pt>
                <c:pt idx="53">
                  <c:v>1.221056151</c:v>
                </c:pt>
                <c:pt idx="54">
                  <c:v>1.2198216959999959</c:v>
                </c:pt>
                <c:pt idx="55">
                  <c:v>1.218244664</c:v>
                </c:pt>
                <c:pt idx="56">
                  <c:v>1.216332537</c:v>
                </c:pt>
                <c:pt idx="57">
                  <c:v>1.2140943369999999</c:v>
                </c:pt>
                <c:pt idx="58">
                  <c:v>1.211540558</c:v>
                </c:pt>
                <c:pt idx="59">
                  <c:v>1.2086830820000001</c:v>
                </c:pt>
                <c:pt idx="60">
                  <c:v>1.2055350840000001</c:v>
                </c:pt>
                <c:pt idx="61">
                  <c:v>1.2021109379999999</c:v>
                </c:pt>
                <c:pt idx="62">
                  <c:v>1.1984261009999999</c:v>
                </c:pt>
                <c:pt idx="63">
                  <c:v>1.194497001</c:v>
                </c:pt>
                <c:pt idx="64">
                  <c:v>1.190340913</c:v>
                </c:pt>
                <c:pt idx="65">
                  <c:v>1.185975835</c:v>
                </c:pt>
                <c:pt idx="66">
                  <c:v>1.1814203560000001</c:v>
                </c:pt>
                <c:pt idx="67">
                  <c:v>1.1766935270000001</c:v>
                </c:pt>
                <c:pt idx="68">
                  <c:v>1.1718147299999999</c:v>
                </c:pt>
                <c:pt idx="69">
                  <c:v>1.1668035459999999</c:v>
                </c:pt>
                <c:pt idx="70">
                  <c:v>1.161679624</c:v>
                </c:pt>
                <c:pt idx="71">
                  <c:v>1.15646256</c:v>
                </c:pt>
                <c:pt idx="72">
                  <c:v>1.151171771</c:v>
                </c:pt>
                <c:pt idx="73">
                  <c:v>1.145826381</c:v>
                </c:pt>
                <c:pt idx="74">
                  <c:v>1.140445111</c:v>
                </c:pt>
                <c:pt idx="75">
                  <c:v>1.1350461730000001</c:v>
                </c:pt>
                <c:pt idx="76">
                  <c:v>1.1296471779999999</c:v>
                </c:pt>
                <c:pt idx="77">
                  <c:v>1.124265045</c:v>
                </c:pt>
                <c:pt idx="78">
                  <c:v>1.118915927</c:v>
                </c:pt>
                <c:pt idx="79">
                  <c:v>1.113615137</c:v>
                </c:pt>
                <c:pt idx="80">
                  <c:v>1.1083770930000001</c:v>
                </c:pt>
                <c:pt idx="81">
                  <c:v>1.1032152639999999</c:v>
                </c:pt>
                <c:pt idx="82">
                  <c:v>1.0981421309999999</c:v>
                </c:pt>
                <c:pt idx="83">
                  <c:v>1.093169158</c:v>
                </c:pt>
                <c:pt idx="84">
                  <c:v>1.088306767</c:v>
                </c:pt>
                <c:pt idx="85">
                  <c:v>1.0835643290000001</c:v>
                </c:pt>
                <c:pt idx="86">
                  <c:v>1.078950158</c:v>
                </c:pt>
                <c:pt idx="87">
                  <c:v>1.074471518</c:v>
                </c:pt>
                <c:pt idx="88">
                  <c:v>1.0701346350000001</c:v>
                </c:pt>
                <c:pt idx="89">
                  <c:v>1.0659447150000001</c:v>
                </c:pt>
                <c:pt idx="90">
                  <c:v>1.061905978</c:v>
                </c:pt>
                <c:pt idx="91">
                  <c:v>1.058021681</c:v>
                </c:pt>
                <c:pt idx="92">
                  <c:v>1.0542941640000001</c:v>
                </c:pt>
                <c:pt idx="93">
                  <c:v>1.050724891</c:v>
                </c:pt>
                <c:pt idx="94">
                  <c:v>1.0473144969999999</c:v>
                </c:pt>
                <c:pt idx="95">
                  <c:v>1.0440628380000001</c:v>
                </c:pt>
                <c:pt idx="96">
                  <c:v>1.0409690439999999</c:v>
                </c:pt>
                <c:pt idx="97">
                  <c:v>1.038031575</c:v>
                </c:pt>
                <c:pt idx="98">
                  <c:v>1.03524828</c:v>
                </c:pt>
                <c:pt idx="99">
                  <c:v>1.032616449</c:v>
                </c:pt>
                <c:pt idx="100">
                  <c:v>1.030132874</c:v>
                </c:pt>
              </c:numCache>
            </c:numRef>
          </c:val>
        </c:ser>
        <c:ser>
          <c:idx val="78"/>
          <c:order val="78"/>
          <c:val>
            <c:numRef>
              <c:f>Sheet1!$A$79:$CW$79</c:f>
              <c:numCache>
                <c:formatCode>General</c:formatCode>
                <c:ptCount val="101"/>
                <c:pt idx="0">
                  <c:v>1.028835773</c:v>
                </c:pt>
                <c:pt idx="1">
                  <c:v>1.03121244</c:v>
                </c:pt>
                <c:pt idx="2">
                  <c:v>1.0337309809999999</c:v>
                </c:pt>
                <c:pt idx="3">
                  <c:v>1.036394467</c:v>
                </c:pt>
                <c:pt idx="4">
                  <c:v>1.0392054879999999</c:v>
                </c:pt>
                <c:pt idx="5">
                  <c:v>1.0421661069999999</c:v>
                </c:pt>
                <c:pt idx="6">
                  <c:v>1.0452777950000001</c:v>
                </c:pt>
                <c:pt idx="7">
                  <c:v>1.0485413859999999</c:v>
                </c:pt>
                <c:pt idx="8">
                  <c:v>1.0519570149999999</c:v>
                </c:pt>
                <c:pt idx="9">
                  <c:v>1.0555240770000001</c:v>
                </c:pt>
                <c:pt idx="10">
                  <c:v>1.05924117</c:v>
                </c:pt>
                <c:pt idx="11">
                  <c:v>1.0631060560000001</c:v>
                </c:pt>
                <c:pt idx="12">
                  <c:v>1.0671156159999999</c:v>
                </c:pt>
                <c:pt idx="13">
                  <c:v>1.071265814</c:v>
                </c:pt>
                <c:pt idx="14">
                  <c:v>1.075551666</c:v>
                </c:pt>
                <c:pt idx="15">
                  <c:v>1.079967216</c:v>
                </c:pt>
                <c:pt idx="16">
                  <c:v>1.0845055109999999</c:v>
                </c:pt>
                <c:pt idx="17">
                  <c:v>1.089158595</c:v>
                </c:pt>
                <c:pt idx="18">
                  <c:v>1.093917501</c:v>
                </c:pt>
                <c:pt idx="19">
                  <c:v>1.0987722550000001</c:v>
                </c:pt>
                <c:pt idx="20">
                  <c:v>1.1037118880000001</c:v>
                </c:pt>
                <c:pt idx="21">
                  <c:v>1.1087244549999999</c:v>
                </c:pt>
                <c:pt idx="22">
                  <c:v>1.1137970669999999</c:v>
                </c:pt>
                <c:pt idx="23">
                  <c:v>1.118915927</c:v>
                </c:pt>
                <c:pt idx="24">
                  <c:v>1.1240663799999999</c:v>
                </c:pt>
                <c:pt idx="25">
                  <c:v>1.1292329699999999</c:v>
                </c:pt>
                <c:pt idx="26">
                  <c:v>1.134399505</c:v>
                </c:pt>
                <c:pt idx="27">
                  <c:v>1.139549133</c:v>
                </c:pt>
                <c:pt idx="28">
                  <c:v>1.1446644239999999</c:v>
                </c:pt>
                <c:pt idx="29">
                  <c:v>1.1497274660000001</c:v>
                </c:pt>
                <c:pt idx="30">
                  <c:v>1.1547199560000001</c:v>
                </c:pt>
                <c:pt idx="31">
                  <c:v>1.159623313</c:v>
                </c:pt>
                <c:pt idx="32">
                  <c:v>1.1644187859999999</c:v>
                </c:pt>
                <c:pt idx="33">
                  <c:v>1.1690875700000001</c:v>
                </c:pt>
                <c:pt idx="34">
                  <c:v>1.1736109269999999</c:v>
                </c:pt>
                <c:pt idx="35">
                  <c:v>1.1779703109999999</c:v>
                </c:pt>
                <c:pt idx="36">
                  <c:v>1.18214749</c:v>
                </c:pt>
                <c:pt idx="37">
                  <c:v>1.1861246750000001</c:v>
                </c:pt>
                <c:pt idx="38">
                  <c:v>1.1898846430000001</c:v>
                </c:pt>
                <c:pt idx="39">
                  <c:v>1.1934108619999999</c:v>
                </c:pt>
                <c:pt idx="40">
                  <c:v>1.1966876120000001</c:v>
                </c:pt>
                <c:pt idx="41">
                  <c:v>1.1997001009999999</c:v>
                </c:pt>
                <c:pt idx="42">
                  <c:v>1.2024345750000001</c:v>
                </c:pt>
                <c:pt idx="43">
                  <c:v>1.204878423</c:v>
                </c:pt>
                <c:pt idx="44">
                  <c:v>1.207020277</c:v>
                </c:pt>
                <c:pt idx="45">
                  <c:v>1.2088500950000001</c:v>
                </c:pt>
                <c:pt idx="46">
                  <c:v>1.210359242</c:v>
                </c:pt>
                <c:pt idx="47">
                  <c:v>1.211540558</c:v>
                </c:pt>
                <c:pt idx="48">
                  <c:v>1.2123884149999999</c:v>
                </c:pt>
                <c:pt idx="49">
                  <c:v>1.2128987600000001</c:v>
                </c:pt>
                <c:pt idx="50">
                  <c:v>1.2130691469999999</c:v>
                </c:pt>
                <c:pt idx="51">
                  <c:v>1.2128987600000001</c:v>
                </c:pt>
                <c:pt idx="52">
                  <c:v>1.2123884149999999</c:v>
                </c:pt>
                <c:pt idx="53">
                  <c:v>1.211540558</c:v>
                </c:pt>
                <c:pt idx="54">
                  <c:v>1.210359242</c:v>
                </c:pt>
                <c:pt idx="55">
                  <c:v>1.2088500950000001</c:v>
                </c:pt>
                <c:pt idx="56">
                  <c:v>1.207020277</c:v>
                </c:pt>
                <c:pt idx="57">
                  <c:v>1.204878423</c:v>
                </c:pt>
                <c:pt idx="58">
                  <c:v>1.2024345750000001</c:v>
                </c:pt>
                <c:pt idx="59">
                  <c:v>1.1997001009999999</c:v>
                </c:pt>
                <c:pt idx="60">
                  <c:v>1.1966876120000001</c:v>
                </c:pt>
                <c:pt idx="61">
                  <c:v>1.1934108619999999</c:v>
                </c:pt>
                <c:pt idx="62">
                  <c:v>1.1898846430000001</c:v>
                </c:pt>
                <c:pt idx="63">
                  <c:v>1.1861246750000001</c:v>
                </c:pt>
                <c:pt idx="64">
                  <c:v>1.18214749</c:v>
                </c:pt>
                <c:pt idx="65">
                  <c:v>1.1779703109999999</c:v>
                </c:pt>
                <c:pt idx="66">
                  <c:v>1.1736109269999999</c:v>
                </c:pt>
                <c:pt idx="67">
                  <c:v>1.1690875700000001</c:v>
                </c:pt>
                <c:pt idx="68">
                  <c:v>1.1644187859999999</c:v>
                </c:pt>
                <c:pt idx="69">
                  <c:v>1.159623313</c:v>
                </c:pt>
                <c:pt idx="70">
                  <c:v>1.1547199560000001</c:v>
                </c:pt>
                <c:pt idx="71">
                  <c:v>1.1497274660000001</c:v>
                </c:pt>
                <c:pt idx="72">
                  <c:v>1.1446644239999999</c:v>
                </c:pt>
                <c:pt idx="73">
                  <c:v>1.139549133</c:v>
                </c:pt>
                <c:pt idx="74">
                  <c:v>1.134399505</c:v>
                </c:pt>
                <c:pt idx="75">
                  <c:v>1.1292329699999999</c:v>
                </c:pt>
                <c:pt idx="76">
                  <c:v>1.1240663799999999</c:v>
                </c:pt>
                <c:pt idx="77">
                  <c:v>1.118915927</c:v>
                </c:pt>
                <c:pt idx="78">
                  <c:v>1.1137970669999999</c:v>
                </c:pt>
                <c:pt idx="79">
                  <c:v>1.1087244549999999</c:v>
                </c:pt>
                <c:pt idx="80">
                  <c:v>1.1037118880000001</c:v>
                </c:pt>
                <c:pt idx="81">
                  <c:v>1.0987722550000001</c:v>
                </c:pt>
                <c:pt idx="82">
                  <c:v>1.093917501</c:v>
                </c:pt>
                <c:pt idx="83">
                  <c:v>1.089158595</c:v>
                </c:pt>
                <c:pt idx="84">
                  <c:v>1.0845055109999999</c:v>
                </c:pt>
                <c:pt idx="85">
                  <c:v>1.079967216</c:v>
                </c:pt>
                <c:pt idx="86">
                  <c:v>1.075551666</c:v>
                </c:pt>
                <c:pt idx="87">
                  <c:v>1.071265814</c:v>
                </c:pt>
                <c:pt idx="88">
                  <c:v>1.0671156159999999</c:v>
                </c:pt>
                <c:pt idx="89">
                  <c:v>1.0631060560000001</c:v>
                </c:pt>
                <c:pt idx="90">
                  <c:v>1.05924117</c:v>
                </c:pt>
                <c:pt idx="91">
                  <c:v>1.0555240770000001</c:v>
                </c:pt>
                <c:pt idx="92">
                  <c:v>1.0519570149999999</c:v>
                </c:pt>
                <c:pt idx="93">
                  <c:v>1.0485413859999999</c:v>
                </c:pt>
                <c:pt idx="94">
                  <c:v>1.0452777950000001</c:v>
                </c:pt>
                <c:pt idx="95">
                  <c:v>1.0421661069999999</c:v>
                </c:pt>
                <c:pt idx="96">
                  <c:v>1.0392054879999999</c:v>
                </c:pt>
                <c:pt idx="97">
                  <c:v>1.036394467</c:v>
                </c:pt>
                <c:pt idx="98">
                  <c:v>1.0337309809999999</c:v>
                </c:pt>
                <c:pt idx="99">
                  <c:v>1.03121244</c:v>
                </c:pt>
                <c:pt idx="100">
                  <c:v>1.028835773</c:v>
                </c:pt>
              </c:numCache>
            </c:numRef>
          </c:val>
        </c:ser>
        <c:ser>
          <c:idx val="79"/>
          <c:order val="79"/>
          <c:val>
            <c:numRef>
              <c:f>Sheet1!$A$80:$CW$80</c:f>
              <c:numCache>
                <c:formatCode>General</c:formatCode>
                <c:ptCount val="101"/>
                <c:pt idx="0">
                  <c:v>1.0275503909999999</c:v>
                </c:pt>
                <c:pt idx="1">
                  <c:v>1.029821115999999</c:v>
                </c:pt>
                <c:pt idx="2">
                  <c:v>1.0322273909999999</c:v>
                </c:pt>
                <c:pt idx="3">
                  <c:v>1.0347721489999999</c:v>
                </c:pt>
                <c:pt idx="4">
                  <c:v>1.0374578670000001</c:v>
                </c:pt>
                <c:pt idx="5">
                  <c:v>1.0402865130000001</c:v>
                </c:pt>
                <c:pt idx="6">
                  <c:v>1.043259495</c:v>
                </c:pt>
                <c:pt idx="7">
                  <c:v>1.046377608</c:v>
                </c:pt>
                <c:pt idx="8">
                  <c:v>1.0496409819999999</c:v>
                </c:pt>
                <c:pt idx="9">
                  <c:v>1.053049039</c:v>
                </c:pt>
                <c:pt idx="10">
                  <c:v>1.0566004389999999</c:v>
                </c:pt>
                <c:pt idx="11">
                  <c:v>1.060293044</c:v>
                </c:pt>
                <c:pt idx="12">
                  <c:v>1.0641238740000001</c:v>
                </c:pt>
                <c:pt idx="13">
                  <c:v>1.0680890729999999</c:v>
                </c:pt>
                <c:pt idx="14">
                  <c:v>1.0721838800000001</c:v>
                </c:pt>
                <c:pt idx="15">
                  <c:v>1.0764026010000001</c:v>
                </c:pt>
                <c:pt idx="16">
                  <c:v>1.0807385979999999</c:v>
                </c:pt>
                <c:pt idx="17">
                  <c:v>1.085184266</c:v>
                </c:pt>
                <c:pt idx="18">
                  <c:v>1.0897310389999999</c:v>
                </c:pt>
                <c:pt idx="19">
                  <c:v>1.0943693880000001</c:v>
                </c:pt>
                <c:pt idx="20">
                  <c:v>1.0990888320000001</c:v>
                </c:pt>
                <c:pt idx="21">
                  <c:v>1.1038779599999999</c:v>
                </c:pt>
                <c:pt idx="22">
                  <c:v>1.1087244549999999</c:v>
                </c:pt>
                <c:pt idx="23">
                  <c:v>1.113615137</c:v>
                </c:pt>
                <c:pt idx="24">
                  <c:v>1.1185360040000001</c:v>
                </c:pt>
                <c:pt idx="25">
                  <c:v>1.1234722880000001</c:v>
                </c:pt>
                <c:pt idx="26">
                  <c:v>1.12840852</c:v>
                </c:pt>
                <c:pt idx="27">
                  <c:v>1.1333285980000001</c:v>
                </c:pt>
                <c:pt idx="28">
                  <c:v>1.1382158710000001</c:v>
                </c:pt>
                <c:pt idx="29">
                  <c:v>1.143053222</c:v>
                </c:pt>
                <c:pt idx="30">
                  <c:v>1.1478231679999999</c:v>
                </c:pt>
                <c:pt idx="31">
                  <c:v>1.152507953</c:v>
                </c:pt>
                <c:pt idx="32">
                  <c:v>1.157089663</c:v>
                </c:pt>
                <c:pt idx="33">
                  <c:v>1.161550332</c:v>
                </c:pt>
                <c:pt idx="34">
                  <c:v>1.165872056</c:v>
                </c:pt>
                <c:pt idx="35">
                  <c:v>1.1700371169999999</c:v>
                </c:pt>
                <c:pt idx="36">
                  <c:v>1.1740280940000001</c:v>
                </c:pt>
                <c:pt idx="37">
                  <c:v>1.1778279920000001</c:v>
                </c:pt>
                <c:pt idx="38">
                  <c:v>1.1814203560000001</c:v>
                </c:pt>
                <c:pt idx="39">
                  <c:v>1.1847893899999999</c:v>
                </c:pt>
                <c:pt idx="40">
                  <c:v>1.1879200759999999</c:v>
                </c:pt>
                <c:pt idx="41">
                  <c:v>1.1907982800000001</c:v>
                </c:pt>
                <c:pt idx="42">
                  <c:v>1.1934108619999999</c:v>
                </c:pt>
                <c:pt idx="43">
                  <c:v>1.1957457739999999</c:v>
                </c:pt>
                <c:pt idx="44">
                  <c:v>1.197792153</c:v>
                </c:pt>
                <c:pt idx="45">
                  <c:v>1.199540405</c:v>
                </c:pt>
                <c:pt idx="46">
                  <c:v>1.2009822800000001</c:v>
                </c:pt>
                <c:pt idx="47">
                  <c:v>1.2021109379999999</c:v>
                </c:pt>
                <c:pt idx="48">
                  <c:v>1.202921001</c:v>
                </c:pt>
                <c:pt idx="49">
                  <c:v>1.2034085960000001</c:v>
                </c:pt>
                <c:pt idx="50">
                  <c:v>1.2035713880000001</c:v>
                </c:pt>
                <c:pt idx="51">
                  <c:v>1.2034085960000001</c:v>
                </c:pt>
                <c:pt idx="52">
                  <c:v>1.202921001</c:v>
                </c:pt>
                <c:pt idx="53">
                  <c:v>1.2021109379999999</c:v>
                </c:pt>
                <c:pt idx="54">
                  <c:v>1.2009822800000001</c:v>
                </c:pt>
                <c:pt idx="55">
                  <c:v>1.199540405</c:v>
                </c:pt>
                <c:pt idx="56">
                  <c:v>1.197792153</c:v>
                </c:pt>
                <c:pt idx="57">
                  <c:v>1.1957457739999999</c:v>
                </c:pt>
                <c:pt idx="58">
                  <c:v>1.1934108619999999</c:v>
                </c:pt>
                <c:pt idx="59">
                  <c:v>1.1907982800000001</c:v>
                </c:pt>
                <c:pt idx="60">
                  <c:v>1.1879200759999999</c:v>
                </c:pt>
                <c:pt idx="61">
                  <c:v>1.1847893899999999</c:v>
                </c:pt>
                <c:pt idx="62">
                  <c:v>1.1814203560000001</c:v>
                </c:pt>
                <c:pt idx="63">
                  <c:v>1.1778279920000001</c:v>
                </c:pt>
                <c:pt idx="64">
                  <c:v>1.1740280940000001</c:v>
                </c:pt>
                <c:pt idx="65">
                  <c:v>1.1700371169999999</c:v>
                </c:pt>
                <c:pt idx="66">
                  <c:v>1.165872056</c:v>
                </c:pt>
                <c:pt idx="67">
                  <c:v>1.161550332</c:v>
                </c:pt>
                <c:pt idx="68">
                  <c:v>1.157089663</c:v>
                </c:pt>
                <c:pt idx="69">
                  <c:v>1.152507953</c:v>
                </c:pt>
                <c:pt idx="70">
                  <c:v>1.1478231679999999</c:v>
                </c:pt>
                <c:pt idx="71">
                  <c:v>1.143053222</c:v>
                </c:pt>
                <c:pt idx="72">
                  <c:v>1.1382158710000001</c:v>
                </c:pt>
                <c:pt idx="73">
                  <c:v>1.1333285980000001</c:v>
                </c:pt>
                <c:pt idx="74">
                  <c:v>1.12840852</c:v>
                </c:pt>
                <c:pt idx="75">
                  <c:v>1.1234722880000001</c:v>
                </c:pt>
                <c:pt idx="76">
                  <c:v>1.1185360040000001</c:v>
                </c:pt>
                <c:pt idx="77">
                  <c:v>1.113615137</c:v>
                </c:pt>
                <c:pt idx="78">
                  <c:v>1.1087244549999999</c:v>
                </c:pt>
                <c:pt idx="79">
                  <c:v>1.1038779599999999</c:v>
                </c:pt>
                <c:pt idx="80">
                  <c:v>1.0990888320000001</c:v>
                </c:pt>
                <c:pt idx="81">
                  <c:v>1.0943693880000001</c:v>
                </c:pt>
                <c:pt idx="82">
                  <c:v>1.0897310389999999</c:v>
                </c:pt>
                <c:pt idx="83">
                  <c:v>1.085184266</c:v>
                </c:pt>
                <c:pt idx="84">
                  <c:v>1.0807385979999999</c:v>
                </c:pt>
                <c:pt idx="85">
                  <c:v>1.0764026010000001</c:v>
                </c:pt>
                <c:pt idx="86">
                  <c:v>1.0721838800000001</c:v>
                </c:pt>
                <c:pt idx="87">
                  <c:v>1.0680890729999999</c:v>
                </c:pt>
                <c:pt idx="88">
                  <c:v>1.0641238740000001</c:v>
                </c:pt>
                <c:pt idx="89">
                  <c:v>1.060293044</c:v>
                </c:pt>
                <c:pt idx="90">
                  <c:v>1.0566004389999999</c:v>
                </c:pt>
                <c:pt idx="91">
                  <c:v>1.053049039</c:v>
                </c:pt>
                <c:pt idx="92">
                  <c:v>1.0496409819999999</c:v>
                </c:pt>
                <c:pt idx="93">
                  <c:v>1.046377608</c:v>
                </c:pt>
                <c:pt idx="94">
                  <c:v>1.043259495</c:v>
                </c:pt>
                <c:pt idx="95">
                  <c:v>1.0402865130000001</c:v>
                </c:pt>
                <c:pt idx="96">
                  <c:v>1.0374578670000001</c:v>
                </c:pt>
                <c:pt idx="97">
                  <c:v>1.0347721489999999</c:v>
                </c:pt>
                <c:pt idx="98">
                  <c:v>1.0322273909999999</c:v>
                </c:pt>
                <c:pt idx="99">
                  <c:v>1.029821115999999</c:v>
                </c:pt>
                <c:pt idx="100">
                  <c:v>1.0275503909999999</c:v>
                </c:pt>
              </c:numCache>
            </c:numRef>
          </c:val>
        </c:ser>
        <c:ser>
          <c:idx val="80"/>
          <c:order val="80"/>
          <c:val>
            <c:numRef>
              <c:f>Sheet1!$A$81:$CW$81</c:f>
              <c:numCache>
                <c:formatCode>General</c:formatCode>
                <c:ptCount val="101"/>
                <c:pt idx="0">
                  <c:v>1.026280225</c:v>
                </c:pt>
                <c:pt idx="1">
                  <c:v>1.028446261</c:v>
                </c:pt>
                <c:pt idx="2">
                  <c:v>1.030741599</c:v>
                </c:pt>
                <c:pt idx="3">
                  <c:v>1.033169035</c:v>
                </c:pt>
                <c:pt idx="4">
                  <c:v>1.0357309320000001</c:v>
                </c:pt>
                <c:pt idx="5">
                  <c:v>1.038429168</c:v>
                </c:pt>
                <c:pt idx="6">
                  <c:v>1.041265085</c:v>
                </c:pt>
                <c:pt idx="7">
                  <c:v>1.0442394420000001</c:v>
                </c:pt>
                <c:pt idx="8">
                  <c:v>1.047352364</c:v>
                </c:pt>
                <c:pt idx="9">
                  <c:v>1.050603298</c:v>
                </c:pt>
                <c:pt idx="10">
                  <c:v>1.0539909670000001</c:v>
                </c:pt>
                <c:pt idx="11">
                  <c:v>1.0575133299999999</c:v>
                </c:pt>
                <c:pt idx="12">
                  <c:v>1.061167545</c:v>
                </c:pt>
                <c:pt idx="13">
                  <c:v>1.064949935</c:v>
                </c:pt>
                <c:pt idx="14">
                  <c:v>1.068855957</c:v>
                </c:pt>
                <c:pt idx="15">
                  <c:v>1.072880182</c:v>
                </c:pt>
                <c:pt idx="16">
                  <c:v>1.077016274</c:v>
                </c:pt>
                <c:pt idx="17">
                  <c:v>1.081256982</c:v>
                </c:pt>
                <c:pt idx="18">
                  <c:v>1.0855941330000001</c:v>
                </c:pt>
                <c:pt idx="19">
                  <c:v>1.090018639</c:v>
                </c:pt>
                <c:pt idx="20">
                  <c:v>1.0945205</c:v>
                </c:pt>
                <c:pt idx="21">
                  <c:v>1.0990888320000001</c:v>
                </c:pt>
                <c:pt idx="22">
                  <c:v>1.1037118880000001</c:v>
                </c:pt>
                <c:pt idx="23">
                  <c:v>1.1083770930000001</c:v>
                </c:pt>
                <c:pt idx="24">
                  <c:v>1.1130710909999999</c:v>
                </c:pt>
                <c:pt idx="25">
                  <c:v>1.117779796</c:v>
                </c:pt>
                <c:pt idx="26">
                  <c:v>1.1224884509999999</c:v>
                </c:pt>
                <c:pt idx="27">
                  <c:v>1.1271816969999999</c:v>
                </c:pt>
                <c:pt idx="28">
                  <c:v>1.1318436489999999</c:v>
                </c:pt>
                <c:pt idx="29">
                  <c:v>1.136457982</c:v>
                </c:pt>
                <c:pt idx="30">
                  <c:v>1.1410080170000001</c:v>
                </c:pt>
                <c:pt idx="31">
                  <c:v>1.1454768179999999</c:v>
                </c:pt>
                <c:pt idx="32">
                  <c:v>1.1498472959999999</c:v>
                </c:pt>
                <c:pt idx="33">
                  <c:v>1.154102312</c:v>
                </c:pt>
                <c:pt idx="34">
                  <c:v>1.15822479</c:v>
                </c:pt>
                <c:pt idx="35">
                  <c:v>1.162197827</c:v>
                </c:pt>
                <c:pt idx="36">
                  <c:v>1.166004807</c:v>
                </c:pt>
                <c:pt idx="37">
                  <c:v>1.169629517</c:v>
                </c:pt>
                <c:pt idx="38">
                  <c:v>1.1730562600000001</c:v>
                </c:pt>
                <c:pt idx="39">
                  <c:v>1.176269971</c:v>
                </c:pt>
                <c:pt idx="40">
                  <c:v>1.1792563220000001</c:v>
                </c:pt>
                <c:pt idx="41">
                  <c:v>1.182001831</c:v>
                </c:pt>
                <c:pt idx="42">
                  <c:v>1.1844939640000001</c:v>
                </c:pt>
                <c:pt idx="43">
                  <c:v>1.1867212279999999</c:v>
                </c:pt>
                <c:pt idx="44">
                  <c:v>1.188673262</c:v>
                </c:pt>
                <c:pt idx="45">
                  <c:v>1.190340913</c:v>
                </c:pt>
                <c:pt idx="46">
                  <c:v>1.191716314</c:v>
                </c:pt>
                <c:pt idx="47">
                  <c:v>1.1927929370000001</c:v>
                </c:pt>
                <c:pt idx="48">
                  <c:v>1.1935656530000001</c:v>
                </c:pt>
                <c:pt idx="49">
                  <c:v>1.194030768</c:v>
                </c:pt>
                <c:pt idx="50">
                  <c:v>1.1941860550000001</c:v>
                </c:pt>
                <c:pt idx="51">
                  <c:v>1.194030768</c:v>
                </c:pt>
                <c:pt idx="52">
                  <c:v>1.1935656530000001</c:v>
                </c:pt>
                <c:pt idx="53">
                  <c:v>1.1927929370000001</c:v>
                </c:pt>
                <c:pt idx="54">
                  <c:v>1.191716314</c:v>
                </c:pt>
                <c:pt idx="55">
                  <c:v>1.190340913</c:v>
                </c:pt>
                <c:pt idx="56">
                  <c:v>1.188673262</c:v>
                </c:pt>
                <c:pt idx="57">
                  <c:v>1.1867212279999999</c:v>
                </c:pt>
                <c:pt idx="58">
                  <c:v>1.1844939640000001</c:v>
                </c:pt>
                <c:pt idx="59">
                  <c:v>1.182001831</c:v>
                </c:pt>
                <c:pt idx="60">
                  <c:v>1.1792563220000001</c:v>
                </c:pt>
                <c:pt idx="61">
                  <c:v>1.176269971</c:v>
                </c:pt>
                <c:pt idx="62">
                  <c:v>1.1730562600000001</c:v>
                </c:pt>
                <c:pt idx="63">
                  <c:v>1.169629517</c:v>
                </c:pt>
                <c:pt idx="64">
                  <c:v>1.166004807</c:v>
                </c:pt>
                <c:pt idx="65">
                  <c:v>1.162197827</c:v>
                </c:pt>
                <c:pt idx="66">
                  <c:v>1.15822479</c:v>
                </c:pt>
                <c:pt idx="67">
                  <c:v>1.154102312</c:v>
                </c:pt>
                <c:pt idx="68">
                  <c:v>1.1498472959999999</c:v>
                </c:pt>
                <c:pt idx="69">
                  <c:v>1.1454768179999999</c:v>
                </c:pt>
                <c:pt idx="70">
                  <c:v>1.1410080170000001</c:v>
                </c:pt>
                <c:pt idx="71">
                  <c:v>1.136457982</c:v>
                </c:pt>
                <c:pt idx="72">
                  <c:v>1.1318436489999999</c:v>
                </c:pt>
                <c:pt idx="73">
                  <c:v>1.1271816969999999</c:v>
                </c:pt>
                <c:pt idx="74">
                  <c:v>1.1224884509999999</c:v>
                </c:pt>
                <c:pt idx="75">
                  <c:v>1.117779796</c:v>
                </c:pt>
                <c:pt idx="76">
                  <c:v>1.1130710909999999</c:v>
                </c:pt>
                <c:pt idx="77">
                  <c:v>1.1083770930000001</c:v>
                </c:pt>
                <c:pt idx="78">
                  <c:v>1.1037118880000001</c:v>
                </c:pt>
                <c:pt idx="79">
                  <c:v>1.0990888320000001</c:v>
                </c:pt>
                <c:pt idx="80">
                  <c:v>1.0945205</c:v>
                </c:pt>
                <c:pt idx="81">
                  <c:v>1.090018639</c:v>
                </c:pt>
                <c:pt idx="82">
                  <c:v>1.0855941330000001</c:v>
                </c:pt>
                <c:pt idx="83">
                  <c:v>1.081256982</c:v>
                </c:pt>
                <c:pt idx="84">
                  <c:v>1.077016274</c:v>
                </c:pt>
                <c:pt idx="85">
                  <c:v>1.072880182</c:v>
                </c:pt>
                <c:pt idx="86">
                  <c:v>1.068855957</c:v>
                </c:pt>
                <c:pt idx="87">
                  <c:v>1.064949935</c:v>
                </c:pt>
                <c:pt idx="88">
                  <c:v>1.061167545</c:v>
                </c:pt>
                <c:pt idx="89">
                  <c:v>1.0575133299999999</c:v>
                </c:pt>
                <c:pt idx="90">
                  <c:v>1.0539909670000001</c:v>
                </c:pt>
                <c:pt idx="91">
                  <c:v>1.050603298</c:v>
                </c:pt>
                <c:pt idx="92">
                  <c:v>1.047352364</c:v>
                </c:pt>
                <c:pt idx="93">
                  <c:v>1.0442394420000001</c:v>
                </c:pt>
                <c:pt idx="94">
                  <c:v>1.041265085</c:v>
                </c:pt>
                <c:pt idx="95">
                  <c:v>1.038429168</c:v>
                </c:pt>
                <c:pt idx="96">
                  <c:v>1.0357309320000001</c:v>
                </c:pt>
                <c:pt idx="97">
                  <c:v>1.033169035</c:v>
                </c:pt>
                <c:pt idx="98">
                  <c:v>1.030741599</c:v>
                </c:pt>
                <c:pt idx="99">
                  <c:v>1.028446261</c:v>
                </c:pt>
                <c:pt idx="100">
                  <c:v>1.026280225</c:v>
                </c:pt>
              </c:numCache>
            </c:numRef>
          </c:val>
        </c:ser>
        <c:ser>
          <c:idx val="81"/>
          <c:order val="81"/>
          <c:val>
            <c:numRef>
              <c:f>Sheet1!$A$82:$CW$82</c:f>
              <c:numCache>
                <c:formatCode>General</c:formatCode>
                <c:ptCount val="101"/>
                <c:pt idx="0">
                  <c:v>1.025028539</c:v>
                </c:pt>
                <c:pt idx="1">
                  <c:v>1.027091411</c:v>
                </c:pt>
                <c:pt idx="2">
                  <c:v>1.0292774250000001</c:v>
                </c:pt>
                <c:pt idx="3">
                  <c:v>1.031589246</c:v>
                </c:pt>
                <c:pt idx="4">
                  <c:v>1.0340291239999999</c:v>
                </c:pt>
                <c:pt idx="5">
                  <c:v>1.036598847</c:v>
                </c:pt>
                <c:pt idx="6">
                  <c:v>1.039299695</c:v>
                </c:pt>
                <c:pt idx="7">
                  <c:v>1.042132388</c:v>
                </c:pt>
                <c:pt idx="8">
                  <c:v>1.045097046</c:v>
                </c:pt>
                <c:pt idx="9">
                  <c:v>1.048193143</c:v>
                </c:pt>
                <c:pt idx="10">
                  <c:v>1.0514194619999999</c:v>
                </c:pt>
                <c:pt idx="11">
                  <c:v>1.054774061</c:v>
                </c:pt>
                <c:pt idx="12">
                  <c:v>1.0582542319999999</c:v>
                </c:pt>
                <c:pt idx="13">
                  <c:v>1.061856473</c:v>
                </c:pt>
                <c:pt idx="14">
                  <c:v>1.0655764569999999</c:v>
                </c:pt>
                <c:pt idx="15">
                  <c:v>1.0694090140000001</c:v>
                </c:pt>
                <c:pt idx="16">
                  <c:v>1.073348111</c:v>
                </c:pt>
                <c:pt idx="17">
                  <c:v>1.07738684</c:v>
                </c:pt>
                <c:pt idx="18">
                  <c:v>1.08151742</c:v>
                </c:pt>
                <c:pt idx="19">
                  <c:v>1.0857311940000001</c:v>
                </c:pt>
                <c:pt idx="20">
                  <c:v>1.090018639</c:v>
                </c:pt>
                <c:pt idx="21">
                  <c:v>1.0943693880000001</c:v>
                </c:pt>
                <c:pt idx="22">
                  <c:v>1.0987722550000001</c:v>
                </c:pt>
                <c:pt idx="23">
                  <c:v>1.1032152639999999</c:v>
                </c:pt>
                <c:pt idx="24">
                  <c:v>1.1076856939999999</c:v>
                </c:pt>
                <c:pt idx="25">
                  <c:v>1.1121701310000001</c:v>
                </c:pt>
                <c:pt idx="26">
                  <c:v>1.11665452</c:v>
                </c:pt>
                <c:pt idx="27">
                  <c:v>1.1211242340000001</c:v>
                </c:pt>
                <c:pt idx="28">
                  <c:v>1.125564145</c:v>
                </c:pt>
                <c:pt idx="29">
                  <c:v>1.129958705</c:v>
                </c:pt>
                <c:pt idx="30">
                  <c:v>1.134292028</c:v>
                </c:pt>
                <c:pt idx="31">
                  <c:v>1.138547988</c:v>
                </c:pt>
                <c:pt idx="32">
                  <c:v>1.1427103059999999</c:v>
                </c:pt>
                <c:pt idx="33">
                  <c:v>1.1467626630000001</c:v>
                </c:pt>
                <c:pt idx="34">
                  <c:v>1.1506887939999999</c:v>
                </c:pt>
                <c:pt idx="35">
                  <c:v>1.154472602</c:v>
                </c:pt>
                <c:pt idx="36">
                  <c:v>1.1580982609999999</c:v>
                </c:pt>
                <c:pt idx="37">
                  <c:v>1.161550332</c:v>
                </c:pt>
                <c:pt idx="38">
                  <c:v>1.1648138649999999</c:v>
                </c:pt>
                <c:pt idx="39">
                  <c:v>1.167874512</c:v>
                </c:pt>
                <c:pt idx="40">
                  <c:v>1.1707186270000001</c:v>
                </c:pt>
                <c:pt idx="41">
                  <c:v>1.1733333720000001</c:v>
                </c:pt>
                <c:pt idx="42">
                  <c:v>1.175706809</c:v>
                </c:pt>
                <c:pt idx="43">
                  <c:v>1.1778279920000001</c:v>
                </c:pt>
                <c:pt idx="44">
                  <c:v>1.1796870530000001</c:v>
                </c:pt>
                <c:pt idx="45">
                  <c:v>1.1812752769999999</c:v>
                </c:pt>
                <c:pt idx="46">
                  <c:v>1.182585169</c:v>
                </c:pt>
                <c:pt idx="47">
                  <c:v>1.183610515</c:v>
                </c:pt>
                <c:pt idx="48">
                  <c:v>1.184346428</c:v>
                </c:pt>
                <c:pt idx="49">
                  <c:v>1.1847893899999999</c:v>
                </c:pt>
                <c:pt idx="50">
                  <c:v>1.1849372810000001</c:v>
                </c:pt>
                <c:pt idx="51">
                  <c:v>1.1847893899999999</c:v>
                </c:pt>
                <c:pt idx="52">
                  <c:v>1.184346428</c:v>
                </c:pt>
                <c:pt idx="53">
                  <c:v>1.183610515</c:v>
                </c:pt>
                <c:pt idx="54">
                  <c:v>1.182585169</c:v>
                </c:pt>
                <c:pt idx="55">
                  <c:v>1.1812752769999999</c:v>
                </c:pt>
                <c:pt idx="56">
                  <c:v>1.1796870530000001</c:v>
                </c:pt>
                <c:pt idx="57">
                  <c:v>1.1778279920000001</c:v>
                </c:pt>
                <c:pt idx="58">
                  <c:v>1.175706809</c:v>
                </c:pt>
                <c:pt idx="59">
                  <c:v>1.1733333720000001</c:v>
                </c:pt>
                <c:pt idx="60">
                  <c:v>1.1707186270000001</c:v>
                </c:pt>
                <c:pt idx="61">
                  <c:v>1.167874512</c:v>
                </c:pt>
                <c:pt idx="62">
                  <c:v>1.1648138649999999</c:v>
                </c:pt>
                <c:pt idx="63">
                  <c:v>1.161550332</c:v>
                </c:pt>
                <c:pt idx="64">
                  <c:v>1.1580982609999999</c:v>
                </c:pt>
                <c:pt idx="65">
                  <c:v>1.154472602</c:v>
                </c:pt>
                <c:pt idx="66">
                  <c:v>1.1506887939999999</c:v>
                </c:pt>
                <c:pt idx="67">
                  <c:v>1.1467626630000001</c:v>
                </c:pt>
                <c:pt idx="68">
                  <c:v>1.1427103059999999</c:v>
                </c:pt>
                <c:pt idx="69">
                  <c:v>1.138547988</c:v>
                </c:pt>
                <c:pt idx="70">
                  <c:v>1.134292028</c:v>
                </c:pt>
                <c:pt idx="71">
                  <c:v>1.129958705</c:v>
                </c:pt>
                <c:pt idx="72">
                  <c:v>1.125564145</c:v>
                </c:pt>
                <c:pt idx="73">
                  <c:v>1.1211242340000001</c:v>
                </c:pt>
                <c:pt idx="74">
                  <c:v>1.11665452</c:v>
                </c:pt>
                <c:pt idx="75">
                  <c:v>1.1121701310000001</c:v>
                </c:pt>
                <c:pt idx="76">
                  <c:v>1.1076856939999999</c:v>
                </c:pt>
                <c:pt idx="77">
                  <c:v>1.1032152639999999</c:v>
                </c:pt>
                <c:pt idx="78">
                  <c:v>1.0987722550000001</c:v>
                </c:pt>
                <c:pt idx="79">
                  <c:v>1.0943693880000001</c:v>
                </c:pt>
                <c:pt idx="80">
                  <c:v>1.090018639</c:v>
                </c:pt>
                <c:pt idx="81">
                  <c:v>1.0857311940000001</c:v>
                </c:pt>
                <c:pt idx="82">
                  <c:v>1.08151742</c:v>
                </c:pt>
                <c:pt idx="83">
                  <c:v>1.07738684</c:v>
                </c:pt>
                <c:pt idx="84">
                  <c:v>1.073348111</c:v>
                </c:pt>
                <c:pt idx="85">
                  <c:v>1.0694090140000001</c:v>
                </c:pt>
                <c:pt idx="86">
                  <c:v>1.0655764569999999</c:v>
                </c:pt>
                <c:pt idx="87">
                  <c:v>1.061856473</c:v>
                </c:pt>
                <c:pt idx="88">
                  <c:v>1.0582542319999999</c:v>
                </c:pt>
                <c:pt idx="89">
                  <c:v>1.054774061</c:v>
                </c:pt>
                <c:pt idx="90">
                  <c:v>1.0514194619999999</c:v>
                </c:pt>
                <c:pt idx="91">
                  <c:v>1.048193143</c:v>
                </c:pt>
                <c:pt idx="92">
                  <c:v>1.045097046</c:v>
                </c:pt>
                <c:pt idx="93">
                  <c:v>1.042132388</c:v>
                </c:pt>
                <c:pt idx="94">
                  <c:v>1.039299695</c:v>
                </c:pt>
                <c:pt idx="95">
                  <c:v>1.036598847</c:v>
                </c:pt>
                <c:pt idx="96">
                  <c:v>1.0340291239999999</c:v>
                </c:pt>
                <c:pt idx="97">
                  <c:v>1.031589246</c:v>
                </c:pt>
                <c:pt idx="98">
                  <c:v>1.0292774250000001</c:v>
                </c:pt>
                <c:pt idx="99">
                  <c:v>1.027091411</c:v>
                </c:pt>
                <c:pt idx="100">
                  <c:v>1.025028539</c:v>
                </c:pt>
              </c:numCache>
            </c:numRef>
          </c:val>
        </c:ser>
        <c:ser>
          <c:idx val="82"/>
          <c:order val="82"/>
          <c:val>
            <c:numRef>
              <c:f>Sheet1!$A$83:$CW$83</c:f>
              <c:numCache>
                <c:formatCode>General</c:formatCode>
                <c:ptCount val="101"/>
                <c:pt idx="0">
                  <c:v>1.023798362</c:v>
                </c:pt>
                <c:pt idx="1">
                  <c:v>1.025759841</c:v>
                </c:pt>
                <c:pt idx="2">
                  <c:v>1.0278384110000001</c:v>
                </c:pt>
                <c:pt idx="3">
                  <c:v>1.0300366030000001</c:v>
                </c:pt>
                <c:pt idx="4">
                  <c:v>1.0323565589999999</c:v>
                </c:pt>
                <c:pt idx="5">
                  <c:v>1.0347999779999999</c:v>
                </c:pt>
                <c:pt idx="6">
                  <c:v>1.0373680759999999</c:v>
                </c:pt>
                <c:pt idx="7">
                  <c:v>1.0400615390000001</c:v>
                </c:pt>
                <c:pt idx="8">
                  <c:v>1.0428804819999999</c:v>
                </c:pt>
                <c:pt idx="9">
                  <c:v>1.045824402</c:v>
                </c:pt>
                <c:pt idx="10">
                  <c:v>1.0488921449999999</c:v>
                </c:pt>
                <c:pt idx="11">
                  <c:v>1.0520818620000001</c:v>
                </c:pt>
                <c:pt idx="12">
                  <c:v>1.055390979</c:v>
                </c:pt>
                <c:pt idx="13">
                  <c:v>1.0588161659999999</c:v>
                </c:pt>
                <c:pt idx="14">
                  <c:v>1.0623533089999999</c:v>
                </c:pt>
                <c:pt idx="15">
                  <c:v>1.0659974919999999</c:v>
                </c:pt>
                <c:pt idx="16">
                  <c:v>1.0697429780000001</c:v>
                </c:pt>
                <c:pt idx="17">
                  <c:v>1.0735832009999999</c:v>
                </c:pt>
                <c:pt idx="18">
                  <c:v>1.0775107580000001</c:v>
                </c:pt>
                <c:pt idx="19">
                  <c:v>1.08151742</c:v>
                </c:pt>
                <c:pt idx="20">
                  <c:v>1.0855941330000001</c:v>
                </c:pt>
                <c:pt idx="21">
                  <c:v>1.0897310389999999</c:v>
                </c:pt>
                <c:pt idx="22">
                  <c:v>1.093917501</c:v>
                </c:pt>
                <c:pt idx="23">
                  <c:v>1.0981421309999999</c:v>
                </c:pt>
                <c:pt idx="24">
                  <c:v>1.1023928359999999</c:v>
                </c:pt>
                <c:pt idx="25">
                  <c:v>1.106656858</c:v>
                </c:pt>
                <c:pt idx="26">
                  <c:v>1.1109208349999999</c:v>
                </c:pt>
                <c:pt idx="27">
                  <c:v>1.1151708579999999</c:v>
                </c:pt>
                <c:pt idx="28">
                  <c:v>1.119392543</c:v>
                </c:pt>
                <c:pt idx="29">
                  <c:v>1.123571106</c:v>
                </c:pt>
                <c:pt idx="30">
                  <c:v>1.1276914419999999</c:v>
                </c:pt>
                <c:pt idx="31">
                  <c:v>1.1317382170000001</c:v>
                </c:pt>
                <c:pt idx="32">
                  <c:v>1.1356959529999999</c:v>
                </c:pt>
                <c:pt idx="33">
                  <c:v>1.139549133</c:v>
                </c:pt>
                <c:pt idx="34">
                  <c:v>1.143282291</c:v>
                </c:pt>
                <c:pt idx="35">
                  <c:v>1.1468801200000001</c:v>
                </c:pt>
                <c:pt idx="36">
                  <c:v>1.1503275749999999</c:v>
                </c:pt>
                <c:pt idx="37">
                  <c:v>1.153609973</c:v>
                </c:pt>
                <c:pt idx="38">
                  <c:v>1.1567130999999999</c:v>
                </c:pt>
                <c:pt idx="39">
                  <c:v>1.159623313</c:v>
                </c:pt>
                <c:pt idx="40">
                  <c:v>1.162327637</c:v>
                </c:pt>
                <c:pt idx="41">
                  <c:v>1.1648138649999999</c:v>
                </c:pt>
                <c:pt idx="42">
                  <c:v>1.1670706449999999</c:v>
                </c:pt>
                <c:pt idx="43">
                  <c:v>1.1690875700000001</c:v>
                </c:pt>
                <c:pt idx="44">
                  <c:v>1.1708552569999999</c:v>
                </c:pt>
                <c:pt idx="45">
                  <c:v>1.172365418</c:v>
                </c:pt>
                <c:pt idx="46">
                  <c:v>1.1736109269999999</c:v>
                </c:pt>
                <c:pt idx="47">
                  <c:v>1.1745858760000001</c:v>
                </c:pt>
                <c:pt idx="48">
                  <c:v>1.175285618</c:v>
                </c:pt>
                <c:pt idx="49">
                  <c:v>1.175706809</c:v>
                </c:pt>
                <c:pt idx="50">
                  <c:v>1.1758474299999999</c:v>
                </c:pt>
                <c:pt idx="51">
                  <c:v>1.175706809</c:v>
                </c:pt>
                <c:pt idx="52">
                  <c:v>1.175285618</c:v>
                </c:pt>
                <c:pt idx="53">
                  <c:v>1.1745858760000001</c:v>
                </c:pt>
                <c:pt idx="54">
                  <c:v>1.1736109269999999</c:v>
                </c:pt>
                <c:pt idx="55">
                  <c:v>1.172365418</c:v>
                </c:pt>
                <c:pt idx="56">
                  <c:v>1.1708552569999999</c:v>
                </c:pt>
                <c:pt idx="57">
                  <c:v>1.1690875700000001</c:v>
                </c:pt>
                <c:pt idx="58">
                  <c:v>1.1670706449999999</c:v>
                </c:pt>
                <c:pt idx="59">
                  <c:v>1.1648138649999999</c:v>
                </c:pt>
                <c:pt idx="60">
                  <c:v>1.162327637</c:v>
                </c:pt>
                <c:pt idx="61">
                  <c:v>1.159623313</c:v>
                </c:pt>
                <c:pt idx="62">
                  <c:v>1.1567130999999999</c:v>
                </c:pt>
                <c:pt idx="63">
                  <c:v>1.153609973</c:v>
                </c:pt>
                <c:pt idx="64">
                  <c:v>1.1503275749999999</c:v>
                </c:pt>
                <c:pt idx="65">
                  <c:v>1.1468801200000001</c:v>
                </c:pt>
                <c:pt idx="66">
                  <c:v>1.143282291</c:v>
                </c:pt>
                <c:pt idx="67">
                  <c:v>1.139549133</c:v>
                </c:pt>
                <c:pt idx="68">
                  <c:v>1.1356959529999999</c:v>
                </c:pt>
                <c:pt idx="69">
                  <c:v>1.1317382170000001</c:v>
                </c:pt>
                <c:pt idx="70">
                  <c:v>1.1276914419999999</c:v>
                </c:pt>
                <c:pt idx="71">
                  <c:v>1.123571106</c:v>
                </c:pt>
                <c:pt idx="72">
                  <c:v>1.119392543</c:v>
                </c:pt>
                <c:pt idx="73">
                  <c:v>1.1151708579999999</c:v>
                </c:pt>
                <c:pt idx="74">
                  <c:v>1.1109208349999999</c:v>
                </c:pt>
                <c:pt idx="75">
                  <c:v>1.106656858</c:v>
                </c:pt>
                <c:pt idx="76">
                  <c:v>1.1023928359999999</c:v>
                </c:pt>
                <c:pt idx="77">
                  <c:v>1.0981421309999999</c:v>
                </c:pt>
                <c:pt idx="78">
                  <c:v>1.093917501</c:v>
                </c:pt>
                <c:pt idx="79">
                  <c:v>1.0897310389999999</c:v>
                </c:pt>
                <c:pt idx="80">
                  <c:v>1.0855941330000001</c:v>
                </c:pt>
                <c:pt idx="81">
                  <c:v>1.08151742</c:v>
                </c:pt>
                <c:pt idx="82">
                  <c:v>1.0775107580000001</c:v>
                </c:pt>
                <c:pt idx="83">
                  <c:v>1.0735832009999999</c:v>
                </c:pt>
                <c:pt idx="84">
                  <c:v>1.0697429780000001</c:v>
                </c:pt>
                <c:pt idx="85">
                  <c:v>1.0659974919999999</c:v>
                </c:pt>
                <c:pt idx="86">
                  <c:v>1.0623533089999999</c:v>
                </c:pt>
                <c:pt idx="87">
                  <c:v>1.0588161659999999</c:v>
                </c:pt>
                <c:pt idx="88">
                  <c:v>1.055390979</c:v>
                </c:pt>
                <c:pt idx="89">
                  <c:v>1.0520818620000001</c:v>
                </c:pt>
                <c:pt idx="90">
                  <c:v>1.0488921449999999</c:v>
                </c:pt>
                <c:pt idx="91">
                  <c:v>1.045824402</c:v>
                </c:pt>
                <c:pt idx="92">
                  <c:v>1.0428804819999999</c:v>
                </c:pt>
                <c:pt idx="93">
                  <c:v>1.0400615390000001</c:v>
                </c:pt>
                <c:pt idx="94">
                  <c:v>1.0373680759999999</c:v>
                </c:pt>
                <c:pt idx="95">
                  <c:v>1.0347999779999999</c:v>
                </c:pt>
                <c:pt idx="96">
                  <c:v>1.0323565589999999</c:v>
                </c:pt>
                <c:pt idx="97">
                  <c:v>1.0300366030000001</c:v>
                </c:pt>
                <c:pt idx="98">
                  <c:v>1.0278384110000001</c:v>
                </c:pt>
                <c:pt idx="99">
                  <c:v>1.025759841</c:v>
                </c:pt>
                <c:pt idx="100">
                  <c:v>1.023798362</c:v>
                </c:pt>
              </c:numCache>
            </c:numRef>
          </c:val>
        </c:ser>
        <c:ser>
          <c:idx val="83"/>
          <c:order val="83"/>
          <c:val>
            <c:numRef>
              <c:f>Sheet1!$A$84:$CW$84</c:f>
              <c:numCache>
                <c:formatCode>General</c:formatCode>
                <c:ptCount val="101"/>
                <c:pt idx="0">
                  <c:v>1.0225924719999999</c:v>
                </c:pt>
                <c:pt idx="1">
                  <c:v>1.024454561</c:v>
                </c:pt>
                <c:pt idx="2">
                  <c:v>1.0264278069999999</c:v>
                </c:pt>
                <c:pt idx="3">
                  <c:v>1.028514615</c:v>
                </c:pt>
                <c:pt idx="4">
                  <c:v>1.030717015</c:v>
                </c:pt>
                <c:pt idx="5">
                  <c:v>1.0330366230000001</c:v>
                </c:pt>
                <c:pt idx="6">
                  <c:v>1.035474593</c:v>
                </c:pt>
                <c:pt idx="7">
                  <c:v>1.038031575</c:v>
                </c:pt>
                <c:pt idx="8">
                  <c:v>1.0407076790000001</c:v>
                </c:pt>
                <c:pt idx="9">
                  <c:v>1.043502428</c:v>
                </c:pt>
                <c:pt idx="10">
                  <c:v>1.0464147239999999</c:v>
                </c:pt>
                <c:pt idx="11">
                  <c:v>1.0494428149999999</c:v>
                </c:pt>
                <c:pt idx="12">
                  <c:v>1.052584255</c:v>
                </c:pt>
                <c:pt idx="13">
                  <c:v>1.0558358839999999</c:v>
                </c:pt>
                <c:pt idx="14">
                  <c:v>1.059193796</c:v>
                </c:pt>
                <c:pt idx="15">
                  <c:v>1.0626533250000001</c:v>
                </c:pt>
                <c:pt idx="16">
                  <c:v>1.0662090230000001</c:v>
                </c:pt>
                <c:pt idx="17">
                  <c:v>1.069854656</c:v>
                </c:pt>
                <c:pt idx="18">
                  <c:v>1.0735832009999999</c:v>
                </c:pt>
                <c:pt idx="19">
                  <c:v>1.07738684</c:v>
                </c:pt>
                <c:pt idx="20">
                  <c:v>1.081256982</c:v>
                </c:pt>
                <c:pt idx="21">
                  <c:v>1.085184266</c:v>
                </c:pt>
                <c:pt idx="22">
                  <c:v>1.089158595</c:v>
                </c:pt>
                <c:pt idx="23">
                  <c:v>1.093169158</c:v>
                </c:pt>
                <c:pt idx="24">
                  <c:v>1.0972044750000001</c:v>
                </c:pt>
                <c:pt idx="25">
                  <c:v>1.1012524340000001</c:v>
                </c:pt>
                <c:pt idx="26">
                  <c:v>1.10530035</c:v>
                </c:pt>
                <c:pt idx="27">
                  <c:v>1.1093350200000001</c:v>
                </c:pt>
                <c:pt idx="28">
                  <c:v>1.113342788</c:v>
                </c:pt>
                <c:pt idx="29">
                  <c:v>1.1173096179999991</c:v>
                </c:pt>
                <c:pt idx="30">
                  <c:v>1.121221172</c:v>
                </c:pt>
                <c:pt idx="31">
                  <c:v>1.1250628920000001</c:v>
                </c:pt>
                <c:pt idx="32">
                  <c:v>1.1288200859999999</c:v>
                </c:pt>
                <c:pt idx="33">
                  <c:v>1.13247802</c:v>
                </c:pt>
                <c:pt idx="34">
                  <c:v>1.136022015</c:v>
                </c:pt>
                <c:pt idx="35">
                  <c:v>1.1394375379999999</c:v>
                </c:pt>
                <c:pt idx="36">
                  <c:v>1.1427103059999999</c:v>
                </c:pt>
                <c:pt idx="37">
                  <c:v>1.145826381</c:v>
                </c:pt>
                <c:pt idx="38">
                  <c:v>1.14877227</c:v>
                </c:pt>
                <c:pt idx="39">
                  <c:v>1.151535019</c:v>
                </c:pt>
                <c:pt idx="40">
                  <c:v>1.154102312</c:v>
                </c:pt>
                <c:pt idx="41">
                  <c:v>1.15646256</c:v>
                </c:pt>
                <c:pt idx="42">
                  <c:v>1.1586049860000001</c:v>
                </c:pt>
                <c:pt idx="43">
                  <c:v>1.1605197110000001</c:v>
                </c:pt>
                <c:pt idx="44">
                  <c:v>1.162197827</c:v>
                </c:pt>
                <c:pt idx="45">
                  <c:v>1.1636314670000001</c:v>
                </c:pt>
                <c:pt idx="46">
                  <c:v>1.1648138649999999</c:v>
                </c:pt>
                <c:pt idx="47">
                  <c:v>1.165739412</c:v>
                </c:pt>
                <c:pt idx="48">
                  <c:v>1.166403697</c:v>
                </c:pt>
                <c:pt idx="49">
                  <c:v>1.1668035459999999</c:v>
                </c:pt>
                <c:pt idx="50">
                  <c:v>1.166937042</c:v>
                </c:pt>
                <c:pt idx="51">
                  <c:v>1.1668035459999999</c:v>
                </c:pt>
                <c:pt idx="52">
                  <c:v>1.166403697</c:v>
                </c:pt>
                <c:pt idx="53">
                  <c:v>1.165739412</c:v>
                </c:pt>
                <c:pt idx="54">
                  <c:v>1.1648138649999999</c:v>
                </c:pt>
                <c:pt idx="55">
                  <c:v>1.1636314670000001</c:v>
                </c:pt>
                <c:pt idx="56">
                  <c:v>1.162197827</c:v>
                </c:pt>
                <c:pt idx="57">
                  <c:v>1.1605197110000001</c:v>
                </c:pt>
                <c:pt idx="58">
                  <c:v>1.1586049860000001</c:v>
                </c:pt>
                <c:pt idx="59">
                  <c:v>1.15646256</c:v>
                </c:pt>
                <c:pt idx="60">
                  <c:v>1.154102312</c:v>
                </c:pt>
                <c:pt idx="61">
                  <c:v>1.151535019</c:v>
                </c:pt>
                <c:pt idx="62">
                  <c:v>1.14877227</c:v>
                </c:pt>
                <c:pt idx="63">
                  <c:v>1.145826381</c:v>
                </c:pt>
                <c:pt idx="64">
                  <c:v>1.1427103059999999</c:v>
                </c:pt>
                <c:pt idx="65">
                  <c:v>1.1394375379999999</c:v>
                </c:pt>
                <c:pt idx="66">
                  <c:v>1.136022015</c:v>
                </c:pt>
                <c:pt idx="67">
                  <c:v>1.13247802</c:v>
                </c:pt>
                <c:pt idx="68">
                  <c:v>1.1288200859999999</c:v>
                </c:pt>
                <c:pt idx="69">
                  <c:v>1.1250628920000001</c:v>
                </c:pt>
                <c:pt idx="70">
                  <c:v>1.121221172</c:v>
                </c:pt>
                <c:pt idx="71">
                  <c:v>1.1173096179999991</c:v>
                </c:pt>
                <c:pt idx="72">
                  <c:v>1.113342788</c:v>
                </c:pt>
                <c:pt idx="73">
                  <c:v>1.1093350200000001</c:v>
                </c:pt>
                <c:pt idx="74">
                  <c:v>1.10530035</c:v>
                </c:pt>
                <c:pt idx="75">
                  <c:v>1.1012524340000001</c:v>
                </c:pt>
                <c:pt idx="76">
                  <c:v>1.0972044750000001</c:v>
                </c:pt>
                <c:pt idx="77">
                  <c:v>1.093169158</c:v>
                </c:pt>
                <c:pt idx="78">
                  <c:v>1.089158595</c:v>
                </c:pt>
                <c:pt idx="79">
                  <c:v>1.085184266</c:v>
                </c:pt>
                <c:pt idx="80">
                  <c:v>1.081256982</c:v>
                </c:pt>
                <c:pt idx="81">
                  <c:v>1.07738684</c:v>
                </c:pt>
                <c:pt idx="82">
                  <c:v>1.0735832009999999</c:v>
                </c:pt>
                <c:pt idx="83">
                  <c:v>1.069854656</c:v>
                </c:pt>
                <c:pt idx="84">
                  <c:v>1.0662090230000001</c:v>
                </c:pt>
                <c:pt idx="85">
                  <c:v>1.0626533250000001</c:v>
                </c:pt>
                <c:pt idx="86">
                  <c:v>1.059193796</c:v>
                </c:pt>
                <c:pt idx="87">
                  <c:v>1.0558358839999999</c:v>
                </c:pt>
                <c:pt idx="88">
                  <c:v>1.052584255</c:v>
                </c:pt>
                <c:pt idx="89">
                  <c:v>1.0494428149999999</c:v>
                </c:pt>
                <c:pt idx="90">
                  <c:v>1.0464147239999999</c:v>
                </c:pt>
                <c:pt idx="91">
                  <c:v>1.043502428</c:v>
                </c:pt>
                <c:pt idx="92">
                  <c:v>1.0407076790000001</c:v>
                </c:pt>
                <c:pt idx="93">
                  <c:v>1.038031575</c:v>
                </c:pt>
                <c:pt idx="94">
                  <c:v>1.035474593</c:v>
                </c:pt>
                <c:pt idx="95">
                  <c:v>1.0330366230000001</c:v>
                </c:pt>
                <c:pt idx="96">
                  <c:v>1.030717015</c:v>
                </c:pt>
                <c:pt idx="97">
                  <c:v>1.028514615</c:v>
                </c:pt>
                <c:pt idx="98">
                  <c:v>1.0264278069999999</c:v>
                </c:pt>
                <c:pt idx="99">
                  <c:v>1.024454561</c:v>
                </c:pt>
                <c:pt idx="100">
                  <c:v>1.0225924719999999</c:v>
                </c:pt>
              </c:numCache>
            </c:numRef>
          </c:val>
        </c:ser>
        <c:ser>
          <c:idx val="84"/>
          <c:order val="84"/>
          <c:val>
            <c:numRef>
              <c:f>Sheet1!$A$85:$CW$85</c:f>
              <c:numCache>
                <c:formatCode>General</c:formatCode>
                <c:ptCount val="101"/>
                <c:pt idx="0">
                  <c:v>1.0214133969999999</c:v>
                </c:pt>
                <c:pt idx="1">
                  <c:v>1.0231783059999999</c:v>
                </c:pt>
                <c:pt idx="2">
                  <c:v>1.02504857</c:v>
                </c:pt>
                <c:pt idx="3">
                  <c:v>1.02702647</c:v>
                </c:pt>
                <c:pt idx="4">
                  <c:v>1.0291139300000001</c:v>
                </c:pt>
                <c:pt idx="5">
                  <c:v>1.03131248</c:v>
                </c:pt>
                <c:pt idx="6">
                  <c:v>1.033623215</c:v>
                </c:pt>
                <c:pt idx="7">
                  <c:v>1.036046751</c:v>
                </c:pt>
                <c:pt idx="8">
                  <c:v>1.0385831919999999</c:v>
                </c:pt>
                <c:pt idx="9">
                  <c:v>1.0412320859999999</c:v>
                </c:pt>
                <c:pt idx="10">
                  <c:v>1.043992394</c:v>
                </c:pt>
                <c:pt idx="11">
                  <c:v>1.046862451</c:v>
                </c:pt>
                <c:pt idx="12">
                  <c:v>1.0498399439999999</c:v>
                </c:pt>
                <c:pt idx="13">
                  <c:v>1.0529218739999999</c:v>
                </c:pt>
                <c:pt idx="14">
                  <c:v>1.0561045410000001</c:v>
                </c:pt>
                <c:pt idx="15">
                  <c:v>1.0593835199999999</c:v>
                </c:pt>
                <c:pt idx="16">
                  <c:v>1.0627536500000001</c:v>
                </c:pt>
                <c:pt idx="17">
                  <c:v>1.0662090230000001</c:v>
                </c:pt>
                <c:pt idx="18">
                  <c:v>1.0697429780000001</c:v>
                </c:pt>
                <c:pt idx="19">
                  <c:v>1.073348111</c:v>
                </c:pt>
                <c:pt idx="20">
                  <c:v>1.077016274</c:v>
                </c:pt>
                <c:pt idx="21">
                  <c:v>1.0807385979999999</c:v>
                </c:pt>
                <c:pt idx="22">
                  <c:v>1.0845055109999999</c:v>
                </c:pt>
                <c:pt idx="23">
                  <c:v>1.088306767</c:v>
                </c:pt>
                <c:pt idx="24">
                  <c:v>1.0921314849999999</c:v>
                </c:pt>
                <c:pt idx="25">
                  <c:v>1.0959681859999999</c:v>
                </c:pt>
                <c:pt idx="26">
                  <c:v>1.0998048469999999</c:v>
                </c:pt>
                <c:pt idx="27">
                  <c:v>1.103628952</c:v>
                </c:pt>
                <c:pt idx="28">
                  <c:v>1.1074275579999999</c:v>
                </c:pt>
                <c:pt idx="29">
                  <c:v>1.1111873640000001</c:v>
                </c:pt>
                <c:pt idx="30">
                  <c:v>1.1148947789999999</c:v>
                </c:pt>
                <c:pt idx="31">
                  <c:v>1.1185360040000001</c:v>
                </c:pt>
                <c:pt idx="32">
                  <c:v>1.122097114</c:v>
                </c:pt>
                <c:pt idx="33">
                  <c:v>1.125564145</c:v>
                </c:pt>
                <c:pt idx="34">
                  <c:v>1.1289231829999999</c:v>
                </c:pt>
                <c:pt idx="35">
                  <c:v>1.1321604540000001</c:v>
                </c:pt>
                <c:pt idx="36">
                  <c:v>1.1352624200000001</c:v>
                </c:pt>
                <c:pt idx="37">
                  <c:v>1.1382158710000001</c:v>
                </c:pt>
                <c:pt idx="38">
                  <c:v>1.1410080170000001</c:v>
                </c:pt>
                <c:pt idx="39">
                  <c:v>1.1436265809999999</c:v>
                </c:pt>
                <c:pt idx="40">
                  <c:v>1.1460598900000001</c:v>
                </c:pt>
                <c:pt idx="41">
                  <c:v>1.1482969590000001</c:v>
                </c:pt>
                <c:pt idx="42">
                  <c:v>1.1503275749999999</c:v>
                </c:pt>
                <c:pt idx="43">
                  <c:v>1.152142373</c:v>
                </c:pt>
                <c:pt idx="44">
                  <c:v>1.15373291</c:v>
                </c:pt>
                <c:pt idx="45">
                  <c:v>1.1550917300000001</c:v>
                </c:pt>
                <c:pt idx="46">
                  <c:v>1.1562124199999999</c:v>
                </c:pt>
                <c:pt idx="47">
                  <c:v>1.157089663</c:v>
                </c:pt>
                <c:pt idx="48">
                  <c:v>1.15771928</c:v>
                </c:pt>
                <c:pt idx="49">
                  <c:v>1.1580982609999999</c:v>
                </c:pt>
                <c:pt idx="50">
                  <c:v>1.15822479</c:v>
                </c:pt>
                <c:pt idx="51">
                  <c:v>1.1580982609999999</c:v>
                </c:pt>
                <c:pt idx="52">
                  <c:v>1.15771928</c:v>
                </c:pt>
                <c:pt idx="53">
                  <c:v>1.157089663</c:v>
                </c:pt>
                <c:pt idx="54">
                  <c:v>1.1562124199999999</c:v>
                </c:pt>
                <c:pt idx="55">
                  <c:v>1.1550917300000001</c:v>
                </c:pt>
                <c:pt idx="56">
                  <c:v>1.15373291</c:v>
                </c:pt>
                <c:pt idx="57">
                  <c:v>1.152142373</c:v>
                </c:pt>
                <c:pt idx="58">
                  <c:v>1.1503275749999999</c:v>
                </c:pt>
                <c:pt idx="59">
                  <c:v>1.1482969590000001</c:v>
                </c:pt>
                <c:pt idx="60">
                  <c:v>1.1460598900000001</c:v>
                </c:pt>
                <c:pt idx="61">
                  <c:v>1.1436265809999999</c:v>
                </c:pt>
                <c:pt idx="62">
                  <c:v>1.1410080170000001</c:v>
                </c:pt>
                <c:pt idx="63">
                  <c:v>1.1382158710000001</c:v>
                </c:pt>
                <c:pt idx="64">
                  <c:v>1.1352624200000001</c:v>
                </c:pt>
                <c:pt idx="65">
                  <c:v>1.1321604540000001</c:v>
                </c:pt>
                <c:pt idx="66">
                  <c:v>1.1289231829999999</c:v>
                </c:pt>
                <c:pt idx="67">
                  <c:v>1.125564145</c:v>
                </c:pt>
                <c:pt idx="68">
                  <c:v>1.122097114</c:v>
                </c:pt>
                <c:pt idx="69">
                  <c:v>1.1185360040000001</c:v>
                </c:pt>
                <c:pt idx="70">
                  <c:v>1.1148947789999999</c:v>
                </c:pt>
                <c:pt idx="71">
                  <c:v>1.1111873640000001</c:v>
                </c:pt>
                <c:pt idx="72">
                  <c:v>1.1074275579999999</c:v>
                </c:pt>
                <c:pt idx="73">
                  <c:v>1.103628952</c:v>
                </c:pt>
                <c:pt idx="74">
                  <c:v>1.0998048469999999</c:v>
                </c:pt>
                <c:pt idx="75">
                  <c:v>1.0959681859999999</c:v>
                </c:pt>
                <c:pt idx="76">
                  <c:v>1.0921314849999999</c:v>
                </c:pt>
                <c:pt idx="77">
                  <c:v>1.088306767</c:v>
                </c:pt>
                <c:pt idx="78">
                  <c:v>1.0845055109999999</c:v>
                </c:pt>
                <c:pt idx="79">
                  <c:v>1.0807385979999999</c:v>
                </c:pt>
                <c:pt idx="80">
                  <c:v>1.077016274</c:v>
                </c:pt>
                <c:pt idx="81">
                  <c:v>1.073348111</c:v>
                </c:pt>
                <c:pt idx="82">
                  <c:v>1.0697429780000001</c:v>
                </c:pt>
                <c:pt idx="83">
                  <c:v>1.0662090230000001</c:v>
                </c:pt>
                <c:pt idx="84">
                  <c:v>1.0627536500000001</c:v>
                </c:pt>
                <c:pt idx="85">
                  <c:v>1.0593835199999999</c:v>
                </c:pt>
                <c:pt idx="86">
                  <c:v>1.0561045410000001</c:v>
                </c:pt>
                <c:pt idx="87">
                  <c:v>1.0529218739999999</c:v>
                </c:pt>
                <c:pt idx="88">
                  <c:v>1.0498399439999999</c:v>
                </c:pt>
                <c:pt idx="89">
                  <c:v>1.046862451</c:v>
                </c:pt>
                <c:pt idx="90">
                  <c:v>1.043992394</c:v>
                </c:pt>
                <c:pt idx="91">
                  <c:v>1.0412320859999999</c:v>
                </c:pt>
                <c:pt idx="92">
                  <c:v>1.0385831919999999</c:v>
                </c:pt>
                <c:pt idx="93">
                  <c:v>1.036046751</c:v>
                </c:pt>
                <c:pt idx="94">
                  <c:v>1.033623215</c:v>
                </c:pt>
                <c:pt idx="95">
                  <c:v>1.03131248</c:v>
                </c:pt>
                <c:pt idx="96">
                  <c:v>1.0291139300000001</c:v>
                </c:pt>
                <c:pt idx="97">
                  <c:v>1.02702647</c:v>
                </c:pt>
                <c:pt idx="98">
                  <c:v>1.02504857</c:v>
                </c:pt>
                <c:pt idx="99">
                  <c:v>1.0231783059999999</c:v>
                </c:pt>
                <c:pt idx="100">
                  <c:v>1.0214133969999999</c:v>
                </c:pt>
              </c:numCache>
            </c:numRef>
          </c:val>
        </c:ser>
        <c:ser>
          <c:idx val="85"/>
          <c:order val="85"/>
          <c:val>
            <c:numRef>
              <c:f>Sheet1!$A$86:$CW$86</c:f>
              <c:numCache>
                <c:formatCode>General</c:formatCode>
                <c:ptCount val="101"/>
                <c:pt idx="0">
                  <c:v>1.020263409</c:v>
                </c:pt>
                <c:pt idx="1">
                  <c:v>1.0219335350000001</c:v>
                </c:pt>
                <c:pt idx="2">
                  <c:v>1.023703357999999</c:v>
                </c:pt>
                <c:pt idx="3">
                  <c:v>1.0255750370000001</c:v>
                </c:pt>
                <c:pt idx="4">
                  <c:v>1.0275503909999999</c:v>
                </c:pt>
                <c:pt idx="5">
                  <c:v>1.0296308709999999</c:v>
                </c:pt>
                <c:pt idx="6">
                  <c:v>1.0318175089999999</c:v>
                </c:pt>
                <c:pt idx="7">
                  <c:v>1.0341108919999999</c:v>
                </c:pt>
                <c:pt idx="8">
                  <c:v>1.0365111149999999</c:v>
                </c:pt>
                <c:pt idx="9">
                  <c:v>1.039017753</c:v>
                </c:pt>
                <c:pt idx="10">
                  <c:v>1.04162982</c:v>
                </c:pt>
                <c:pt idx="11">
                  <c:v>1.0443457439999999</c:v>
                </c:pt>
                <c:pt idx="12">
                  <c:v>1.0471633330000001</c:v>
                </c:pt>
                <c:pt idx="13">
                  <c:v>1.050079751</c:v>
                </c:pt>
                <c:pt idx="14">
                  <c:v>1.0530914950000001</c:v>
                </c:pt>
                <c:pt idx="15">
                  <c:v>1.05619438</c:v>
                </c:pt>
                <c:pt idx="16">
                  <c:v>1.0593835199999999</c:v>
                </c:pt>
                <c:pt idx="17">
                  <c:v>1.0626533250000001</c:v>
                </c:pt>
                <c:pt idx="18">
                  <c:v>1.0659974919999999</c:v>
                </c:pt>
                <c:pt idx="19">
                  <c:v>1.0694090140000001</c:v>
                </c:pt>
                <c:pt idx="20">
                  <c:v>1.072880182</c:v>
                </c:pt>
                <c:pt idx="21">
                  <c:v>1.0764026010000001</c:v>
                </c:pt>
                <c:pt idx="22">
                  <c:v>1.079967216</c:v>
                </c:pt>
                <c:pt idx="23">
                  <c:v>1.0835643290000001</c:v>
                </c:pt>
                <c:pt idx="24">
                  <c:v>1.087183644</c:v>
                </c:pt>
                <c:pt idx="25">
                  <c:v>1.090814299</c:v>
                </c:pt>
                <c:pt idx="26">
                  <c:v>1.0944449140000001</c:v>
                </c:pt>
                <c:pt idx="27">
                  <c:v>1.098063649</c:v>
                </c:pt>
                <c:pt idx="28">
                  <c:v>1.101658255</c:v>
                </c:pt>
                <c:pt idx="29">
                  <c:v>1.1052161439999999</c:v>
                </c:pt>
                <c:pt idx="30">
                  <c:v>1.1087244549999999</c:v>
                </c:pt>
                <c:pt idx="31">
                  <c:v>1.1121701310000001</c:v>
                </c:pt>
                <c:pt idx="32">
                  <c:v>1.115539995</c:v>
                </c:pt>
                <c:pt idx="33">
                  <c:v>1.1188208319999999</c:v>
                </c:pt>
                <c:pt idx="34">
                  <c:v>1.1219994760000001</c:v>
                </c:pt>
                <c:pt idx="35">
                  <c:v>1.1250628920000001</c:v>
                </c:pt>
                <c:pt idx="36">
                  <c:v>1.12799827</c:v>
                </c:pt>
                <c:pt idx="37">
                  <c:v>1.130793108</c:v>
                </c:pt>
                <c:pt idx="38">
                  <c:v>1.133435304</c:v>
                </c:pt>
                <c:pt idx="39">
                  <c:v>1.1359132409999999</c:v>
                </c:pt>
                <c:pt idx="40">
                  <c:v>1.1382158710000001</c:v>
                </c:pt>
                <c:pt idx="41">
                  <c:v>1.1403327999999999</c:v>
                </c:pt>
                <c:pt idx="42">
                  <c:v>1.1422543629999999</c:v>
                </c:pt>
                <c:pt idx="43">
                  <c:v>1.143971699</c:v>
                </c:pt>
                <c:pt idx="44">
                  <c:v>1.1454768179999999</c:v>
                </c:pt>
                <c:pt idx="45">
                  <c:v>1.1467626630000001</c:v>
                </c:pt>
                <c:pt idx="46">
                  <c:v>1.1478231679999999</c:v>
                </c:pt>
                <c:pt idx="47">
                  <c:v>1.1486533000000001</c:v>
                </c:pt>
                <c:pt idx="48">
                  <c:v>1.1492491039999999</c:v>
                </c:pt>
                <c:pt idx="49">
                  <c:v>1.149607732</c:v>
                </c:pt>
                <c:pt idx="50">
                  <c:v>1.1497274660000001</c:v>
                </c:pt>
                <c:pt idx="51">
                  <c:v>1.149607732</c:v>
                </c:pt>
                <c:pt idx="52">
                  <c:v>1.1492491039999999</c:v>
                </c:pt>
                <c:pt idx="53">
                  <c:v>1.1486533000000001</c:v>
                </c:pt>
                <c:pt idx="54">
                  <c:v>1.1478231679999999</c:v>
                </c:pt>
                <c:pt idx="55">
                  <c:v>1.1467626630000001</c:v>
                </c:pt>
                <c:pt idx="56">
                  <c:v>1.1454768179999999</c:v>
                </c:pt>
                <c:pt idx="57">
                  <c:v>1.143971699</c:v>
                </c:pt>
                <c:pt idx="58">
                  <c:v>1.1422543629999999</c:v>
                </c:pt>
                <c:pt idx="59">
                  <c:v>1.1403327999999999</c:v>
                </c:pt>
                <c:pt idx="60">
                  <c:v>1.1382158710000001</c:v>
                </c:pt>
                <c:pt idx="61">
                  <c:v>1.1359132409999999</c:v>
                </c:pt>
                <c:pt idx="62">
                  <c:v>1.133435304</c:v>
                </c:pt>
                <c:pt idx="63">
                  <c:v>1.130793108</c:v>
                </c:pt>
                <c:pt idx="64">
                  <c:v>1.12799827</c:v>
                </c:pt>
                <c:pt idx="65">
                  <c:v>1.1250628920000001</c:v>
                </c:pt>
                <c:pt idx="66">
                  <c:v>1.1219994760000001</c:v>
                </c:pt>
                <c:pt idx="67">
                  <c:v>1.1188208319999999</c:v>
                </c:pt>
                <c:pt idx="68">
                  <c:v>1.115539995</c:v>
                </c:pt>
                <c:pt idx="69">
                  <c:v>1.1121701310000001</c:v>
                </c:pt>
                <c:pt idx="70">
                  <c:v>1.1087244549999999</c:v>
                </c:pt>
                <c:pt idx="71">
                  <c:v>1.1052161439999999</c:v>
                </c:pt>
                <c:pt idx="72">
                  <c:v>1.101658255</c:v>
                </c:pt>
                <c:pt idx="73">
                  <c:v>1.098063649</c:v>
                </c:pt>
                <c:pt idx="74">
                  <c:v>1.0944449140000001</c:v>
                </c:pt>
                <c:pt idx="75">
                  <c:v>1.090814299</c:v>
                </c:pt>
                <c:pt idx="76">
                  <c:v>1.087183644</c:v>
                </c:pt>
                <c:pt idx="77">
                  <c:v>1.0835643290000001</c:v>
                </c:pt>
                <c:pt idx="78">
                  <c:v>1.079967216</c:v>
                </c:pt>
                <c:pt idx="79">
                  <c:v>1.0764026010000001</c:v>
                </c:pt>
                <c:pt idx="80">
                  <c:v>1.072880182</c:v>
                </c:pt>
                <c:pt idx="81">
                  <c:v>1.0694090140000001</c:v>
                </c:pt>
                <c:pt idx="82">
                  <c:v>1.0659974919999999</c:v>
                </c:pt>
                <c:pt idx="83">
                  <c:v>1.0626533250000001</c:v>
                </c:pt>
                <c:pt idx="84">
                  <c:v>1.0593835199999999</c:v>
                </c:pt>
                <c:pt idx="85">
                  <c:v>1.05619438</c:v>
                </c:pt>
                <c:pt idx="86">
                  <c:v>1.0530914950000001</c:v>
                </c:pt>
                <c:pt idx="87">
                  <c:v>1.050079751</c:v>
                </c:pt>
                <c:pt idx="88">
                  <c:v>1.0471633330000001</c:v>
                </c:pt>
                <c:pt idx="89">
                  <c:v>1.0443457439999999</c:v>
                </c:pt>
                <c:pt idx="90">
                  <c:v>1.04162982</c:v>
                </c:pt>
                <c:pt idx="91">
                  <c:v>1.039017753</c:v>
                </c:pt>
                <c:pt idx="92">
                  <c:v>1.0365111149999999</c:v>
                </c:pt>
                <c:pt idx="93">
                  <c:v>1.0341108919999999</c:v>
                </c:pt>
                <c:pt idx="94">
                  <c:v>1.0318175089999999</c:v>
                </c:pt>
                <c:pt idx="95">
                  <c:v>1.0296308709999999</c:v>
                </c:pt>
                <c:pt idx="96">
                  <c:v>1.0275503909999999</c:v>
                </c:pt>
                <c:pt idx="97">
                  <c:v>1.0255750370000001</c:v>
                </c:pt>
                <c:pt idx="98">
                  <c:v>1.023703357999999</c:v>
                </c:pt>
                <c:pt idx="99">
                  <c:v>1.0219335350000001</c:v>
                </c:pt>
                <c:pt idx="100">
                  <c:v>1.020263409</c:v>
                </c:pt>
              </c:numCache>
            </c:numRef>
          </c:val>
        </c:ser>
        <c:ser>
          <c:idx val="86"/>
          <c:order val="86"/>
          <c:val>
            <c:numRef>
              <c:f>Sheet1!$A$87:$CW$87</c:f>
              <c:numCache>
                <c:formatCode>General</c:formatCode>
                <c:ptCount val="101"/>
                <c:pt idx="0">
                  <c:v>1.0191445240000001</c:v>
                </c:pt>
                <c:pt idx="1">
                  <c:v>1.020722431</c:v>
                </c:pt>
                <c:pt idx="2">
                  <c:v>1.0223945299999999</c:v>
                </c:pt>
                <c:pt idx="3">
                  <c:v>1.0241628599999999</c:v>
                </c:pt>
                <c:pt idx="4">
                  <c:v>1.0260291420000001</c:v>
                </c:pt>
                <c:pt idx="5">
                  <c:v>1.027994743</c:v>
                </c:pt>
                <c:pt idx="6">
                  <c:v>1.030060642</c:v>
                </c:pt>
                <c:pt idx="7">
                  <c:v>1.0322273909999999</c:v>
                </c:pt>
                <c:pt idx="8">
                  <c:v>1.034495081</c:v>
                </c:pt>
                <c:pt idx="9">
                  <c:v>1.03686331</c:v>
                </c:pt>
                <c:pt idx="10">
                  <c:v>1.039331147</c:v>
                </c:pt>
                <c:pt idx="11">
                  <c:v>1.041897106</c:v>
                </c:pt>
                <c:pt idx="12">
                  <c:v>1.044559115</c:v>
                </c:pt>
                <c:pt idx="13">
                  <c:v>1.0473144969999999</c:v>
                </c:pt>
                <c:pt idx="14">
                  <c:v>1.0501599420000001</c:v>
                </c:pt>
                <c:pt idx="15">
                  <c:v>1.0530914950000001</c:v>
                </c:pt>
                <c:pt idx="16">
                  <c:v>1.0561045410000001</c:v>
                </c:pt>
                <c:pt idx="17">
                  <c:v>1.059193796</c:v>
                </c:pt>
                <c:pt idx="18">
                  <c:v>1.0623533089999999</c:v>
                </c:pt>
                <c:pt idx="19">
                  <c:v>1.0655764569999999</c:v>
                </c:pt>
                <c:pt idx="20">
                  <c:v>1.068855957</c:v>
                </c:pt>
                <c:pt idx="21">
                  <c:v>1.0721838800000001</c:v>
                </c:pt>
                <c:pt idx="22">
                  <c:v>1.075551666</c:v>
                </c:pt>
                <c:pt idx="23">
                  <c:v>1.078950158</c:v>
                </c:pt>
                <c:pt idx="24">
                  <c:v>1.0823696249999999</c:v>
                </c:pt>
                <c:pt idx="25">
                  <c:v>1.085799806</c:v>
                </c:pt>
                <c:pt idx="26">
                  <c:v>1.08922995</c:v>
                </c:pt>
                <c:pt idx="27">
                  <c:v>1.092648869</c:v>
                </c:pt>
                <c:pt idx="28">
                  <c:v>1.0960449919999999</c:v>
                </c:pt>
                <c:pt idx="29">
                  <c:v>1.099406425</c:v>
                </c:pt>
                <c:pt idx="30">
                  <c:v>1.102721018</c:v>
                </c:pt>
                <c:pt idx="31">
                  <c:v>1.105976434</c:v>
                </c:pt>
                <c:pt idx="32">
                  <c:v>1.109160224</c:v>
                </c:pt>
                <c:pt idx="33">
                  <c:v>1.112259903</c:v>
                </c:pt>
                <c:pt idx="34">
                  <c:v>1.115263031</c:v>
                </c:pt>
                <c:pt idx="35">
                  <c:v>1.1181572950000001</c:v>
                </c:pt>
                <c:pt idx="36">
                  <c:v>1.1209305899999999</c:v>
                </c:pt>
                <c:pt idx="37">
                  <c:v>1.123571106</c:v>
                </c:pt>
                <c:pt idx="38">
                  <c:v>1.1260674079999999</c:v>
                </c:pt>
                <c:pt idx="39">
                  <c:v>1.12840852</c:v>
                </c:pt>
                <c:pt idx="40">
                  <c:v>1.1305840060000001</c:v>
                </c:pt>
                <c:pt idx="41">
                  <c:v>1.132584045</c:v>
                </c:pt>
                <c:pt idx="42">
                  <c:v>1.134399505</c:v>
                </c:pt>
                <c:pt idx="43">
                  <c:v>1.136022015</c:v>
                </c:pt>
                <c:pt idx="44">
                  <c:v>1.137444025</c:v>
                </c:pt>
                <c:pt idx="45">
                  <c:v>1.13865887</c:v>
                </c:pt>
                <c:pt idx="46">
                  <c:v>1.139660817</c:v>
                </c:pt>
                <c:pt idx="47">
                  <c:v>1.140445111</c:v>
                </c:pt>
                <c:pt idx="48">
                  <c:v>1.1410080170000001</c:v>
                </c:pt>
                <c:pt idx="49">
                  <c:v>1.141346843</c:v>
                </c:pt>
                <c:pt idx="50">
                  <c:v>1.1414599649999999</c:v>
                </c:pt>
                <c:pt idx="51">
                  <c:v>1.141346843</c:v>
                </c:pt>
                <c:pt idx="52">
                  <c:v>1.1410080170000001</c:v>
                </c:pt>
                <c:pt idx="53">
                  <c:v>1.140445111</c:v>
                </c:pt>
                <c:pt idx="54">
                  <c:v>1.139660817</c:v>
                </c:pt>
                <c:pt idx="55">
                  <c:v>1.13865887</c:v>
                </c:pt>
                <c:pt idx="56">
                  <c:v>1.137444025</c:v>
                </c:pt>
                <c:pt idx="57">
                  <c:v>1.136022015</c:v>
                </c:pt>
                <c:pt idx="58">
                  <c:v>1.134399505</c:v>
                </c:pt>
                <c:pt idx="59">
                  <c:v>1.132584045</c:v>
                </c:pt>
                <c:pt idx="60">
                  <c:v>1.1305840060000001</c:v>
                </c:pt>
                <c:pt idx="61">
                  <c:v>1.12840852</c:v>
                </c:pt>
                <c:pt idx="62">
                  <c:v>1.1260674079999999</c:v>
                </c:pt>
                <c:pt idx="63">
                  <c:v>1.123571106</c:v>
                </c:pt>
                <c:pt idx="64">
                  <c:v>1.1209305899999999</c:v>
                </c:pt>
                <c:pt idx="65">
                  <c:v>1.1181572950000001</c:v>
                </c:pt>
                <c:pt idx="66">
                  <c:v>1.115263031</c:v>
                </c:pt>
                <c:pt idx="67">
                  <c:v>1.112259903</c:v>
                </c:pt>
                <c:pt idx="68">
                  <c:v>1.109160224</c:v>
                </c:pt>
                <c:pt idx="69">
                  <c:v>1.105976434</c:v>
                </c:pt>
                <c:pt idx="70">
                  <c:v>1.102721018</c:v>
                </c:pt>
                <c:pt idx="71">
                  <c:v>1.099406425</c:v>
                </c:pt>
                <c:pt idx="72">
                  <c:v>1.0960449919999999</c:v>
                </c:pt>
                <c:pt idx="73">
                  <c:v>1.092648869</c:v>
                </c:pt>
                <c:pt idx="74">
                  <c:v>1.08922995</c:v>
                </c:pt>
                <c:pt idx="75">
                  <c:v>1.085799806</c:v>
                </c:pt>
                <c:pt idx="76">
                  <c:v>1.0823696249999999</c:v>
                </c:pt>
                <c:pt idx="77">
                  <c:v>1.078950158</c:v>
                </c:pt>
                <c:pt idx="78">
                  <c:v>1.075551666</c:v>
                </c:pt>
                <c:pt idx="79">
                  <c:v>1.0721838800000001</c:v>
                </c:pt>
                <c:pt idx="80">
                  <c:v>1.068855957</c:v>
                </c:pt>
                <c:pt idx="81">
                  <c:v>1.0655764569999999</c:v>
                </c:pt>
                <c:pt idx="82">
                  <c:v>1.0623533089999999</c:v>
                </c:pt>
                <c:pt idx="83">
                  <c:v>1.059193796</c:v>
                </c:pt>
                <c:pt idx="84">
                  <c:v>1.0561045410000001</c:v>
                </c:pt>
                <c:pt idx="85">
                  <c:v>1.0530914950000001</c:v>
                </c:pt>
                <c:pt idx="86">
                  <c:v>1.0501599420000001</c:v>
                </c:pt>
                <c:pt idx="87">
                  <c:v>1.0473144969999999</c:v>
                </c:pt>
                <c:pt idx="88">
                  <c:v>1.044559115</c:v>
                </c:pt>
                <c:pt idx="89">
                  <c:v>1.041897106</c:v>
                </c:pt>
                <c:pt idx="90">
                  <c:v>1.039331147</c:v>
                </c:pt>
                <c:pt idx="91">
                  <c:v>1.03686331</c:v>
                </c:pt>
                <c:pt idx="92">
                  <c:v>1.034495081</c:v>
                </c:pt>
                <c:pt idx="93">
                  <c:v>1.0322273909999999</c:v>
                </c:pt>
                <c:pt idx="94">
                  <c:v>1.030060642</c:v>
                </c:pt>
                <c:pt idx="95">
                  <c:v>1.027994743</c:v>
                </c:pt>
                <c:pt idx="96">
                  <c:v>1.0260291420000001</c:v>
                </c:pt>
                <c:pt idx="97">
                  <c:v>1.0241628599999999</c:v>
                </c:pt>
                <c:pt idx="98">
                  <c:v>1.0223945299999999</c:v>
                </c:pt>
                <c:pt idx="99">
                  <c:v>1.020722431</c:v>
                </c:pt>
                <c:pt idx="100">
                  <c:v>1.0191445240000001</c:v>
                </c:pt>
              </c:numCache>
            </c:numRef>
          </c:val>
        </c:ser>
        <c:ser>
          <c:idx val="87"/>
          <c:order val="87"/>
          <c:val>
            <c:numRef>
              <c:f>Sheet1!$A$88:$CW$88</c:f>
              <c:numCache>
                <c:formatCode>General</c:formatCode>
                <c:ptCount val="101"/>
                <c:pt idx="0">
                  <c:v>1.0180585049999999</c:v>
                </c:pt>
                <c:pt idx="1">
                  <c:v>1.019546901</c:v>
                </c:pt>
                <c:pt idx="2">
                  <c:v>1.021124146</c:v>
                </c:pt>
                <c:pt idx="3">
                  <c:v>1.0227921630000001</c:v>
                </c:pt>
                <c:pt idx="4">
                  <c:v>1.024552575</c:v>
                </c:pt>
                <c:pt idx="5">
                  <c:v>1.0264066730000001</c:v>
                </c:pt>
                <c:pt idx="6">
                  <c:v>1.028355379</c:v>
                </c:pt>
                <c:pt idx="7">
                  <c:v>1.030399214</c:v>
                </c:pt>
                <c:pt idx="8">
                  <c:v>1.032538264</c:v>
                </c:pt>
                <c:pt idx="9">
                  <c:v>1.0347721489999999</c:v>
                </c:pt>
                <c:pt idx="10">
                  <c:v>1.0370999919999999</c:v>
                </c:pt>
                <c:pt idx="11">
                  <c:v>1.0395203900000001</c:v>
                </c:pt>
                <c:pt idx="12">
                  <c:v>1.0420313910000001</c:v>
                </c:pt>
                <c:pt idx="13">
                  <c:v>1.044630467</c:v>
                </c:pt>
                <c:pt idx="14">
                  <c:v>1.0473144969999999</c:v>
                </c:pt>
                <c:pt idx="15">
                  <c:v>1.050079751</c:v>
                </c:pt>
                <c:pt idx="16">
                  <c:v>1.0529218739999999</c:v>
                </c:pt>
                <c:pt idx="17">
                  <c:v>1.0558358839999999</c:v>
                </c:pt>
                <c:pt idx="18">
                  <c:v>1.0588161659999999</c:v>
                </c:pt>
                <c:pt idx="19">
                  <c:v>1.061856473</c:v>
                </c:pt>
                <c:pt idx="20">
                  <c:v>1.064949935</c:v>
                </c:pt>
                <c:pt idx="21">
                  <c:v>1.0680890729999999</c:v>
                </c:pt>
                <c:pt idx="22">
                  <c:v>1.071265814</c:v>
                </c:pt>
                <c:pt idx="23">
                  <c:v>1.074471518</c:v>
                </c:pt>
                <c:pt idx="24">
                  <c:v>1.0776970079999999</c:v>
                </c:pt>
                <c:pt idx="25">
                  <c:v>1.0809326029999999</c:v>
                </c:pt>
                <c:pt idx="26">
                  <c:v>1.084168164</c:v>
                </c:pt>
                <c:pt idx="27">
                  <c:v>1.087393136</c:v>
                </c:pt>
                <c:pt idx="28">
                  <c:v>1.0905966060000001</c:v>
                </c:pt>
                <c:pt idx="29">
                  <c:v>1.0937673530000001</c:v>
                </c:pt>
                <c:pt idx="30">
                  <c:v>1.0968939170000001</c:v>
                </c:pt>
                <c:pt idx="31">
                  <c:v>1.0999646620000001</c:v>
                </c:pt>
                <c:pt idx="32">
                  <c:v>1.1029678439999999</c:v>
                </c:pt>
                <c:pt idx="33">
                  <c:v>1.1058916860000001</c:v>
                </c:pt>
                <c:pt idx="34">
                  <c:v>1.1087244549999999</c:v>
                </c:pt>
                <c:pt idx="35">
                  <c:v>1.111454535</c:v>
                </c:pt>
                <c:pt idx="36">
                  <c:v>1.114070508</c:v>
                </c:pt>
                <c:pt idx="37">
                  <c:v>1.116561234</c:v>
                </c:pt>
                <c:pt idx="38">
                  <c:v>1.118915927</c:v>
                </c:pt>
                <c:pt idx="39">
                  <c:v>1.1211242340000001</c:v>
                </c:pt>
                <c:pt idx="40">
                  <c:v>1.1231763100000001</c:v>
                </c:pt>
                <c:pt idx="41">
                  <c:v>1.1250628920000001</c:v>
                </c:pt>
                <c:pt idx="42">
                  <c:v>1.1267753659999999</c:v>
                </c:pt>
                <c:pt idx="43">
                  <c:v>1.1283058340000001</c:v>
                </c:pt>
                <c:pt idx="44">
                  <c:v>1.1296471779999999</c:v>
                </c:pt>
                <c:pt idx="45">
                  <c:v>1.130793108</c:v>
                </c:pt>
                <c:pt idx="46">
                  <c:v>1.1317382170000001</c:v>
                </c:pt>
                <c:pt idx="47">
                  <c:v>1.13247802</c:v>
                </c:pt>
                <c:pt idx="48">
                  <c:v>1.133008993</c:v>
                </c:pt>
                <c:pt idx="49">
                  <c:v>1.1333285980000001</c:v>
                </c:pt>
                <c:pt idx="50">
                  <c:v>1.133435304</c:v>
                </c:pt>
                <c:pt idx="51">
                  <c:v>1.1333285980000001</c:v>
                </c:pt>
                <c:pt idx="52">
                  <c:v>1.133008993</c:v>
                </c:pt>
                <c:pt idx="53">
                  <c:v>1.13247802</c:v>
                </c:pt>
                <c:pt idx="54">
                  <c:v>1.1317382170000001</c:v>
                </c:pt>
                <c:pt idx="55">
                  <c:v>1.130793108</c:v>
                </c:pt>
                <c:pt idx="56">
                  <c:v>1.1296471779999999</c:v>
                </c:pt>
                <c:pt idx="57">
                  <c:v>1.1283058340000001</c:v>
                </c:pt>
                <c:pt idx="58">
                  <c:v>1.1267753659999999</c:v>
                </c:pt>
                <c:pt idx="59">
                  <c:v>1.1250628920000001</c:v>
                </c:pt>
                <c:pt idx="60">
                  <c:v>1.1231763100000001</c:v>
                </c:pt>
                <c:pt idx="61">
                  <c:v>1.1211242340000001</c:v>
                </c:pt>
                <c:pt idx="62">
                  <c:v>1.118915927</c:v>
                </c:pt>
                <c:pt idx="63">
                  <c:v>1.116561234</c:v>
                </c:pt>
                <c:pt idx="64">
                  <c:v>1.114070508</c:v>
                </c:pt>
                <c:pt idx="65">
                  <c:v>1.111454535</c:v>
                </c:pt>
                <c:pt idx="66">
                  <c:v>1.1087244549999999</c:v>
                </c:pt>
                <c:pt idx="67">
                  <c:v>1.1058916860000001</c:v>
                </c:pt>
                <c:pt idx="68">
                  <c:v>1.1029678439999999</c:v>
                </c:pt>
                <c:pt idx="69">
                  <c:v>1.0999646620000001</c:v>
                </c:pt>
                <c:pt idx="70">
                  <c:v>1.0968939170000001</c:v>
                </c:pt>
                <c:pt idx="71">
                  <c:v>1.0937673530000001</c:v>
                </c:pt>
                <c:pt idx="72">
                  <c:v>1.0905966060000001</c:v>
                </c:pt>
                <c:pt idx="73">
                  <c:v>1.087393136</c:v>
                </c:pt>
                <c:pt idx="74">
                  <c:v>1.084168164</c:v>
                </c:pt>
                <c:pt idx="75">
                  <c:v>1.0809326029999999</c:v>
                </c:pt>
                <c:pt idx="76">
                  <c:v>1.0776970079999999</c:v>
                </c:pt>
                <c:pt idx="77">
                  <c:v>1.074471518</c:v>
                </c:pt>
                <c:pt idx="78">
                  <c:v>1.071265814</c:v>
                </c:pt>
                <c:pt idx="79">
                  <c:v>1.0680890729999999</c:v>
                </c:pt>
                <c:pt idx="80">
                  <c:v>1.064949935</c:v>
                </c:pt>
                <c:pt idx="81">
                  <c:v>1.061856473</c:v>
                </c:pt>
                <c:pt idx="82">
                  <c:v>1.0588161659999999</c:v>
                </c:pt>
                <c:pt idx="83">
                  <c:v>1.0558358839999999</c:v>
                </c:pt>
                <c:pt idx="84">
                  <c:v>1.0529218739999999</c:v>
                </c:pt>
                <c:pt idx="85">
                  <c:v>1.050079751</c:v>
                </c:pt>
                <c:pt idx="86">
                  <c:v>1.0473144969999999</c:v>
                </c:pt>
                <c:pt idx="87">
                  <c:v>1.044630467</c:v>
                </c:pt>
                <c:pt idx="88">
                  <c:v>1.0420313910000001</c:v>
                </c:pt>
                <c:pt idx="89">
                  <c:v>1.0395203900000001</c:v>
                </c:pt>
                <c:pt idx="90">
                  <c:v>1.0370999919999999</c:v>
                </c:pt>
                <c:pt idx="91">
                  <c:v>1.0347721489999999</c:v>
                </c:pt>
                <c:pt idx="92">
                  <c:v>1.032538264</c:v>
                </c:pt>
                <c:pt idx="93">
                  <c:v>1.030399214</c:v>
                </c:pt>
                <c:pt idx="94">
                  <c:v>1.028355379</c:v>
                </c:pt>
                <c:pt idx="95">
                  <c:v>1.0264066730000001</c:v>
                </c:pt>
                <c:pt idx="96">
                  <c:v>1.024552575</c:v>
                </c:pt>
                <c:pt idx="97">
                  <c:v>1.0227921630000001</c:v>
                </c:pt>
                <c:pt idx="98">
                  <c:v>1.021124146</c:v>
                </c:pt>
                <c:pt idx="99">
                  <c:v>1.019546901</c:v>
                </c:pt>
                <c:pt idx="100">
                  <c:v>1.0180585049999999</c:v>
                </c:pt>
              </c:numCache>
            </c:numRef>
          </c:val>
        </c:ser>
        <c:ser>
          <c:idx val="88"/>
          <c:order val="88"/>
          <c:val>
            <c:numRef>
              <c:f>Sheet1!$A$89:$CW$89</c:f>
              <c:numCache>
                <c:formatCode>General</c:formatCode>
                <c:ptCount val="101"/>
                <c:pt idx="0">
                  <c:v>1.0170068590000001</c:v>
                </c:pt>
                <c:pt idx="1">
                  <c:v>1.0184085780000001</c:v>
                </c:pt>
                <c:pt idx="2">
                  <c:v>1.0198939709999999</c:v>
                </c:pt>
                <c:pt idx="3">
                  <c:v>1.021464851</c:v>
                </c:pt>
                <c:pt idx="4">
                  <c:v>1.023122745</c:v>
                </c:pt>
                <c:pt idx="5">
                  <c:v>1.024868868</c:v>
                </c:pt>
                <c:pt idx="6">
                  <c:v>1.02670409</c:v>
                </c:pt>
                <c:pt idx="7">
                  <c:v>1.028628901</c:v>
                </c:pt>
                <c:pt idx="8">
                  <c:v>1.0306433829999999</c:v>
                </c:pt>
                <c:pt idx="9">
                  <c:v>1.0327471770000001</c:v>
                </c:pt>
                <c:pt idx="10">
                  <c:v>1.034939456</c:v>
                </c:pt>
                <c:pt idx="11">
                  <c:v>1.037218902</c:v>
                </c:pt>
                <c:pt idx="12">
                  <c:v>1.0395836730000001</c:v>
                </c:pt>
                <c:pt idx="13">
                  <c:v>1.0420313910000001</c:v>
                </c:pt>
                <c:pt idx="14">
                  <c:v>1.044559115</c:v>
                </c:pt>
                <c:pt idx="15">
                  <c:v>1.0471633330000001</c:v>
                </c:pt>
                <c:pt idx="16">
                  <c:v>1.0498399439999999</c:v>
                </c:pt>
                <c:pt idx="17">
                  <c:v>1.052584255</c:v>
                </c:pt>
                <c:pt idx="18">
                  <c:v>1.055390979</c:v>
                </c:pt>
                <c:pt idx="19">
                  <c:v>1.0582542319999999</c:v>
                </c:pt>
                <c:pt idx="20">
                  <c:v>1.061167545</c:v>
                </c:pt>
                <c:pt idx="21">
                  <c:v>1.0641238740000001</c:v>
                </c:pt>
                <c:pt idx="22">
                  <c:v>1.0671156159999999</c:v>
                </c:pt>
                <c:pt idx="23">
                  <c:v>1.0701346350000001</c:v>
                </c:pt>
                <c:pt idx="24">
                  <c:v>1.0731722859999999</c:v>
                </c:pt>
                <c:pt idx="25">
                  <c:v>1.0762194549999999</c:v>
                </c:pt>
                <c:pt idx="26">
                  <c:v>1.0792665910000001</c:v>
                </c:pt>
                <c:pt idx="27">
                  <c:v>1.082303756</c:v>
                </c:pt>
                <c:pt idx="28">
                  <c:v>1.08532067</c:v>
                </c:pt>
                <c:pt idx="29">
                  <c:v>1.088306767</c:v>
                </c:pt>
                <c:pt idx="30">
                  <c:v>1.091251255</c:v>
                </c:pt>
                <c:pt idx="31">
                  <c:v>1.094143173</c:v>
                </c:pt>
                <c:pt idx="32">
                  <c:v>1.0969714639999999</c:v>
                </c:pt>
                <c:pt idx="33">
                  <c:v>1.0997250350000001</c:v>
                </c:pt>
                <c:pt idx="34">
                  <c:v>1.1023928359999999</c:v>
                </c:pt>
                <c:pt idx="35">
                  <c:v>1.1049639280000001</c:v>
                </c:pt>
                <c:pt idx="36">
                  <c:v>1.1074275579999999</c:v>
                </c:pt>
                <c:pt idx="37">
                  <c:v>1.1097732360000001</c:v>
                </c:pt>
                <c:pt idx="38">
                  <c:v>1.111990802</c:v>
                </c:pt>
                <c:pt idx="39">
                  <c:v>1.114070508</c:v>
                </c:pt>
                <c:pt idx="40">
                  <c:v>1.11600308</c:v>
                </c:pt>
                <c:pt idx="41">
                  <c:v>1.117779796</c:v>
                </c:pt>
                <c:pt idx="42">
                  <c:v>1.119392543</c:v>
                </c:pt>
                <c:pt idx="43">
                  <c:v>1.1208338840000001</c:v>
                </c:pt>
                <c:pt idx="44">
                  <c:v>1.122097114</c:v>
                </c:pt>
                <c:pt idx="45">
                  <c:v>1.1231763100000001</c:v>
                </c:pt>
                <c:pt idx="46">
                  <c:v>1.1240663799999999</c:v>
                </c:pt>
                <c:pt idx="47">
                  <c:v>1.1247631010000001</c:v>
                </c:pt>
                <c:pt idx="48">
                  <c:v>1.1252631529999999</c:v>
                </c:pt>
                <c:pt idx="49">
                  <c:v>1.125564145</c:v>
                </c:pt>
                <c:pt idx="50">
                  <c:v>1.1256646370000001</c:v>
                </c:pt>
                <c:pt idx="51">
                  <c:v>1.125564145</c:v>
                </c:pt>
                <c:pt idx="52">
                  <c:v>1.1252631529999999</c:v>
                </c:pt>
                <c:pt idx="53">
                  <c:v>1.1247631010000001</c:v>
                </c:pt>
                <c:pt idx="54">
                  <c:v>1.1240663799999999</c:v>
                </c:pt>
                <c:pt idx="55">
                  <c:v>1.1231763100000001</c:v>
                </c:pt>
                <c:pt idx="56">
                  <c:v>1.122097114</c:v>
                </c:pt>
                <c:pt idx="57">
                  <c:v>1.1208338840000001</c:v>
                </c:pt>
                <c:pt idx="58">
                  <c:v>1.119392543</c:v>
                </c:pt>
                <c:pt idx="59">
                  <c:v>1.117779796</c:v>
                </c:pt>
                <c:pt idx="60">
                  <c:v>1.11600308</c:v>
                </c:pt>
                <c:pt idx="61">
                  <c:v>1.114070508</c:v>
                </c:pt>
                <c:pt idx="62">
                  <c:v>1.111990802</c:v>
                </c:pt>
                <c:pt idx="63">
                  <c:v>1.1097732360000001</c:v>
                </c:pt>
                <c:pt idx="64">
                  <c:v>1.1074275579999999</c:v>
                </c:pt>
                <c:pt idx="65">
                  <c:v>1.1049639280000001</c:v>
                </c:pt>
                <c:pt idx="66">
                  <c:v>1.1023928359999999</c:v>
                </c:pt>
                <c:pt idx="67">
                  <c:v>1.0997250350000001</c:v>
                </c:pt>
                <c:pt idx="68">
                  <c:v>1.0969714639999999</c:v>
                </c:pt>
                <c:pt idx="69">
                  <c:v>1.094143173</c:v>
                </c:pt>
                <c:pt idx="70">
                  <c:v>1.091251255</c:v>
                </c:pt>
                <c:pt idx="71">
                  <c:v>1.088306767</c:v>
                </c:pt>
                <c:pt idx="72">
                  <c:v>1.08532067</c:v>
                </c:pt>
                <c:pt idx="73">
                  <c:v>1.082303756</c:v>
                </c:pt>
                <c:pt idx="74">
                  <c:v>1.0792665910000001</c:v>
                </c:pt>
                <c:pt idx="75">
                  <c:v>1.0762194549999999</c:v>
                </c:pt>
                <c:pt idx="76">
                  <c:v>1.0731722859999999</c:v>
                </c:pt>
                <c:pt idx="77">
                  <c:v>1.0701346350000001</c:v>
                </c:pt>
                <c:pt idx="78">
                  <c:v>1.0671156159999999</c:v>
                </c:pt>
                <c:pt idx="79">
                  <c:v>1.0641238740000001</c:v>
                </c:pt>
                <c:pt idx="80">
                  <c:v>1.061167545</c:v>
                </c:pt>
                <c:pt idx="81">
                  <c:v>1.0582542319999999</c:v>
                </c:pt>
                <c:pt idx="82">
                  <c:v>1.055390979</c:v>
                </c:pt>
                <c:pt idx="83">
                  <c:v>1.052584255</c:v>
                </c:pt>
                <c:pt idx="84">
                  <c:v>1.0498399439999999</c:v>
                </c:pt>
                <c:pt idx="85">
                  <c:v>1.0471633330000001</c:v>
                </c:pt>
                <c:pt idx="86">
                  <c:v>1.044559115</c:v>
                </c:pt>
                <c:pt idx="87">
                  <c:v>1.0420313910000001</c:v>
                </c:pt>
                <c:pt idx="88">
                  <c:v>1.0395836730000001</c:v>
                </c:pt>
                <c:pt idx="89">
                  <c:v>1.037218902</c:v>
                </c:pt>
                <c:pt idx="90">
                  <c:v>1.034939456</c:v>
                </c:pt>
                <c:pt idx="91">
                  <c:v>1.0327471770000001</c:v>
                </c:pt>
                <c:pt idx="92">
                  <c:v>1.0306433829999999</c:v>
                </c:pt>
                <c:pt idx="93">
                  <c:v>1.028628901</c:v>
                </c:pt>
                <c:pt idx="94">
                  <c:v>1.02670409</c:v>
                </c:pt>
                <c:pt idx="95">
                  <c:v>1.024868868</c:v>
                </c:pt>
                <c:pt idx="96">
                  <c:v>1.023122745</c:v>
                </c:pt>
                <c:pt idx="97">
                  <c:v>1.021464851</c:v>
                </c:pt>
                <c:pt idx="98">
                  <c:v>1.0198939709999999</c:v>
                </c:pt>
                <c:pt idx="99">
                  <c:v>1.0184085780000001</c:v>
                </c:pt>
                <c:pt idx="100">
                  <c:v>1.0170068590000001</c:v>
                </c:pt>
              </c:numCache>
            </c:numRef>
          </c:val>
        </c:ser>
        <c:ser>
          <c:idx val="89"/>
          <c:order val="89"/>
          <c:val>
            <c:numRef>
              <c:f>Sheet1!$A$90:$CW$90</c:f>
              <c:numCache>
                <c:formatCode>General</c:formatCode>
                <c:ptCount val="101"/>
                <c:pt idx="0">
                  <c:v>1.015990851</c:v>
                </c:pt>
                <c:pt idx="1">
                  <c:v>1.0173088290000001</c:v>
                </c:pt>
                <c:pt idx="2">
                  <c:v>1.018705484</c:v>
                </c:pt>
                <c:pt idx="3">
                  <c:v>1.0201825170000001</c:v>
                </c:pt>
                <c:pt idx="4">
                  <c:v>1.021741367</c:v>
                </c:pt>
                <c:pt idx="5">
                  <c:v>1.023383175</c:v>
                </c:pt>
                <c:pt idx="6">
                  <c:v>1.0251087590000001</c:v>
                </c:pt>
                <c:pt idx="7">
                  <c:v>1.02691858</c:v>
                </c:pt>
                <c:pt idx="8">
                  <c:v>1.0288127140000001</c:v>
                </c:pt>
                <c:pt idx="9">
                  <c:v>1.030790825</c:v>
                </c:pt>
                <c:pt idx="10">
                  <c:v>1.0328521349999999</c:v>
                </c:pt>
                <c:pt idx="11">
                  <c:v>1.034995404</c:v>
                </c:pt>
                <c:pt idx="12">
                  <c:v>1.037218902</c:v>
                </c:pt>
                <c:pt idx="13">
                  <c:v>1.0395203900000001</c:v>
                </c:pt>
                <c:pt idx="14">
                  <c:v>1.041897106</c:v>
                </c:pt>
                <c:pt idx="15">
                  <c:v>1.0443457439999999</c:v>
                </c:pt>
                <c:pt idx="16">
                  <c:v>1.046862451</c:v>
                </c:pt>
                <c:pt idx="17">
                  <c:v>1.0494428149999999</c:v>
                </c:pt>
                <c:pt idx="18">
                  <c:v>1.0520818620000001</c:v>
                </c:pt>
                <c:pt idx="19">
                  <c:v>1.054774061</c:v>
                </c:pt>
                <c:pt idx="20">
                  <c:v>1.0575133299999999</c:v>
                </c:pt>
                <c:pt idx="21">
                  <c:v>1.060293044</c:v>
                </c:pt>
                <c:pt idx="22">
                  <c:v>1.0631060560000001</c:v>
                </c:pt>
                <c:pt idx="23">
                  <c:v>1.0659447150000001</c:v>
                </c:pt>
                <c:pt idx="24">
                  <c:v>1.068800894</c:v>
                </c:pt>
                <c:pt idx="25">
                  <c:v>1.0716660220000001</c:v>
                </c:pt>
                <c:pt idx="26">
                  <c:v>1.074531119</c:v>
                </c:pt>
                <c:pt idx="27">
                  <c:v>1.07738684</c:v>
                </c:pt>
                <c:pt idx="28">
                  <c:v>1.080223521</c:v>
                </c:pt>
                <c:pt idx="29">
                  <c:v>1.083031225</c:v>
                </c:pt>
                <c:pt idx="30">
                  <c:v>1.085799806</c:v>
                </c:pt>
                <c:pt idx="31">
                  <c:v>1.0885189580000001</c:v>
                </c:pt>
                <c:pt idx="32">
                  <c:v>1.0911782830000001</c:v>
                </c:pt>
                <c:pt idx="33">
                  <c:v>1.0937673530000001</c:v>
                </c:pt>
                <c:pt idx="34">
                  <c:v>1.096275777</c:v>
                </c:pt>
                <c:pt idx="35">
                  <c:v>1.098693269</c:v>
                </c:pt>
                <c:pt idx="36">
                  <c:v>1.10100972</c:v>
                </c:pt>
                <c:pt idx="37">
                  <c:v>1.1032152639999999</c:v>
                </c:pt>
                <c:pt idx="38">
                  <c:v>1.10530035</c:v>
                </c:pt>
                <c:pt idx="39">
                  <c:v>1.107255812</c:v>
                </c:pt>
                <c:pt idx="40">
                  <c:v>1.109072931</c:v>
                </c:pt>
                <c:pt idx="41">
                  <c:v>1.1107435029999999</c:v>
                </c:pt>
                <c:pt idx="42">
                  <c:v>1.112259903</c:v>
                </c:pt>
                <c:pt idx="43">
                  <c:v>1.113615137</c:v>
                </c:pt>
                <c:pt idx="44">
                  <c:v>1.1148028999999999</c:v>
                </c:pt>
                <c:pt idx="45">
                  <c:v>1.115817624</c:v>
                </c:pt>
                <c:pt idx="46">
                  <c:v>1.11665452</c:v>
                </c:pt>
                <c:pt idx="47">
                  <c:v>1.1173096179999991</c:v>
                </c:pt>
                <c:pt idx="48">
                  <c:v>1.117779796</c:v>
                </c:pt>
                <c:pt idx="49">
                  <c:v>1.118062807</c:v>
                </c:pt>
                <c:pt idx="50">
                  <c:v>1.1181572950000001</c:v>
                </c:pt>
                <c:pt idx="51">
                  <c:v>1.118062807</c:v>
                </c:pt>
                <c:pt idx="52">
                  <c:v>1.117779796</c:v>
                </c:pt>
                <c:pt idx="53">
                  <c:v>1.1173096179999991</c:v>
                </c:pt>
                <c:pt idx="54">
                  <c:v>1.11665452</c:v>
                </c:pt>
                <c:pt idx="55">
                  <c:v>1.115817624</c:v>
                </c:pt>
                <c:pt idx="56">
                  <c:v>1.1148028999999999</c:v>
                </c:pt>
                <c:pt idx="57">
                  <c:v>1.113615137</c:v>
                </c:pt>
                <c:pt idx="58">
                  <c:v>1.112259903</c:v>
                </c:pt>
                <c:pt idx="59">
                  <c:v>1.1107435029999999</c:v>
                </c:pt>
                <c:pt idx="60">
                  <c:v>1.109072931</c:v>
                </c:pt>
                <c:pt idx="61">
                  <c:v>1.107255812</c:v>
                </c:pt>
                <c:pt idx="62">
                  <c:v>1.10530035</c:v>
                </c:pt>
                <c:pt idx="63">
                  <c:v>1.1032152639999999</c:v>
                </c:pt>
                <c:pt idx="64">
                  <c:v>1.10100972</c:v>
                </c:pt>
                <c:pt idx="65">
                  <c:v>1.098693269</c:v>
                </c:pt>
                <c:pt idx="66">
                  <c:v>1.096275777</c:v>
                </c:pt>
                <c:pt idx="67">
                  <c:v>1.0937673530000001</c:v>
                </c:pt>
                <c:pt idx="68">
                  <c:v>1.0911782830000001</c:v>
                </c:pt>
                <c:pt idx="69">
                  <c:v>1.0885189580000001</c:v>
                </c:pt>
                <c:pt idx="70">
                  <c:v>1.085799806</c:v>
                </c:pt>
                <c:pt idx="71">
                  <c:v>1.083031225</c:v>
                </c:pt>
                <c:pt idx="72">
                  <c:v>1.080223521</c:v>
                </c:pt>
                <c:pt idx="73">
                  <c:v>1.07738684</c:v>
                </c:pt>
                <c:pt idx="74">
                  <c:v>1.074531119</c:v>
                </c:pt>
                <c:pt idx="75">
                  <c:v>1.0716660220000001</c:v>
                </c:pt>
                <c:pt idx="76">
                  <c:v>1.068800894</c:v>
                </c:pt>
                <c:pt idx="77">
                  <c:v>1.0659447150000001</c:v>
                </c:pt>
                <c:pt idx="78">
                  <c:v>1.0631060560000001</c:v>
                </c:pt>
                <c:pt idx="79">
                  <c:v>1.060293044</c:v>
                </c:pt>
                <c:pt idx="80">
                  <c:v>1.0575133299999999</c:v>
                </c:pt>
                <c:pt idx="81">
                  <c:v>1.054774061</c:v>
                </c:pt>
                <c:pt idx="82">
                  <c:v>1.0520818620000001</c:v>
                </c:pt>
                <c:pt idx="83">
                  <c:v>1.0494428149999999</c:v>
                </c:pt>
                <c:pt idx="84">
                  <c:v>1.046862451</c:v>
                </c:pt>
                <c:pt idx="85">
                  <c:v>1.0443457439999999</c:v>
                </c:pt>
                <c:pt idx="86">
                  <c:v>1.041897106</c:v>
                </c:pt>
                <c:pt idx="87">
                  <c:v>1.0395203900000001</c:v>
                </c:pt>
                <c:pt idx="88">
                  <c:v>1.037218902</c:v>
                </c:pt>
                <c:pt idx="89">
                  <c:v>1.034995404</c:v>
                </c:pt>
                <c:pt idx="90">
                  <c:v>1.0328521349999999</c:v>
                </c:pt>
                <c:pt idx="91">
                  <c:v>1.030790825</c:v>
                </c:pt>
                <c:pt idx="92">
                  <c:v>1.0288127140000001</c:v>
                </c:pt>
                <c:pt idx="93">
                  <c:v>1.02691858</c:v>
                </c:pt>
                <c:pt idx="94">
                  <c:v>1.0251087590000001</c:v>
                </c:pt>
                <c:pt idx="95">
                  <c:v>1.023383175</c:v>
                </c:pt>
                <c:pt idx="96">
                  <c:v>1.021741367</c:v>
                </c:pt>
                <c:pt idx="97">
                  <c:v>1.0201825170000001</c:v>
                </c:pt>
                <c:pt idx="98">
                  <c:v>1.018705484</c:v>
                </c:pt>
                <c:pt idx="99">
                  <c:v>1.0173088290000001</c:v>
                </c:pt>
                <c:pt idx="100">
                  <c:v>1.015990851</c:v>
                </c:pt>
              </c:numCache>
            </c:numRef>
          </c:val>
        </c:ser>
        <c:ser>
          <c:idx val="90"/>
          <c:order val="90"/>
          <c:val>
            <c:numRef>
              <c:f>Sheet1!$A$91:$CW$91</c:f>
              <c:numCache>
                <c:formatCode>General</c:formatCode>
                <c:ptCount val="101"/>
                <c:pt idx="0">
                  <c:v>1.015011503</c:v>
                </c:pt>
                <c:pt idx="1">
                  <c:v>1.016248762</c:v>
                </c:pt>
                <c:pt idx="2">
                  <c:v>1.0175598800000001</c:v>
                </c:pt>
                <c:pt idx="3">
                  <c:v>1.0189464530000001</c:v>
                </c:pt>
                <c:pt idx="4">
                  <c:v>1.0204098319999999</c:v>
                </c:pt>
                <c:pt idx="5">
                  <c:v>1.0219510890000001</c:v>
                </c:pt>
                <c:pt idx="6">
                  <c:v>1.0235709909999999</c:v>
                </c:pt>
                <c:pt idx="7">
                  <c:v>1.0252699700000001</c:v>
                </c:pt>
                <c:pt idx="8">
                  <c:v>1.0270481</c:v>
                </c:pt>
                <c:pt idx="9">
                  <c:v>1.028905062</c:v>
                </c:pt>
                <c:pt idx="10">
                  <c:v>1.030840129</c:v>
                </c:pt>
                <c:pt idx="11">
                  <c:v>1.0328521349999999</c:v>
                </c:pt>
                <c:pt idx="12">
                  <c:v>1.034939456</c:v>
                </c:pt>
                <c:pt idx="13">
                  <c:v>1.0370999919999999</c:v>
                </c:pt>
                <c:pt idx="14">
                  <c:v>1.039331147</c:v>
                </c:pt>
                <c:pt idx="15">
                  <c:v>1.04162982</c:v>
                </c:pt>
                <c:pt idx="16">
                  <c:v>1.043992394</c:v>
                </c:pt>
                <c:pt idx="17">
                  <c:v>1.0464147239999999</c:v>
                </c:pt>
                <c:pt idx="18">
                  <c:v>1.0488921449999999</c:v>
                </c:pt>
                <c:pt idx="19">
                  <c:v>1.0514194619999999</c:v>
                </c:pt>
                <c:pt idx="20">
                  <c:v>1.0539909670000001</c:v>
                </c:pt>
                <c:pt idx="21">
                  <c:v>1.0566004389999999</c:v>
                </c:pt>
                <c:pt idx="22">
                  <c:v>1.05924117</c:v>
                </c:pt>
                <c:pt idx="23">
                  <c:v>1.061905978</c:v>
                </c:pt>
                <c:pt idx="24">
                  <c:v>1.064587232</c:v>
                </c:pt>
                <c:pt idx="25">
                  <c:v>1.067276887</c:v>
                </c:pt>
                <c:pt idx="26">
                  <c:v>1.069966513</c:v>
                </c:pt>
                <c:pt idx="27">
                  <c:v>1.0726473379999999</c:v>
                </c:pt>
                <c:pt idx="28">
                  <c:v>1.0753102880000001</c:v>
                </c:pt>
                <c:pt idx="29">
                  <c:v>1.0779460359999999</c:v>
                </c:pt>
                <c:pt idx="30">
                  <c:v>1.0805450569999999</c:v>
                </c:pt>
                <c:pt idx="31">
                  <c:v>1.083097677</c:v>
                </c:pt>
                <c:pt idx="32">
                  <c:v>1.0855941330000001</c:v>
                </c:pt>
                <c:pt idx="33">
                  <c:v>1.088024637</c:v>
                </c:pt>
                <c:pt idx="34">
                  <c:v>1.0903794339999999</c:v>
                </c:pt>
                <c:pt idx="35">
                  <c:v>1.092648869</c:v>
                </c:pt>
                <c:pt idx="36">
                  <c:v>1.09482345</c:v>
                </c:pt>
                <c:pt idx="37">
                  <c:v>1.0968939170000001</c:v>
                </c:pt>
                <c:pt idx="38">
                  <c:v>1.0988513040000001</c:v>
                </c:pt>
                <c:pt idx="39">
                  <c:v>1.1006870049999999</c:v>
                </c:pt>
                <c:pt idx="40">
                  <c:v>1.1023928359999999</c:v>
                </c:pt>
                <c:pt idx="41">
                  <c:v>1.1039610950000001</c:v>
                </c:pt>
                <c:pt idx="42">
                  <c:v>1.105384624</c:v>
                </c:pt>
                <c:pt idx="43">
                  <c:v>1.106656858</c:v>
                </c:pt>
                <c:pt idx="44">
                  <c:v>1.107771877</c:v>
                </c:pt>
                <c:pt idx="45">
                  <c:v>1.1087244549999999</c:v>
                </c:pt>
                <c:pt idx="46">
                  <c:v>1.1095100959999999</c:v>
                </c:pt>
                <c:pt idx="47">
                  <c:v>1.1101250730000001</c:v>
                </c:pt>
                <c:pt idx="48">
                  <c:v>1.1105664550000001</c:v>
                </c:pt>
                <c:pt idx="49">
                  <c:v>1.1108321329999999</c:v>
                </c:pt>
                <c:pt idx="50">
                  <c:v>1.1109208349999999</c:v>
                </c:pt>
                <c:pt idx="51">
                  <c:v>1.1108321329999999</c:v>
                </c:pt>
                <c:pt idx="52">
                  <c:v>1.1105664550000001</c:v>
                </c:pt>
                <c:pt idx="53">
                  <c:v>1.1101250730000001</c:v>
                </c:pt>
                <c:pt idx="54">
                  <c:v>1.1095100959999999</c:v>
                </c:pt>
                <c:pt idx="55">
                  <c:v>1.1087244549999999</c:v>
                </c:pt>
                <c:pt idx="56">
                  <c:v>1.107771877</c:v>
                </c:pt>
                <c:pt idx="57">
                  <c:v>1.106656858</c:v>
                </c:pt>
                <c:pt idx="58">
                  <c:v>1.105384624</c:v>
                </c:pt>
                <c:pt idx="59">
                  <c:v>1.1039610950000001</c:v>
                </c:pt>
                <c:pt idx="60">
                  <c:v>1.1023928359999999</c:v>
                </c:pt>
                <c:pt idx="61">
                  <c:v>1.1006870049999999</c:v>
                </c:pt>
                <c:pt idx="62">
                  <c:v>1.0988513040000001</c:v>
                </c:pt>
                <c:pt idx="63">
                  <c:v>1.0968939170000001</c:v>
                </c:pt>
                <c:pt idx="64">
                  <c:v>1.09482345</c:v>
                </c:pt>
                <c:pt idx="65">
                  <c:v>1.092648869</c:v>
                </c:pt>
                <c:pt idx="66">
                  <c:v>1.0903794339999999</c:v>
                </c:pt>
                <c:pt idx="67">
                  <c:v>1.088024637</c:v>
                </c:pt>
                <c:pt idx="68">
                  <c:v>1.0855941330000001</c:v>
                </c:pt>
                <c:pt idx="69">
                  <c:v>1.083097677</c:v>
                </c:pt>
                <c:pt idx="70">
                  <c:v>1.0805450569999999</c:v>
                </c:pt>
                <c:pt idx="71">
                  <c:v>1.0779460359999999</c:v>
                </c:pt>
                <c:pt idx="72">
                  <c:v>1.0753102880000001</c:v>
                </c:pt>
                <c:pt idx="73">
                  <c:v>1.0726473379999999</c:v>
                </c:pt>
                <c:pt idx="74">
                  <c:v>1.069966513</c:v>
                </c:pt>
                <c:pt idx="75">
                  <c:v>1.067276887</c:v>
                </c:pt>
                <c:pt idx="76">
                  <c:v>1.064587232</c:v>
                </c:pt>
                <c:pt idx="77">
                  <c:v>1.061905978</c:v>
                </c:pt>
                <c:pt idx="78">
                  <c:v>1.05924117</c:v>
                </c:pt>
                <c:pt idx="79">
                  <c:v>1.0566004389999999</c:v>
                </c:pt>
                <c:pt idx="80">
                  <c:v>1.0539909670000001</c:v>
                </c:pt>
                <c:pt idx="81">
                  <c:v>1.0514194619999999</c:v>
                </c:pt>
                <c:pt idx="82">
                  <c:v>1.0488921449999999</c:v>
                </c:pt>
                <c:pt idx="83">
                  <c:v>1.0464147239999999</c:v>
                </c:pt>
                <c:pt idx="84">
                  <c:v>1.043992394</c:v>
                </c:pt>
                <c:pt idx="85">
                  <c:v>1.04162982</c:v>
                </c:pt>
                <c:pt idx="86">
                  <c:v>1.039331147</c:v>
                </c:pt>
                <c:pt idx="87">
                  <c:v>1.0370999919999999</c:v>
                </c:pt>
                <c:pt idx="88">
                  <c:v>1.034939456</c:v>
                </c:pt>
                <c:pt idx="89">
                  <c:v>1.0328521349999999</c:v>
                </c:pt>
                <c:pt idx="90">
                  <c:v>1.030840129</c:v>
                </c:pt>
                <c:pt idx="91">
                  <c:v>1.028905062</c:v>
                </c:pt>
                <c:pt idx="92">
                  <c:v>1.0270481</c:v>
                </c:pt>
                <c:pt idx="93">
                  <c:v>1.0252699700000001</c:v>
                </c:pt>
                <c:pt idx="94">
                  <c:v>1.0235709909999999</c:v>
                </c:pt>
                <c:pt idx="95">
                  <c:v>1.0219510890000001</c:v>
                </c:pt>
                <c:pt idx="96">
                  <c:v>1.0204098319999999</c:v>
                </c:pt>
                <c:pt idx="97">
                  <c:v>1.0189464530000001</c:v>
                </c:pt>
                <c:pt idx="98">
                  <c:v>1.0175598800000001</c:v>
                </c:pt>
                <c:pt idx="99">
                  <c:v>1.016248762</c:v>
                </c:pt>
                <c:pt idx="100">
                  <c:v>1.015011503</c:v>
                </c:pt>
              </c:numCache>
            </c:numRef>
          </c:val>
        </c:ser>
        <c:ser>
          <c:idx val="91"/>
          <c:order val="91"/>
          <c:val>
            <c:numRef>
              <c:f>Sheet1!$A$92:$CW$92</c:f>
              <c:numCache>
                <c:formatCode>General</c:formatCode>
                <c:ptCount val="101"/>
                <c:pt idx="0">
                  <c:v>1.0140696039999999</c:v>
                </c:pt>
                <c:pt idx="1">
                  <c:v>1.015229232</c:v>
                </c:pt>
                <c:pt idx="2">
                  <c:v>1.0164580830000001</c:v>
                </c:pt>
                <c:pt idx="3">
                  <c:v>1.0177576559999999</c:v>
                </c:pt>
                <c:pt idx="4">
                  <c:v>1.019129215</c:v>
                </c:pt>
                <c:pt idx="5">
                  <c:v>1.020573766</c:v>
                </c:pt>
                <c:pt idx="6">
                  <c:v>1.0220920259999999</c:v>
                </c:pt>
                <c:pt idx="7">
                  <c:v>1.0236844030000001</c:v>
                </c:pt>
                <c:pt idx="8">
                  <c:v>1.025350964</c:v>
                </c:pt>
                <c:pt idx="9">
                  <c:v>1.027091411</c:v>
                </c:pt>
                <c:pt idx="10">
                  <c:v>1.028905062</c:v>
                </c:pt>
                <c:pt idx="11">
                  <c:v>1.030790825</c:v>
                </c:pt>
                <c:pt idx="12">
                  <c:v>1.0327471770000001</c:v>
                </c:pt>
                <c:pt idx="13">
                  <c:v>1.0347721489999999</c:v>
                </c:pt>
                <c:pt idx="14">
                  <c:v>1.03686331</c:v>
                </c:pt>
                <c:pt idx="15">
                  <c:v>1.039017753</c:v>
                </c:pt>
                <c:pt idx="16">
                  <c:v>1.0412320859999999</c:v>
                </c:pt>
                <c:pt idx="17">
                  <c:v>1.043502428</c:v>
                </c:pt>
                <c:pt idx="18">
                  <c:v>1.045824402</c:v>
                </c:pt>
                <c:pt idx="19">
                  <c:v>1.048193143</c:v>
                </c:pt>
                <c:pt idx="20">
                  <c:v>1.050603298</c:v>
                </c:pt>
                <c:pt idx="21">
                  <c:v>1.053049039</c:v>
                </c:pt>
                <c:pt idx="22">
                  <c:v>1.0555240770000001</c:v>
                </c:pt>
                <c:pt idx="23">
                  <c:v>1.058021681</c:v>
                </c:pt>
                <c:pt idx="24">
                  <c:v>1.060534699</c:v>
                </c:pt>
                <c:pt idx="25">
                  <c:v>1.063055592</c:v>
                </c:pt>
                <c:pt idx="26">
                  <c:v>1.0655764569999999</c:v>
                </c:pt>
                <c:pt idx="27">
                  <c:v>1.0680890729999999</c:v>
                </c:pt>
                <c:pt idx="28">
                  <c:v>1.0705849359999999</c:v>
                </c:pt>
                <c:pt idx="29">
                  <c:v>1.0730553039999999</c:v>
                </c:pt>
                <c:pt idx="30">
                  <c:v>1.075491248999999</c:v>
                </c:pt>
                <c:pt idx="31">
                  <c:v>1.077883704</c:v>
                </c:pt>
                <c:pt idx="32">
                  <c:v>1.080223521</c:v>
                </c:pt>
                <c:pt idx="33">
                  <c:v>1.082501522</c:v>
                </c:pt>
                <c:pt idx="34">
                  <c:v>1.0847085670000001</c:v>
                </c:pt>
                <c:pt idx="35">
                  <c:v>1.086835606</c:v>
                </c:pt>
                <c:pt idx="36">
                  <c:v>1.0888737429999999</c:v>
                </c:pt>
                <c:pt idx="37">
                  <c:v>1.090814299</c:v>
                </c:pt>
                <c:pt idx="38">
                  <c:v>1.092648869</c:v>
                </c:pt>
                <c:pt idx="39">
                  <c:v>1.0943693880000001</c:v>
                </c:pt>
                <c:pt idx="40">
                  <c:v>1.0959681859999999</c:v>
                </c:pt>
                <c:pt idx="41">
                  <c:v>1.0974380459999999</c:v>
                </c:pt>
                <c:pt idx="42">
                  <c:v>1.0987722550000001</c:v>
                </c:pt>
                <c:pt idx="43">
                  <c:v>1.0999646620000001</c:v>
                </c:pt>
                <c:pt idx="44">
                  <c:v>1.10100972</c:v>
                </c:pt>
                <c:pt idx="45">
                  <c:v>1.1019025280000001</c:v>
                </c:pt>
                <c:pt idx="46">
                  <c:v>1.1026388739999999</c:v>
                </c:pt>
                <c:pt idx="47">
                  <c:v>1.1032152639999999</c:v>
                </c:pt>
                <c:pt idx="48">
                  <c:v>1.103628952</c:v>
                </c:pt>
                <c:pt idx="49">
                  <c:v>1.1038779599999999</c:v>
                </c:pt>
                <c:pt idx="50">
                  <c:v>1.1039610950000001</c:v>
                </c:pt>
                <c:pt idx="51">
                  <c:v>1.1038779599999999</c:v>
                </c:pt>
                <c:pt idx="52">
                  <c:v>1.103628952</c:v>
                </c:pt>
                <c:pt idx="53">
                  <c:v>1.1032152639999999</c:v>
                </c:pt>
                <c:pt idx="54">
                  <c:v>1.1026388739999999</c:v>
                </c:pt>
                <c:pt idx="55">
                  <c:v>1.1019025280000001</c:v>
                </c:pt>
                <c:pt idx="56">
                  <c:v>1.10100972</c:v>
                </c:pt>
                <c:pt idx="57">
                  <c:v>1.0999646620000001</c:v>
                </c:pt>
                <c:pt idx="58">
                  <c:v>1.0987722550000001</c:v>
                </c:pt>
                <c:pt idx="59">
                  <c:v>1.0974380459999999</c:v>
                </c:pt>
                <c:pt idx="60">
                  <c:v>1.0959681859999999</c:v>
                </c:pt>
                <c:pt idx="61">
                  <c:v>1.0943693880000001</c:v>
                </c:pt>
                <c:pt idx="62">
                  <c:v>1.092648869</c:v>
                </c:pt>
                <c:pt idx="63">
                  <c:v>1.090814299</c:v>
                </c:pt>
                <c:pt idx="64">
                  <c:v>1.0888737429999999</c:v>
                </c:pt>
                <c:pt idx="65">
                  <c:v>1.086835606</c:v>
                </c:pt>
                <c:pt idx="66">
                  <c:v>1.0847085670000001</c:v>
                </c:pt>
                <c:pt idx="67">
                  <c:v>1.082501522</c:v>
                </c:pt>
                <c:pt idx="68">
                  <c:v>1.080223521</c:v>
                </c:pt>
                <c:pt idx="69">
                  <c:v>1.077883704</c:v>
                </c:pt>
                <c:pt idx="70">
                  <c:v>1.075491248999999</c:v>
                </c:pt>
                <c:pt idx="71">
                  <c:v>1.0730553039999999</c:v>
                </c:pt>
                <c:pt idx="72">
                  <c:v>1.0705849359999999</c:v>
                </c:pt>
                <c:pt idx="73">
                  <c:v>1.0680890729999999</c:v>
                </c:pt>
                <c:pt idx="74">
                  <c:v>1.0655764569999999</c:v>
                </c:pt>
                <c:pt idx="75">
                  <c:v>1.063055592</c:v>
                </c:pt>
                <c:pt idx="76">
                  <c:v>1.060534699</c:v>
                </c:pt>
                <c:pt idx="77">
                  <c:v>1.058021681</c:v>
                </c:pt>
                <c:pt idx="78">
                  <c:v>1.0555240770000001</c:v>
                </c:pt>
                <c:pt idx="79">
                  <c:v>1.053049039</c:v>
                </c:pt>
                <c:pt idx="80">
                  <c:v>1.050603298</c:v>
                </c:pt>
                <c:pt idx="81">
                  <c:v>1.048193143</c:v>
                </c:pt>
                <c:pt idx="82">
                  <c:v>1.045824402</c:v>
                </c:pt>
                <c:pt idx="83">
                  <c:v>1.043502428</c:v>
                </c:pt>
                <c:pt idx="84">
                  <c:v>1.0412320859999999</c:v>
                </c:pt>
                <c:pt idx="85">
                  <c:v>1.039017753</c:v>
                </c:pt>
                <c:pt idx="86">
                  <c:v>1.03686331</c:v>
                </c:pt>
                <c:pt idx="87">
                  <c:v>1.0347721489999999</c:v>
                </c:pt>
                <c:pt idx="88">
                  <c:v>1.0327471770000001</c:v>
                </c:pt>
                <c:pt idx="89">
                  <c:v>1.030790825</c:v>
                </c:pt>
                <c:pt idx="90">
                  <c:v>1.028905062</c:v>
                </c:pt>
                <c:pt idx="91">
                  <c:v>1.027091411</c:v>
                </c:pt>
                <c:pt idx="92">
                  <c:v>1.025350964</c:v>
                </c:pt>
                <c:pt idx="93">
                  <c:v>1.0236844030000001</c:v>
                </c:pt>
                <c:pt idx="94">
                  <c:v>1.0220920259999999</c:v>
                </c:pt>
                <c:pt idx="95">
                  <c:v>1.020573766</c:v>
                </c:pt>
                <c:pt idx="96">
                  <c:v>1.019129215</c:v>
                </c:pt>
                <c:pt idx="97">
                  <c:v>1.0177576559999999</c:v>
                </c:pt>
                <c:pt idx="98">
                  <c:v>1.0164580830000001</c:v>
                </c:pt>
                <c:pt idx="99">
                  <c:v>1.015229232</c:v>
                </c:pt>
                <c:pt idx="100">
                  <c:v>1.0140696039999999</c:v>
                </c:pt>
              </c:numCache>
            </c:numRef>
          </c:val>
        </c:ser>
        <c:ser>
          <c:idx val="92"/>
          <c:order val="92"/>
          <c:val>
            <c:numRef>
              <c:f>Sheet1!$A$93:$CW$93</c:f>
              <c:numCache>
                <c:formatCode>General</c:formatCode>
                <c:ptCount val="101"/>
                <c:pt idx="0">
                  <c:v>1.013165723</c:v>
                </c:pt>
                <c:pt idx="1">
                  <c:v>1.0142508530000001</c:v>
                </c:pt>
                <c:pt idx="2">
                  <c:v>1.015400758</c:v>
                </c:pt>
                <c:pt idx="3">
                  <c:v>1.0166168419999999</c:v>
                </c:pt>
                <c:pt idx="4">
                  <c:v>1.017900287</c:v>
                </c:pt>
                <c:pt idx="5">
                  <c:v>1.0192520350000001</c:v>
                </c:pt>
                <c:pt idx="6">
                  <c:v>1.020672757</c:v>
                </c:pt>
                <c:pt idx="7">
                  <c:v>1.022162834</c:v>
                </c:pt>
                <c:pt idx="8">
                  <c:v>1.0237223289999999</c:v>
                </c:pt>
                <c:pt idx="9">
                  <c:v>1.025350964</c:v>
                </c:pt>
                <c:pt idx="10">
                  <c:v>1.0270481</c:v>
                </c:pt>
                <c:pt idx="11">
                  <c:v>1.0288127140000001</c:v>
                </c:pt>
                <c:pt idx="12">
                  <c:v>1.0306433829999999</c:v>
                </c:pt>
                <c:pt idx="13">
                  <c:v>1.032538264</c:v>
                </c:pt>
                <c:pt idx="14">
                  <c:v>1.034495081</c:v>
                </c:pt>
                <c:pt idx="15">
                  <c:v>1.0365111149999999</c:v>
                </c:pt>
                <c:pt idx="16">
                  <c:v>1.0385831919999999</c:v>
                </c:pt>
                <c:pt idx="17">
                  <c:v>1.0407076790000001</c:v>
                </c:pt>
                <c:pt idx="18">
                  <c:v>1.0428804819999999</c:v>
                </c:pt>
                <c:pt idx="19">
                  <c:v>1.045097046</c:v>
                </c:pt>
                <c:pt idx="20">
                  <c:v>1.047352364</c:v>
                </c:pt>
                <c:pt idx="21">
                  <c:v>1.0496409819999999</c:v>
                </c:pt>
                <c:pt idx="22">
                  <c:v>1.0519570149999999</c:v>
                </c:pt>
                <c:pt idx="23">
                  <c:v>1.0542941640000001</c:v>
                </c:pt>
                <c:pt idx="24">
                  <c:v>1.0566457380000001</c:v>
                </c:pt>
                <c:pt idx="25">
                  <c:v>1.0590046790000001</c:v>
                </c:pt>
                <c:pt idx="26">
                  <c:v>1.061363595</c:v>
                </c:pt>
                <c:pt idx="27">
                  <c:v>1.0637147920000001</c:v>
                </c:pt>
                <c:pt idx="28">
                  <c:v>1.0660503109999999</c:v>
                </c:pt>
                <c:pt idx="29">
                  <c:v>1.068361975</c:v>
                </c:pt>
                <c:pt idx="30">
                  <c:v>1.0706414259999999</c:v>
                </c:pt>
                <c:pt idx="31">
                  <c:v>1.072880182</c:v>
                </c:pt>
                <c:pt idx="32">
                  <c:v>1.0750696799999999</c:v>
                </c:pt>
                <c:pt idx="33">
                  <c:v>1.077201335</c:v>
                </c:pt>
                <c:pt idx="34">
                  <c:v>1.0792665910000001</c:v>
                </c:pt>
                <c:pt idx="35">
                  <c:v>1.081256982</c:v>
                </c:pt>
                <c:pt idx="36">
                  <c:v>1.083164182</c:v>
                </c:pt>
                <c:pt idx="37">
                  <c:v>1.084980069</c:v>
                </c:pt>
                <c:pt idx="38">
                  <c:v>1.08669678</c:v>
                </c:pt>
                <c:pt idx="39">
                  <c:v>1.088306767</c:v>
                </c:pt>
                <c:pt idx="40">
                  <c:v>1.0898028529999999</c:v>
                </c:pt>
                <c:pt idx="41">
                  <c:v>1.0911782830000001</c:v>
                </c:pt>
                <c:pt idx="42">
                  <c:v>1.0924267780000001</c:v>
                </c:pt>
                <c:pt idx="43">
                  <c:v>1.0935425809999999</c:v>
                </c:pt>
                <c:pt idx="44">
                  <c:v>1.0945205</c:v>
                </c:pt>
                <c:pt idx="45">
                  <c:v>1.0953559509999999</c:v>
                </c:pt>
                <c:pt idx="46">
                  <c:v>1.0960449919999999</c:v>
                </c:pt>
                <c:pt idx="47">
                  <c:v>1.0965843529999999</c:v>
                </c:pt>
                <c:pt idx="48">
                  <c:v>1.0969714639999999</c:v>
                </c:pt>
                <c:pt idx="49">
                  <c:v>1.0972044750000001</c:v>
                </c:pt>
                <c:pt idx="50">
                  <c:v>1.0972822689999999</c:v>
                </c:pt>
                <c:pt idx="51">
                  <c:v>1.0972044750000001</c:v>
                </c:pt>
                <c:pt idx="52">
                  <c:v>1.0969714639999999</c:v>
                </c:pt>
                <c:pt idx="53">
                  <c:v>1.0965843529999999</c:v>
                </c:pt>
                <c:pt idx="54">
                  <c:v>1.0960449919999999</c:v>
                </c:pt>
                <c:pt idx="55">
                  <c:v>1.0953559509999999</c:v>
                </c:pt>
                <c:pt idx="56">
                  <c:v>1.0945205</c:v>
                </c:pt>
                <c:pt idx="57">
                  <c:v>1.0935425809999999</c:v>
                </c:pt>
                <c:pt idx="58">
                  <c:v>1.0924267780000001</c:v>
                </c:pt>
                <c:pt idx="59">
                  <c:v>1.0911782830000001</c:v>
                </c:pt>
                <c:pt idx="60">
                  <c:v>1.0898028529999999</c:v>
                </c:pt>
                <c:pt idx="61">
                  <c:v>1.088306767</c:v>
                </c:pt>
                <c:pt idx="62">
                  <c:v>1.08669678</c:v>
                </c:pt>
                <c:pt idx="63">
                  <c:v>1.084980069</c:v>
                </c:pt>
                <c:pt idx="64">
                  <c:v>1.083164182</c:v>
                </c:pt>
                <c:pt idx="65">
                  <c:v>1.081256982</c:v>
                </c:pt>
                <c:pt idx="66">
                  <c:v>1.0792665910000001</c:v>
                </c:pt>
                <c:pt idx="67">
                  <c:v>1.077201335</c:v>
                </c:pt>
                <c:pt idx="68">
                  <c:v>1.0750696799999999</c:v>
                </c:pt>
                <c:pt idx="69">
                  <c:v>1.072880182</c:v>
                </c:pt>
                <c:pt idx="70">
                  <c:v>1.0706414259999999</c:v>
                </c:pt>
                <c:pt idx="71">
                  <c:v>1.068361975</c:v>
                </c:pt>
                <c:pt idx="72">
                  <c:v>1.0660503109999999</c:v>
                </c:pt>
                <c:pt idx="73">
                  <c:v>1.0637147920000001</c:v>
                </c:pt>
                <c:pt idx="74">
                  <c:v>1.061363595</c:v>
                </c:pt>
                <c:pt idx="75">
                  <c:v>1.0590046790000001</c:v>
                </c:pt>
                <c:pt idx="76">
                  <c:v>1.0566457380000001</c:v>
                </c:pt>
                <c:pt idx="77">
                  <c:v>1.0542941640000001</c:v>
                </c:pt>
                <c:pt idx="78">
                  <c:v>1.0519570149999999</c:v>
                </c:pt>
                <c:pt idx="79">
                  <c:v>1.0496409819999999</c:v>
                </c:pt>
                <c:pt idx="80">
                  <c:v>1.047352364</c:v>
                </c:pt>
                <c:pt idx="81">
                  <c:v>1.045097046</c:v>
                </c:pt>
                <c:pt idx="82">
                  <c:v>1.0428804819999999</c:v>
                </c:pt>
                <c:pt idx="83">
                  <c:v>1.0407076790000001</c:v>
                </c:pt>
                <c:pt idx="84">
                  <c:v>1.0385831919999999</c:v>
                </c:pt>
                <c:pt idx="85">
                  <c:v>1.0365111149999999</c:v>
                </c:pt>
                <c:pt idx="86">
                  <c:v>1.034495081</c:v>
                </c:pt>
                <c:pt idx="87">
                  <c:v>1.032538264</c:v>
                </c:pt>
                <c:pt idx="88">
                  <c:v>1.0306433829999999</c:v>
                </c:pt>
                <c:pt idx="89">
                  <c:v>1.0288127140000001</c:v>
                </c:pt>
                <c:pt idx="90">
                  <c:v>1.0270481</c:v>
                </c:pt>
                <c:pt idx="91">
                  <c:v>1.025350964</c:v>
                </c:pt>
                <c:pt idx="92">
                  <c:v>1.0237223289999999</c:v>
                </c:pt>
                <c:pt idx="93">
                  <c:v>1.022162834</c:v>
                </c:pt>
                <c:pt idx="94">
                  <c:v>1.020672757</c:v>
                </c:pt>
                <c:pt idx="95">
                  <c:v>1.0192520350000001</c:v>
                </c:pt>
                <c:pt idx="96">
                  <c:v>1.017900287</c:v>
                </c:pt>
                <c:pt idx="97">
                  <c:v>1.0166168419999999</c:v>
                </c:pt>
                <c:pt idx="98">
                  <c:v>1.015400758</c:v>
                </c:pt>
                <c:pt idx="99">
                  <c:v>1.0142508530000001</c:v>
                </c:pt>
                <c:pt idx="100">
                  <c:v>1.013165723</c:v>
                </c:pt>
              </c:numCache>
            </c:numRef>
          </c:val>
        </c:ser>
        <c:ser>
          <c:idx val="93"/>
          <c:order val="93"/>
          <c:val>
            <c:numRef>
              <c:f>Sheet1!$A$94:$CW$94</c:f>
              <c:numCache>
                <c:formatCode>General</c:formatCode>
                <c:ptCount val="101"/>
                <c:pt idx="0">
                  <c:v>1.012300215</c:v>
                </c:pt>
                <c:pt idx="1">
                  <c:v>1.013314008</c:v>
                </c:pt>
                <c:pt idx="2">
                  <c:v>1.0143883199999999</c:v>
                </c:pt>
                <c:pt idx="3">
                  <c:v>1.015524458</c:v>
                </c:pt>
                <c:pt idx="4">
                  <c:v>1.016723531</c:v>
                </c:pt>
                <c:pt idx="5">
                  <c:v>1.017986415</c:v>
                </c:pt>
                <c:pt idx="6">
                  <c:v>1.0193137400000001</c:v>
                </c:pt>
                <c:pt idx="7">
                  <c:v>1.0207058600000001</c:v>
                </c:pt>
                <c:pt idx="8">
                  <c:v>1.022162834</c:v>
                </c:pt>
                <c:pt idx="9">
                  <c:v>1.0236844030000001</c:v>
                </c:pt>
                <c:pt idx="10">
                  <c:v>1.0252699700000001</c:v>
                </c:pt>
                <c:pt idx="11">
                  <c:v>1.02691858</c:v>
                </c:pt>
                <c:pt idx="12">
                  <c:v>1.028628901</c:v>
                </c:pt>
                <c:pt idx="13">
                  <c:v>1.030399214</c:v>
                </c:pt>
                <c:pt idx="14">
                  <c:v>1.0322273909999999</c:v>
                </c:pt>
                <c:pt idx="15">
                  <c:v>1.0341108919999999</c:v>
                </c:pt>
                <c:pt idx="16">
                  <c:v>1.036046751</c:v>
                </c:pt>
                <c:pt idx="17">
                  <c:v>1.038031575</c:v>
                </c:pt>
                <c:pt idx="18">
                  <c:v>1.0400615390000001</c:v>
                </c:pt>
                <c:pt idx="19">
                  <c:v>1.042132388</c:v>
                </c:pt>
                <c:pt idx="20">
                  <c:v>1.0442394420000001</c:v>
                </c:pt>
                <c:pt idx="21">
                  <c:v>1.046377608</c:v>
                </c:pt>
                <c:pt idx="22">
                  <c:v>1.0485413859999999</c:v>
                </c:pt>
                <c:pt idx="23">
                  <c:v>1.050724891</c:v>
                </c:pt>
                <c:pt idx="24">
                  <c:v>1.0529218739999999</c:v>
                </c:pt>
                <c:pt idx="25">
                  <c:v>1.055125739</c:v>
                </c:pt>
                <c:pt idx="26">
                  <c:v>1.0573295810000001</c:v>
                </c:pt>
                <c:pt idx="27">
                  <c:v>1.059526212</c:v>
                </c:pt>
                <c:pt idx="28">
                  <c:v>1.061708195</c:v>
                </c:pt>
                <c:pt idx="29">
                  <c:v>1.0638678909999999</c:v>
                </c:pt>
                <c:pt idx="30">
                  <c:v>1.0659974919999999</c:v>
                </c:pt>
                <c:pt idx="31">
                  <c:v>1.0680890729999999</c:v>
                </c:pt>
                <c:pt idx="32">
                  <c:v>1.0701346350000001</c:v>
                </c:pt>
                <c:pt idx="33">
                  <c:v>1.0721261559999999</c:v>
                </c:pt>
                <c:pt idx="34">
                  <c:v>1.0740556429999999</c:v>
                </c:pt>
                <c:pt idx="35">
                  <c:v>1.075915186</c:v>
                </c:pt>
                <c:pt idx="36">
                  <c:v>1.0776970079999999</c:v>
                </c:pt>
                <c:pt idx="37">
                  <c:v>1.0793935189999999</c:v>
                </c:pt>
                <c:pt idx="38">
                  <c:v>1.0809973749999999</c:v>
                </c:pt>
                <c:pt idx="39">
                  <c:v>1.082501522</c:v>
                </c:pt>
                <c:pt idx="40">
                  <c:v>1.083899256</c:v>
                </c:pt>
                <c:pt idx="41">
                  <c:v>1.085184266</c:v>
                </c:pt>
                <c:pt idx="42">
                  <c:v>1.0863506860000001</c:v>
                </c:pt>
                <c:pt idx="43">
                  <c:v>1.087393136</c:v>
                </c:pt>
                <c:pt idx="44">
                  <c:v>1.088306767</c:v>
                </c:pt>
                <c:pt idx="45">
                  <c:v>1.089087296</c:v>
                </c:pt>
                <c:pt idx="46">
                  <c:v>1.0897310389999999</c:v>
                </c:pt>
                <c:pt idx="47">
                  <c:v>1.090234943</c:v>
                </c:pt>
                <c:pt idx="48">
                  <c:v>1.0905966060000001</c:v>
                </c:pt>
                <c:pt idx="49">
                  <c:v>1.090814299</c:v>
                </c:pt>
                <c:pt idx="50">
                  <c:v>1.090886979</c:v>
                </c:pt>
                <c:pt idx="51">
                  <c:v>1.090814299</c:v>
                </c:pt>
                <c:pt idx="52">
                  <c:v>1.0905966060000001</c:v>
                </c:pt>
                <c:pt idx="53">
                  <c:v>1.090234943</c:v>
                </c:pt>
                <c:pt idx="54">
                  <c:v>1.0897310389999999</c:v>
                </c:pt>
                <c:pt idx="55">
                  <c:v>1.089087296</c:v>
                </c:pt>
                <c:pt idx="56">
                  <c:v>1.088306767</c:v>
                </c:pt>
                <c:pt idx="57">
                  <c:v>1.087393136</c:v>
                </c:pt>
                <c:pt idx="58">
                  <c:v>1.0863506860000001</c:v>
                </c:pt>
                <c:pt idx="59">
                  <c:v>1.085184266</c:v>
                </c:pt>
                <c:pt idx="60">
                  <c:v>1.083899256</c:v>
                </c:pt>
                <c:pt idx="61">
                  <c:v>1.082501522</c:v>
                </c:pt>
                <c:pt idx="62">
                  <c:v>1.0809973749999999</c:v>
                </c:pt>
                <c:pt idx="63">
                  <c:v>1.0793935189999999</c:v>
                </c:pt>
                <c:pt idx="64">
                  <c:v>1.0776970079999999</c:v>
                </c:pt>
                <c:pt idx="65">
                  <c:v>1.075915186</c:v>
                </c:pt>
                <c:pt idx="66">
                  <c:v>1.0740556429999999</c:v>
                </c:pt>
                <c:pt idx="67">
                  <c:v>1.0721261559999999</c:v>
                </c:pt>
                <c:pt idx="68">
                  <c:v>1.0701346350000001</c:v>
                </c:pt>
                <c:pt idx="69">
                  <c:v>1.0680890729999999</c:v>
                </c:pt>
                <c:pt idx="70">
                  <c:v>1.0659974919999999</c:v>
                </c:pt>
                <c:pt idx="71">
                  <c:v>1.0638678909999999</c:v>
                </c:pt>
                <c:pt idx="72">
                  <c:v>1.061708195</c:v>
                </c:pt>
                <c:pt idx="73">
                  <c:v>1.059526212</c:v>
                </c:pt>
                <c:pt idx="74">
                  <c:v>1.0573295810000001</c:v>
                </c:pt>
                <c:pt idx="75">
                  <c:v>1.055125739</c:v>
                </c:pt>
                <c:pt idx="76">
                  <c:v>1.0529218739999999</c:v>
                </c:pt>
                <c:pt idx="77">
                  <c:v>1.050724891</c:v>
                </c:pt>
                <c:pt idx="78">
                  <c:v>1.0485413859999999</c:v>
                </c:pt>
                <c:pt idx="79">
                  <c:v>1.046377608</c:v>
                </c:pt>
                <c:pt idx="80">
                  <c:v>1.0442394420000001</c:v>
                </c:pt>
                <c:pt idx="81">
                  <c:v>1.042132388</c:v>
                </c:pt>
                <c:pt idx="82">
                  <c:v>1.0400615390000001</c:v>
                </c:pt>
                <c:pt idx="83">
                  <c:v>1.038031575</c:v>
                </c:pt>
                <c:pt idx="84">
                  <c:v>1.036046751</c:v>
                </c:pt>
                <c:pt idx="85">
                  <c:v>1.0341108919999999</c:v>
                </c:pt>
                <c:pt idx="86">
                  <c:v>1.0322273909999999</c:v>
                </c:pt>
                <c:pt idx="87">
                  <c:v>1.030399214</c:v>
                </c:pt>
                <c:pt idx="88">
                  <c:v>1.028628901</c:v>
                </c:pt>
                <c:pt idx="89">
                  <c:v>1.02691858</c:v>
                </c:pt>
                <c:pt idx="90">
                  <c:v>1.0252699700000001</c:v>
                </c:pt>
                <c:pt idx="91">
                  <c:v>1.0236844030000001</c:v>
                </c:pt>
                <c:pt idx="92">
                  <c:v>1.022162834</c:v>
                </c:pt>
                <c:pt idx="93">
                  <c:v>1.0207058600000001</c:v>
                </c:pt>
                <c:pt idx="94">
                  <c:v>1.0193137400000001</c:v>
                </c:pt>
                <c:pt idx="95">
                  <c:v>1.017986415</c:v>
                </c:pt>
                <c:pt idx="96">
                  <c:v>1.016723531</c:v>
                </c:pt>
                <c:pt idx="97">
                  <c:v>1.015524458</c:v>
                </c:pt>
                <c:pt idx="98">
                  <c:v>1.0143883199999999</c:v>
                </c:pt>
                <c:pt idx="99">
                  <c:v>1.013314008</c:v>
                </c:pt>
                <c:pt idx="100">
                  <c:v>1.012300215</c:v>
                </c:pt>
              </c:numCache>
            </c:numRef>
          </c:val>
        </c:ser>
        <c:ser>
          <c:idx val="94"/>
          <c:order val="94"/>
          <c:val>
            <c:numRef>
              <c:f>Sheet1!$A$95:$CW$95</c:f>
              <c:numCache>
                <c:formatCode>General</c:formatCode>
                <c:ptCount val="101"/>
                <c:pt idx="0">
                  <c:v>1.011473233</c:v>
                </c:pt>
                <c:pt idx="1">
                  <c:v>1.012418866</c:v>
                </c:pt>
                <c:pt idx="2">
                  <c:v>1.013420948</c:v>
                </c:pt>
                <c:pt idx="3">
                  <c:v>1.0144807</c:v>
                </c:pt>
                <c:pt idx="4">
                  <c:v>1.0155991550000001</c:v>
                </c:pt>
                <c:pt idx="5">
                  <c:v>1.0167771320000001</c:v>
                </c:pt>
                <c:pt idx="6">
                  <c:v>1.018015216</c:v>
                </c:pt>
                <c:pt idx="7">
                  <c:v>1.0193137400000001</c:v>
                </c:pt>
                <c:pt idx="8">
                  <c:v>1.020672757</c:v>
                </c:pt>
                <c:pt idx="9">
                  <c:v>1.0220920259999999</c:v>
                </c:pt>
                <c:pt idx="10">
                  <c:v>1.0235709909999999</c:v>
                </c:pt>
                <c:pt idx="11">
                  <c:v>1.0251087590000001</c:v>
                </c:pt>
                <c:pt idx="12">
                  <c:v>1.02670409</c:v>
                </c:pt>
                <c:pt idx="13">
                  <c:v>1.028355379</c:v>
                </c:pt>
                <c:pt idx="14">
                  <c:v>1.030060642</c:v>
                </c:pt>
                <c:pt idx="15">
                  <c:v>1.0318175089999999</c:v>
                </c:pt>
                <c:pt idx="16">
                  <c:v>1.033623215</c:v>
                </c:pt>
                <c:pt idx="17">
                  <c:v>1.035474593</c:v>
                </c:pt>
                <c:pt idx="18">
                  <c:v>1.0373680759999999</c:v>
                </c:pt>
                <c:pt idx="19">
                  <c:v>1.039299695</c:v>
                </c:pt>
                <c:pt idx="20">
                  <c:v>1.041265085</c:v>
                </c:pt>
                <c:pt idx="21">
                  <c:v>1.043259495</c:v>
                </c:pt>
                <c:pt idx="22">
                  <c:v>1.0452777950000001</c:v>
                </c:pt>
                <c:pt idx="23">
                  <c:v>1.0473144969999999</c:v>
                </c:pt>
                <c:pt idx="24">
                  <c:v>1.04936377</c:v>
                </c:pt>
                <c:pt idx="25">
                  <c:v>1.0514194619999999</c:v>
                </c:pt>
                <c:pt idx="26">
                  <c:v>1.0534751330000001</c:v>
                </c:pt>
                <c:pt idx="27">
                  <c:v>1.0555240770000001</c:v>
                </c:pt>
                <c:pt idx="28">
                  <c:v>1.0575593590000001</c:v>
                </c:pt>
                <c:pt idx="29">
                  <c:v>1.059573852</c:v>
                </c:pt>
                <c:pt idx="30">
                  <c:v>1.061560273</c:v>
                </c:pt>
                <c:pt idx="31">
                  <c:v>1.06351123</c:v>
                </c:pt>
                <c:pt idx="32">
                  <c:v>1.065419262</c:v>
                </c:pt>
                <c:pt idx="33">
                  <c:v>1.067276887</c:v>
                </c:pt>
                <c:pt idx="34">
                  <c:v>1.0690766490000001</c:v>
                </c:pt>
                <c:pt idx="35">
                  <c:v>1.070811169</c:v>
                </c:pt>
                <c:pt idx="36">
                  <c:v>1.072473193</c:v>
                </c:pt>
                <c:pt idx="37">
                  <c:v>1.0740556429999999</c:v>
                </c:pt>
                <c:pt idx="38">
                  <c:v>1.075551666</c:v>
                </c:pt>
                <c:pt idx="39">
                  <c:v>1.076954685</c:v>
                </c:pt>
                <c:pt idx="40">
                  <c:v>1.0782584449999999</c:v>
                </c:pt>
                <c:pt idx="41">
                  <c:v>1.07945706</c:v>
                </c:pt>
                <c:pt idx="42">
                  <c:v>1.0805450569999999</c:v>
                </c:pt>
                <c:pt idx="43">
                  <c:v>1.08151742</c:v>
                </c:pt>
                <c:pt idx="44">
                  <c:v>1.0823696249999999</c:v>
                </c:pt>
                <c:pt idx="45">
                  <c:v>1.083097677</c:v>
                </c:pt>
                <c:pt idx="46">
                  <c:v>1.083698139</c:v>
                </c:pt>
                <c:pt idx="47">
                  <c:v>1.084168164</c:v>
                </c:pt>
                <c:pt idx="48">
                  <c:v>1.0845055109999999</c:v>
                </c:pt>
                <c:pt idx="49">
                  <c:v>1.0847085670000001</c:v>
                </c:pt>
                <c:pt idx="50">
                  <c:v>1.0847763610000001</c:v>
                </c:pt>
                <c:pt idx="51">
                  <c:v>1.0847085670000001</c:v>
                </c:pt>
                <c:pt idx="52">
                  <c:v>1.0845055109999999</c:v>
                </c:pt>
                <c:pt idx="53">
                  <c:v>1.084168164</c:v>
                </c:pt>
                <c:pt idx="54">
                  <c:v>1.083698139</c:v>
                </c:pt>
                <c:pt idx="55">
                  <c:v>1.083097677</c:v>
                </c:pt>
                <c:pt idx="56">
                  <c:v>1.0823696249999999</c:v>
                </c:pt>
                <c:pt idx="57">
                  <c:v>1.08151742</c:v>
                </c:pt>
                <c:pt idx="58">
                  <c:v>1.0805450569999999</c:v>
                </c:pt>
                <c:pt idx="59">
                  <c:v>1.07945706</c:v>
                </c:pt>
                <c:pt idx="60">
                  <c:v>1.0782584449999999</c:v>
                </c:pt>
                <c:pt idx="61">
                  <c:v>1.076954685</c:v>
                </c:pt>
                <c:pt idx="62">
                  <c:v>1.075551666</c:v>
                </c:pt>
                <c:pt idx="63">
                  <c:v>1.0740556429999999</c:v>
                </c:pt>
                <c:pt idx="64">
                  <c:v>1.072473193</c:v>
                </c:pt>
                <c:pt idx="65">
                  <c:v>1.070811169</c:v>
                </c:pt>
                <c:pt idx="66">
                  <c:v>1.0690766490000001</c:v>
                </c:pt>
                <c:pt idx="67">
                  <c:v>1.067276887</c:v>
                </c:pt>
                <c:pt idx="68">
                  <c:v>1.065419262</c:v>
                </c:pt>
                <c:pt idx="69">
                  <c:v>1.06351123</c:v>
                </c:pt>
                <c:pt idx="70">
                  <c:v>1.061560273</c:v>
                </c:pt>
                <c:pt idx="71">
                  <c:v>1.059573852</c:v>
                </c:pt>
                <c:pt idx="72">
                  <c:v>1.0575593590000001</c:v>
                </c:pt>
                <c:pt idx="73">
                  <c:v>1.0555240770000001</c:v>
                </c:pt>
                <c:pt idx="74">
                  <c:v>1.0534751330000001</c:v>
                </c:pt>
                <c:pt idx="75">
                  <c:v>1.0514194619999999</c:v>
                </c:pt>
                <c:pt idx="76">
                  <c:v>1.04936377</c:v>
                </c:pt>
                <c:pt idx="77">
                  <c:v>1.0473144969999999</c:v>
                </c:pt>
                <c:pt idx="78">
                  <c:v>1.0452777950000001</c:v>
                </c:pt>
                <c:pt idx="79">
                  <c:v>1.043259495</c:v>
                </c:pt>
                <c:pt idx="80">
                  <c:v>1.041265085</c:v>
                </c:pt>
                <c:pt idx="81">
                  <c:v>1.039299695</c:v>
                </c:pt>
                <c:pt idx="82">
                  <c:v>1.0373680759999999</c:v>
                </c:pt>
                <c:pt idx="83">
                  <c:v>1.035474593</c:v>
                </c:pt>
                <c:pt idx="84">
                  <c:v>1.033623215</c:v>
                </c:pt>
                <c:pt idx="85">
                  <c:v>1.0318175089999999</c:v>
                </c:pt>
                <c:pt idx="86">
                  <c:v>1.030060642</c:v>
                </c:pt>
                <c:pt idx="87">
                  <c:v>1.028355379</c:v>
                </c:pt>
                <c:pt idx="88">
                  <c:v>1.02670409</c:v>
                </c:pt>
                <c:pt idx="89">
                  <c:v>1.0251087590000001</c:v>
                </c:pt>
                <c:pt idx="90">
                  <c:v>1.0235709909999999</c:v>
                </c:pt>
                <c:pt idx="91">
                  <c:v>1.0220920259999999</c:v>
                </c:pt>
                <c:pt idx="92">
                  <c:v>1.020672757</c:v>
                </c:pt>
                <c:pt idx="93">
                  <c:v>1.0193137400000001</c:v>
                </c:pt>
                <c:pt idx="94">
                  <c:v>1.018015216</c:v>
                </c:pt>
                <c:pt idx="95">
                  <c:v>1.0167771320000001</c:v>
                </c:pt>
                <c:pt idx="96">
                  <c:v>1.0155991550000001</c:v>
                </c:pt>
                <c:pt idx="97">
                  <c:v>1.0144807</c:v>
                </c:pt>
                <c:pt idx="98">
                  <c:v>1.013420948</c:v>
                </c:pt>
                <c:pt idx="99">
                  <c:v>1.012418866</c:v>
                </c:pt>
                <c:pt idx="100">
                  <c:v>1.011473233</c:v>
                </c:pt>
              </c:numCache>
            </c:numRef>
          </c:val>
        </c:ser>
        <c:ser>
          <c:idx val="95"/>
          <c:order val="95"/>
          <c:val>
            <c:numRef>
              <c:f>Sheet1!$A$96:$CW$96</c:f>
              <c:numCache>
                <c:formatCode>General</c:formatCode>
                <c:ptCount val="101"/>
                <c:pt idx="0">
                  <c:v>1.010684742</c:v>
                </c:pt>
                <c:pt idx="1">
                  <c:v>1.0115653870000001</c:v>
                </c:pt>
                <c:pt idx="2">
                  <c:v>1.0124986010000001</c:v>
                </c:pt>
                <c:pt idx="3">
                  <c:v>1.0134855229999999</c:v>
                </c:pt>
                <c:pt idx="4">
                  <c:v>1.014527113</c:v>
                </c:pt>
                <c:pt idx="5">
                  <c:v>1.0156241340000001</c:v>
                </c:pt>
                <c:pt idx="6">
                  <c:v>1.0167771320000001</c:v>
                </c:pt>
                <c:pt idx="7">
                  <c:v>1.017986415</c:v>
                </c:pt>
                <c:pt idx="8">
                  <c:v>1.0192520350000001</c:v>
                </c:pt>
                <c:pt idx="9">
                  <c:v>1.020573766</c:v>
                </c:pt>
                <c:pt idx="10">
                  <c:v>1.0219510890000001</c:v>
                </c:pt>
                <c:pt idx="11">
                  <c:v>1.023383175</c:v>
                </c:pt>
                <c:pt idx="12">
                  <c:v>1.024868868</c:v>
                </c:pt>
                <c:pt idx="13">
                  <c:v>1.0264066730000001</c:v>
                </c:pt>
                <c:pt idx="14">
                  <c:v>1.027994743</c:v>
                </c:pt>
                <c:pt idx="15">
                  <c:v>1.0296308709999999</c:v>
                </c:pt>
                <c:pt idx="16">
                  <c:v>1.03131248</c:v>
                </c:pt>
                <c:pt idx="17">
                  <c:v>1.0330366230000001</c:v>
                </c:pt>
                <c:pt idx="18">
                  <c:v>1.0347999779999999</c:v>
                </c:pt>
                <c:pt idx="19">
                  <c:v>1.036598847</c:v>
                </c:pt>
                <c:pt idx="20">
                  <c:v>1.038429168</c:v>
                </c:pt>
                <c:pt idx="21">
                  <c:v>1.0402865130000001</c:v>
                </c:pt>
                <c:pt idx="22">
                  <c:v>1.0421661069999999</c:v>
                </c:pt>
                <c:pt idx="23">
                  <c:v>1.0440628380000001</c:v>
                </c:pt>
                <c:pt idx="24">
                  <c:v>1.0459712750000001</c:v>
                </c:pt>
                <c:pt idx="25">
                  <c:v>1.0478856919999999</c:v>
                </c:pt>
                <c:pt idx="26">
                  <c:v>1.049800088</c:v>
                </c:pt>
                <c:pt idx="27">
                  <c:v>1.051708219</c:v>
                </c:pt>
                <c:pt idx="28">
                  <c:v>1.0536036280000001</c:v>
                </c:pt>
                <c:pt idx="29">
                  <c:v>1.055479675</c:v>
                </c:pt>
                <c:pt idx="30">
                  <c:v>1.0573295810000001</c:v>
                </c:pt>
                <c:pt idx="31">
                  <c:v>1.05914646</c:v>
                </c:pt>
                <c:pt idx="32">
                  <c:v>1.060923364</c:v>
                </c:pt>
                <c:pt idx="33">
                  <c:v>1.0626533250000001</c:v>
                </c:pt>
                <c:pt idx="34">
                  <c:v>1.064329399</c:v>
                </c:pt>
                <c:pt idx="35">
                  <c:v>1.0659447150000001</c:v>
                </c:pt>
                <c:pt idx="36">
                  <c:v>1.0674925179999999</c:v>
                </c:pt>
                <c:pt idx="37">
                  <c:v>1.0689662150000001</c:v>
                </c:pt>
                <c:pt idx="38">
                  <c:v>1.0703594249999999</c:v>
                </c:pt>
                <c:pt idx="39">
                  <c:v>1.0716660220000001</c:v>
                </c:pt>
                <c:pt idx="40">
                  <c:v>1.072880182</c:v>
                </c:pt>
                <c:pt idx="41">
                  <c:v>1.073996422</c:v>
                </c:pt>
                <c:pt idx="42">
                  <c:v>1.075009648</c:v>
                </c:pt>
                <c:pt idx="43">
                  <c:v>1.075915186</c:v>
                </c:pt>
                <c:pt idx="44">
                  <c:v>1.076708824</c:v>
                </c:pt>
                <c:pt idx="45">
                  <c:v>1.07738684</c:v>
                </c:pt>
                <c:pt idx="46">
                  <c:v>1.0779460359999999</c:v>
                </c:pt>
                <c:pt idx="47">
                  <c:v>1.0783837590000001</c:v>
                </c:pt>
                <c:pt idx="48">
                  <c:v>1.0786979219999999</c:v>
                </c:pt>
                <c:pt idx="49">
                  <c:v>1.0788870230000001</c:v>
                </c:pt>
                <c:pt idx="50">
                  <c:v>1.078950158</c:v>
                </c:pt>
                <c:pt idx="51">
                  <c:v>1.0788870230000001</c:v>
                </c:pt>
                <c:pt idx="52">
                  <c:v>1.0786979219999999</c:v>
                </c:pt>
                <c:pt idx="53">
                  <c:v>1.0783837590000001</c:v>
                </c:pt>
                <c:pt idx="54">
                  <c:v>1.0779460359999999</c:v>
                </c:pt>
                <c:pt idx="55">
                  <c:v>1.07738684</c:v>
                </c:pt>
                <c:pt idx="56">
                  <c:v>1.076708824</c:v>
                </c:pt>
                <c:pt idx="57">
                  <c:v>1.075915186</c:v>
                </c:pt>
                <c:pt idx="58">
                  <c:v>1.075009648</c:v>
                </c:pt>
                <c:pt idx="59">
                  <c:v>1.073996422</c:v>
                </c:pt>
                <c:pt idx="60">
                  <c:v>1.072880182</c:v>
                </c:pt>
                <c:pt idx="61">
                  <c:v>1.0716660220000001</c:v>
                </c:pt>
                <c:pt idx="62">
                  <c:v>1.0703594249999999</c:v>
                </c:pt>
                <c:pt idx="63">
                  <c:v>1.0689662150000001</c:v>
                </c:pt>
                <c:pt idx="64">
                  <c:v>1.0674925179999999</c:v>
                </c:pt>
                <c:pt idx="65">
                  <c:v>1.0659447150000001</c:v>
                </c:pt>
                <c:pt idx="66">
                  <c:v>1.064329399</c:v>
                </c:pt>
                <c:pt idx="67">
                  <c:v>1.0626533250000001</c:v>
                </c:pt>
                <c:pt idx="68">
                  <c:v>1.060923364</c:v>
                </c:pt>
                <c:pt idx="69">
                  <c:v>1.05914646</c:v>
                </c:pt>
                <c:pt idx="70">
                  <c:v>1.0573295810000001</c:v>
                </c:pt>
                <c:pt idx="71">
                  <c:v>1.055479675</c:v>
                </c:pt>
                <c:pt idx="72">
                  <c:v>1.0536036280000001</c:v>
                </c:pt>
                <c:pt idx="73">
                  <c:v>1.051708219</c:v>
                </c:pt>
                <c:pt idx="74">
                  <c:v>1.049800088</c:v>
                </c:pt>
                <c:pt idx="75">
                  <c:v>1.0478856919999999</c:v>
                </c:pt>
                <c:pt idx="76">
                  <c:v>1.0459712750000001</c:v>
                </c:pt>
                <c:pt idx="77">
                  <c:v>1.0440628380000001</c:v>
                </c:pt>
                <c:pt idx="78">
                  <c:v>1.0421661069999999</c:v>
                </c:pt>
                <c:pt idx="79">
                  <c:v>1.0402865130000001</c:v>
                </c:pt>
                <c:pt idx="80">
                  <c:v>1.038429168</c:v>
                </c:pt>
                <c:pt idx="81">
                  <c:v>1.036598847</c:v>
                </c:pt>
                <c:pt idx="82">
                  <c:v>1.0347999779999999</c:v>
                </c:pt>
                <c:pt idx="83">
                  <c:v>1.0330366230000001</c:v>
                </c:pt>
                <c:pt idx="84">
                  <c:v>1.03131248</c:v>
                </c:pt>
                <c:pt idx="85">
                  <c:v>1.0296308709999999</c:v>
                </c:pt>
                <c:pt idx="86">
                  <c:v>1.027994743</c:v>
                </c:pt>
                <c:pt idx="87">
                  <c:v>1.0264066730000001</c:v>
                </c:pt>
                <c:pt idx="88">
                  <c:v>1.024868868</c:v>
                </c:pt>
                <c:pt idx="89">
                  <c:v>1.023383175</c:v>
                </c:pt>
                <c:pt idx="90">
                  <c:v>1.0219510890000001</c:v>
                </c:pt>
                <c:pt idx="91">
                  <c:v>1.020573766</c:v>
                </c:pt>
                <c:pt idx="92">
                  <c:v>1.0192520350000001</c:v>
                </c:pt>
                <c:pt idx="93">
                  <c:v>1.017986415</c:v>
                </c:pt>
                <c:pt idx="94">
                  <c:v>1.0167771320000001</c:v>
                </c:pt>
                <c:pt idx="95">
                  <c:v>1.0156241340000001</c:v>
                </c:pt>
                <c:pt idx="96">
                  <c:v>1.014527113</c:v>
                </c:pt>
                <c:pt idx="97">
                  <c:v>1.0134855229999999</c:v>
                </c:pt>
                <c:pt idx="98">
                  <c:v>1.0124986010000001</c:v>
                </c:pt>
                <c:pt idx="99">
                  <c:v>1.0115653870000001</c:v>
                </c:pt>
                <c:pt idx="100">
                  <c:v>1.010684742</c:v>
                </c:pt>
              </c:numCache>
            </c:numRef>
          </c:val>
        </c:ser>
        <c:ser>
          <c:idx val="96"/>
          <c:order val="96"/>
          <c:val>
            <c:numRef>
              <c:f>Sheet1!$A$97:$CW$97</c:f>
              <c:numCache>
                <c:formatCode>General</c:formatCode>
                <c:ptCount val="101"/>
                <c:pt idx="0">
                  <c:v>1.0099345319999999</c:v>
                </c:pt>
                <c:pt idx="1">
                  <c:v>1.0107533440000001</c:v>
                </c:pt>
                <c:pt idx="2">
                  <c:v>1.011621034</c:v>
                </c:pt>
                <c:pt idx="3">
                  <c:v>1.012538661</c:v>
                </c:pt>
                <c:pt idx="4">
                  <c:v>1.0135071170000001</c:v>
                </c:pt>
                <c:pt idx="5">
                  <c:v>1.014527113</c:v>
                </c:pt>
                <c:pt idx="6">
                  <c:v>1.0155991550000001</c:v>
                </c:pt>
                <c:pt idx="7">
                  <c:v>1.016723531</c:v>
                </c:pt>
                <c:pt idx="8">
                  <c:v>1.017900287</c:v>
                </c:pt>
                <c:pt idx="9">
                  <c:v>1.019129215</c:v>
                </c:pt>
                <c:pt idx="10">
                  <c:v>1.0204098319999999</c:v>
                </c:pt>
                <c:pt idx="11">
                  <c:v>1.021741367</c:v>
                </c:pt>
                <c:pt idx="12">
                  <c:v>1.023122745</c:v>
                </c:pt>
                <c:pt idx="13">
                  <c:v>1.024552575</c:v>
                </c:pt>
                <c:pt idx="14">
                  <c:v>1.0260291420000001</c:v>
                </c:pt>
                <c:pt idx="15">
                  <c:v>1.0275503909999999</c:v>
                </c:pt>
                <c:pt idx="16">
                  <c:v>1.0291139300000001</c:v>
                </c:pt>
                <c:pt idx="17">
                  <c:v>1.030717015</c:v>
                </c:pt>
                <c:pt idx="18">
                  <c:v>1.0323565589999999</c:v>
                </c:pt>
                <c:pt idx="19">
                  <c:v>1.0340291239999999</c:v>
                </c:pt>
                <c:pt idx="20">
                  <c:v>1.0357309320000001</c:v>
                </c:pt>
                <c:pt idx="21">
                  <c:v>1.0374578670000001</c:v>
                </c:pt>
                <c:pt idx="22">
                  <c:v>1.0392054879999999</c:v>
                </c:pt>
                <c:pt idx="23">
                  <c:v>1.0409690439999999</c:v>
                </c:pt>
                <c:pt idx="24">
                  <c:v>1.042743483</c:v>
                </c:pt>
                <c:pt idx="25">
                  <c:v>1.044523482</c:v>
                </c:pt>
                <c:pt idx="26">
                  <c:v>1.0463034630000001</c:v>
                </c:pt>
                <c:pt idx="27">
                  <c:v>1.048077618</c:v>
                </c:pt>
                <c:pt idx="28">
                  <c:v>1.0498399439999999</c:v>
                </c:pt>
                <c:pt idx="29">
                  <c:v>1.051584268</c:v>
                </c:pt>
                <c:pt idx="30">
                  <c:v>1.053304285999999</c:v>
                </c:pt>
                <c:pt idx="31">
                  <c:v>1.0549935960000001</c:v>
                </c:pt>
                <c:pt idx="32">
                  <c:v>1.0566457380000001</c:v>
                </c:pt>
                <c:pt idx="33">
                  <c:v>1.0582542319999999</c:v>
                </c:pt>
                <c:pt idx="34">
                  <c:v>1.0598126240000001</c:v>
                </c:pt>
                <c:pt idx="35">
                  <c:v>1.0613145239999999</c:v>
                </c:pt>
                <c:pt idx="36">
                  <c:v>1.0627536500000001</c:v>
                </c:pt>
                <c:pt idx="37">
                  <c:v>1.0641238740000001</c:v>
                </c:pt>
                <c:pt idx="38">
                  <c:v>1.065419262</c:v>
                </c:pt>
                <c:pt idx="39">
                  <c:v>1.0666341189999999</c:v>
                </c:pt>
                <c:pt idx="40">
                  <c:v>1.067763029</c:v>
                </c:pt>
                <c:pt idx="41">
                  <c:v>1.068800894</c:v>
                </c:pt>
                <c:pt idx="42">
                  <c:v>1.0697429780000001</c:v>
                </c:pt>
                <c:pt idx="43">
                  <c:v>1.0705849359999999</c:v>
                </c:pt>
                <c:pt idx="44">
                  <c:v>1.071322849</c:v>
                </c:pt>
                <c:pt idx="45">
                  <c:v>1.0719532599999999</c:v>
                </c:pt>
                <c:pt idx="46">
                  <c:v>1.072473193</c:v>
                </c:pt>
                <c:pt idx="47">
                  <c:v>1.072880182</c:v>
                </c:pt>
                <c:pt idx="48">
                  <c:v>1.0731722859999999</c:v>
                </c:pt>
                <c:pt idx="49">
                  <c:v>1.073348111</c:v>
                </c:pt>
                <c:pt idx="50">
                  <c:v>1.0734068130000001</c:v>
                </c:pt>
                <c:pt idx="51">
                  <c:v>1.073348111</c:v>
                </c:pt>
                <c:pt idx="52">
                  <c:v>1.0731722859999999</c:v>
                </c:pt>
                <c:pt idx="53">
                  <c:v>1.072880182</c:v>
                </c:pt>
                <c:pt idx="54">
                  <c:v>1.072473193</c:v>
                </c:pt>
                <c:pt idx="55">
                  <c:v>1.0719532599999999</c:v>
                </c:pt>
                <c:pt idx="56">
                  <c:v>1.071322849</c:v>
                </c:pt>
                <c:pt idx="57">
                  <c:v>1.0705849359999999</c:v>
                </c:pt>
                <c:pt idx="58">
                  <c:v>1.0697429780000001</c:v>
                </c:pt>
                <c:pt idx="59">
                  <c:v>1.068800894</c:v>
                </c:pt>
                <c:pt idx="60">
                  <c:v>1.067763029</c:v>
                </c:pt>
                <c:pt idx="61">
                  <c:v>1.0666341189999999</c:v>
                </c:pt>
                <c:pt idx="62">
                  <c:v>1.065419262</c:v>
                </c:pt>
                <c:pt idx="63">
                  <c:v>1.0641238740000001</c:v>
                </c:pt>
                <c:pt idx="64">
                  <c:v>1.0627536500000001</c:v>
                </c:pt>
                <c:pt idx="65">
                  <c:v>1.0613145239999999</c:v>
                </c:pt>
                <c:pt idx="66">
                  <c:v>1.0598126240000001</c:v>
                </c:pt>
                <c:pt idx="67">
                  <c:v>1.0582542319999999</c:v>
                </c:pt>
                <c:pt idx="68">
                  <c:v>1.0566457380000001</c:v>
                </c:pt>
                <c:pt idx="69">
                  <c:v>1.0549935960000001</c:v>
                </c:pt>
                <c:pt idx="70">
                  <c:v>1.053304285999999</c:v>
                </c:pt>
                <c:pt idx="71">
                  <c:v>1.051584268</c:v>
                </c:pt>
                <c:pt idx="72">
                  <c:v>1.0498399439999999</c:v>
                </c:pt>
                <c:pt idx="73">
                  <c:v>1.048077618</c:v>
                </c:pt>
                <c:pt idx="74">
                  <c:v>1.0463034630000001</c:v>
                </c:pt>
                <c:pt idx="75">
                  <c:v>1.044523482</c:v>
                </c:pt>
                <c:pt idx="76">
                  <c:v>1.042743483</c:v>
                </c:pt>
                <c:pt idx="77">
                  <c:v>1.0409690439999999</c:v>
                </c:pt>
                <c:pt idx="78">
                  <c:v>1.0392054879999999</c:v>
                </c:pt>
                <c:pt idx="79">
                  <c:v>1.0374578670000001</c:v>
                </c:pt>
                <c:pt idx="80">
                  <c:v>1.0357309320000001</c:v>
                </c:pt>
                <c:pt idx="81">
                  <c:v>1.0340291239999999</c:v>
                </c:pt>
                <c:pt idx="82">
                  <c:v>1.0323565589999999</c:v>
                </c:pt>
                <c:pt idx="83">
                  <c:v>1.030717015</c:v>
                </c:pt>
                <c:pt idx="84">
                  <c:v>1.0291139300000001</c:v>
                </c:pt>
                <c:pt idx="85">
                  <c:v>1.0275503909999999</c:v>
                </c:pt>
                <c:pt idx="86">
                  <c:v>1.0260291420000001</c:v>
                </c:pt>
                <c:pt idx="87">
                  <c:v>1.024552575</c:v>
                </c:pt>
                <c:pt idx="88">
                  <c:v>1.023122745</c:v>
                </c:pt>
                <c:pt idx="89">
                  <c:v>1.021741367</c:v>
                </c:pt>
                <c:pt idx="90">
                  <c:v>1.0204098319999999</c:v>
                </c:pt>
                <c:pt idx="91">
                  <c:v>1.019129215</c:v>
                </c:pt>
                <c:pt idx="92">
                  <c:v>1.017900287</c:v>
                </c:pt>
                <c:pt idx="93">
                  <c:v>1.016723531</c:v>
                </c:pt>
                <c:pt idx="94">
                  <c:v>1.0155991550000001</c:v>
                </c:pt>
                <c:pt idx="95">
                  <c:v>1.014527113</c:v>
                </c:pt>
                <c:pt idx="96">
                  <c:v>1.0135071170000001</c:v>
                </c:pt>
                <c:pt idx="97">
                  <c:v>1.012538661</c:v>
                </c:pt>
                <c:pt idx="98">
                  <c:v>1.011621034</c:v>
                </c:pt>
                <c:pt idx="99">
                  <c:v>1.0107533440000001</c:v>
                </c:pt>
                <c:pt idx="100">
                  <c:v>1.0099345319999999</c:v>
                </c:pt>
              </c:numCache>
            </c:numRef>
          </c:val>
        </c:ser>
        <c:ser>
          <c:idx val="97"/>
          <c:order val="97"/>
          <c:val>
            <c:numRef>
              <c:f>Sheet1!$A$98:$CW$98</c:f>
              <c:numCache>
                <c:formatCode>General</c:formatCode>
                <c:ptCount val="101"/>
                <c:pt idx="0">
                  <c:v>1.0092222289999999</c:v>
                </c:pt>
                <c:pt idx="1">
                  <c:v>1.0099823320000001</c:v>
                </c:pt>
                <c:pt idx="2">
                  <c:v>1.010787809</c:v>
                </c:pt>
                <c:pt idx="3">
                  <c:v>1.0116396430000001</c:v>
                </c:pt>
                <c:pt idx="4">
                  <c:v>1.012538661</c:v>
                </c:pt>
                <c:pt idx="5">
                  <c:v>1.0134855229999999</c:v>
                </c:pt>
                <c:pt idx="6">
                  <c:v>1.0144807</c:v>
                </c:pt>
                <c:pt idx="7">
                  <c:v>1.015524458</c:v>
                </c:pt>
                <c:pt idx="8">
                  <c:v>1.0166168419999999</c:v>
                </c:pt>
                <c:pt idx="9">
                  <c:v>1.0177576559999999</c:v>
                </c:pt>
                <c:pt idx="10">
                  <c:v>1.0189464530000001</c:v>
                </c:pt>
                <c:pt idx="11">
                  <c:v>1.0201825170000001</c:v>
                </c:pt>
                <c:pt idx="12">
                  <c:v>1.021464851</c:v>
                </c:pt>
                <c:pt idx="13">
                  <c:v>1.0227921630000001</c:v>
                </c:pt>
                <c:pt idx="14">
                  <c:v>1.0241628599999999</c:v>
                </c:pt>
                <c:pt idx="15">
                  <c:v>1.0255750370000001</c:v>
                </c:pt>
                <c:pt idx="16">
                  <c:v>1.02702647</c:v>
                </c:pt>
                <c:pt idx="17">
                  <c:v>1.028514615</c:v>
                </c:pt>
                <c:pt idx="18">
                  <c:v>1.0300366030000001</c:v>
                </c:pt>
                <c:pt idx="19">
                  <c:v>1.031589246</c:v>
                </c:pt>
                <c:pt idx="20">
                  <c:v>1.033169035</c:v>
                </c:pt>
                <c:pt idx="21">
                  <c:v>1.0347721489999999</c:v>
                </c:pt>
                <c:pt idx="22">
                  <c:v>1.036394467</c:v>
                </c:pt>
                <c:pt idx="23">
                  <c:v>1.038031575</c:v>
                </c:pt>
                <c:pt idx="24">
                  <c:v>1.039678788</c:v>
                </c:pt>
                <c:pt idx="25">
                  <c:v>1.0413311620000001</c:v>
                </c:pt>
                <c:pt idx="26">
                  <c:v>1.042983518</c:v>
                </c:pt>
                <c:pt idx="27">
                  <c:v>1.044630467</c:v>
                </c:pt>
                <c:pt idx="28">
                  <c:v>1.0462664349999999</c:v>
                </c:pt>
                <c:pt idx="29">
                  <c:v>1.0478856919999999</c:v>
                </c:pt>
                <c:pt idx="30">
                  <c:v>1.0494823849999999</c:v>
                </c:pt>
                <c:pt idx="31">
                  <c:v>1.0510505720000001</c:v>
                </c:pt>
                <c:pt idx="32">
                  <c:v>1.052584255</c:v>
                </c:pt>
                <c:pt idx="33">
                  <c:v>1.0540774209999999</c:v>
                </c:pt>
                <c:pt idx="34">
                  <c:v>1.0555240770000001</c:v>
                </c:pt>
                <c:pt idx="35">
                  <c:v>1.0569182909999999</c:v>
                </c:pt>
                <c:pt idx="36">
                  <c:v>1.0582542319999999</c:v>
                </c:pt>
                <c:pt idx="37">
                  <c:v>1.059526212</c:v>
                </c:pt>
                <c:pt idx="38">
                  <c:v>1.060728721</c:v>
                </c:pt>
                <c:pt idx="39">
                  <c:v>1.061856473</c:v>
                </c:pt>
                <c:pt idx="40">
                  <c:v>1.0629044400000001</c:v>
                </c:pt>
                <c:pt idx="41">
                  <c:v>1.0638678909999999</c:v>
                </c:pt>
                <c:pt idx="42">
                  <c:v>1.064742428</c:v>
                </c:pt>
                <c:pt idx="43">
                  <c:v>1.065524017</c:v>
                </c:pt>
                <c:pt idx="44">
                  <c:v>1.0662090230000001</c:v>
                </c:pt>
                <c:pt idx="45">
                  <c:v>1.066794233</c:v>
                </c:pt>
                <c:pt idx="46">
                  <c:v>1.067276887</c:v>
                </c:pt>
                <c:pt idx="47">
                  <c:v>1.067654694</c:v>
                </c:pt>
                <c:pt idx="48">
                  <c:v>1.0679258549999999</c:v>
                </c:pt>
                <c:pt idx="49">
                  <c:v>1.0680890729999999</c:v>
                </c:pt>
                <c:pt idx="50">
                  <c:v>1.068143566</c:v>
                </c:pt>
                <c:pt idx="51">
                  <c:v>1.0680890729999999</c:v>
                </c:pt>
                <c:pt idx="52">
                  <c:v>1.0679258549999999</c:v>
                </c:pt>
                <c:pt idx="53">
                  <c:v>1.067654694</c:v>
                </c:pt>
                <c:pt idx="54">
                  <c:v>1.067276887</c:v>
                </c:pt>
                <c:pt idx="55">
                  <c:v>1.066794233</c:v>
                </c:pt>
                <c:pt idx="56">
                  <c:v>1.0662090230000001</c:v>
                </c:pt>
                <c:pt idx="57">
                  <c:v>1.065524017</c:v>
                </c:pt>
                <c:pt idx="58">
                  <c:v>1.064742428</c:v>
                </c:pt>
                <c:pt idx="59">
                  <c:v>1.0638678909999999</c:v>
                </c:pt>
                <c:pt idx="60">
                  <c:v>1.0629044400000001</c:v>
                </c:pt>
                <c:pt idx="61">
                  <c:v>1.061856473</c:v>
                </c:pt>
                <c:pt idx="62">
                  <c:v>1.060728721</c:v>
                </c:pt>
                <c:pt idx="63">
                  <c:v>1.059526212</c:v>
                </c:pt>
                <c:pt idx="64">
                  <c:v>1.0582542319999999</c:v>
                </c:pt>
                <c:pt idx="65">
                  <c:v>1.0569182909999999</c:v>
                </c:pt>
                <c:pt idx="66">
                  <c:v>1.0555240770000001</c:v>
                </c:pt>
                <c:pt idx="67">
                  <c:v>1.0540774209999999</c:v>
                </c:pt>
                <c:pt idx="68">
                  <c:v>1.052584255</c:v>
                </c:pt>
                <c:pt idx="69">
                  <c:v>1.0510505720000001</c:v>
                </c:pt>
                <c:pt idx="70">
                  <c:v>1.0494823849999999</c:v>
                </c:pt>
                <c:pt idx="71">
                  <c:v>1.0478856919999999</c:v>
                </c:pt>
                <c:pt idx="72">
                  <c:v>1.0462664349999999</c:v>
                </c:pt>
                <c:pt idx="73">
                  <c:v>1.044630467</c:v>
                </c:pt>
                <c:pt idx="74">
                  <c:v>1.042983518</c:v>
                </c:pt>
                <c:pt idx="75">
                  <c:v>1.0413311620000001</c:v>
                </c:pt>
                <c:pt idx="76">
                  <c:v>1.039678788</c:v>
                </c:pt>
                <c:pt idx="77">
                  <c:v>1.038031575</c:v>
                </c:pt>
                <c:pt idx="78">
                  <c:v>1.036394467</c:v>
                </c:pt>
                <c:pt idx="79">
                  <c:v>1.0347721489999999</c:v>
                </c:pt>
                <c:pt idx="80">
                  <c:v>1.033169035</c:v>
                </c:pt>
                <c:pt idx="81">
                  <c:v>1.031589246</c:v>
                </c:pt>
                <c:pt idx="82">
                  <c:v>1.0300366030000001</c:v>
                </c:pt>
                <c:pt idx="83">
                  <c:v>1.028514615</c:v>
                </c:pt>
                <c:pt idx="84">
                  <c:v>1.02702647</c:v>
                </c:pt>
                <c:pt idx="85">
                  <c:v>1.0255750370000001</c:v>
                </c:pt>
                <c:pt idx="86">
                  <c:v>1.0241628599999999</c:v>
                </c:pt>
                <c:pt idx="87">
                  <c:v>1.0227921630000001</c:v>
                </c:pt>
                <c:pt idx="88">
                  <c:v>1.021464851</c:v>
                </c:pt>
                <c:pt idx="89">
                  <c:v>1.0201825170000001</c:v>
                </c:pt>
                <c:pt idx="90">
                  <c:v>1.0189464530000001</c:v>
                </c:pt>
                <c:pt idx="91">
                  <c:v>1.0177576559999999</c:v>
                </c:pt>
                <c:pt idx="92">
                  <c:v>1.0166168419999999</c:v>
                </c:pt>
                <c:pt idx="93">
                  <c:v>1.015524458</c:v>
                </c:pt>
                <c:pt idx="94">
                  <c:v>1.0144807</c:v>
                </c:pt>
                <c:pt idx="95">
                  <c:v>1.0134855229999999</c:v>
                </c:pt>
                <c:pt idx="96">
                  <c:v>1.012538661</c:v>
                </c:pt>
                <c:pt idx="97">
                  <c:v>1.0116396430000001</c:v>
                </c:pt>
                <c:pt idx="98">
                  <c:v>1.010787809</c:v>
                </c:pt>
                <c:pt idx="99">
                  <c:v>1.0099823320000001</c:v>
                </c:pt>
                <c:pt idx="100">
                  <c:v>1.0092222289999999</c:v>
                </c:pt>
              </c:numCache>
            </c:numRef>
          </c:val>
        </c:ser>
        <c:ser>
          <c:idx val="98"/>
          <c:order val="98"/>
          <c:val>
            <c:numRef>
              <c:f>Sheet1!$A$99:$CW$99</c:f>
              <c:numCache>
                <c:formatCode>General</c:formatCode>
                <c:ptCount val="101"/>
                <c:pt idx="0">
                  <c:v>1.0085473110000001</c:v>
                </c:pt>
                <c:pt idx="1">
                  <c:v>1.009251787</c:v>
                </c:pt>
                <c:pt idx="2">
                  <c:v>1.009998317</c:v>
                </c:pt>
                <c:pt idx="3">
                  <c:v>1.010787809</c:v>
                </c:pt>
                <c:pt idx="4">
                  <c:v>1.011621034</c:v>
                </c:pt>
                <c:pt idx="5">
                  <c:v>1.0124986010000001</c:v>
                </c:pt>
                <c:pt idx="6">
                  <c:v>1.013420948</c:v>
                </c:pt>
                <c:pt idx="7">
                  <c:v>1.0143883199999999</c:v>
                </c:pt>
                <c:pt idx="8">
                  <c:v>1.015400758</c:v>
                </c:pt>
                <c:pt idx="9">
                  <c:v>1.0164580830000001</c:v>
                </c:pt>
                <c:pt idx="10">
                  <c:v>1.0175598800000001</c:v>
                </c:pt>
                <c:pt idx="11">
                  <c:v>1.018705484</c:v>
                </c:pt>
                <c:pt idx="12">
                  <c:v>1.0198939709999999</c:v>
                </c:pt>
                <c:pt idx="13">
                  <c:v>1.021124146</c:v>
                </c:pt>
                <c:pt idx="14">
                  <c:v>1.0223945299999999</c:v>
                </c:pt>
                <c:pt idx="15">
                  <c:v>1.023703357999999</c:v>
                </c:pt>
                <c:pt idx="16">
                  <c:v>1.02504857</c:v>
                </c:pt>
                <c:pt idx="17">
                  <c:v>1.0264278069999999</c:v>
                </c:pt>
                <c:pt idx="18">
                  <c:v>1.0278384110000001</c:v>
                </c:pt>
                <c:pt idx="19">
                  <c:v>1.0292774250000001</c:v>
                </c:pt>
                <c:pt idx="20">
                  <c:v>1.030741599</c:v>
                </c:pt>
                <c:pt idx="21">
                  <c:v>1.0322273909999999</c:v>
                </c:pt>
                <c:pt idx="22">
                  <c:v>1.0337309809999999</c:v>
                </c:pt>
                <c:pt idx="23">
                  <c:v>1.03524828</c:v>
                </c:pt>
                <c:pt idx="24">
                  <c:v>1.036774944</c:v>
                </c:pt>
                <c:pt idx="25">
                  <c:v>1.0383063910000001</c:v>
                </c:pt>
                <c:pt idx="26">
                  <c:v>1.0398378210000001</c:v>
                </c:pt>
                <c:pt idx="27">
                  <c:v>1.0413642400000001</c:v>
                </c:pt>
                <c:pt idx="28">
                  <c:v>1.0428804819999999</c:v>
                </c:pt>
                <c:pt idx="29">
                  <c:v>1.0443812349999999</c:v>
                </c:pt>
                <c:pt idx="30">
                  <c:v>1.045861076</c:v>
                </c:pt>
                <c:pt idx="31">
                  <c:v>1.0473144969999999</c:v>
                </c:pt>
                <c:pt idx="32">
                  <c:v>1.04873594</c:v>
                </c:pt>
                <c:pt idx="33">
                  <c:v>1.0501198300000001</c:v>
                </c:pt>
                <c:pt idx="34">
                  <c:v>1.051460614</c:v>
                </c:pt>
                <c:pt idx="35">
                  <c:v>1.0527527940000001</c:v>
                </c:pt>
                <c:pt idx="36">
                  <c:v>1.0539909670000001</c:v>
                </c:pt>
                <c:pt idx="37">
                  <c:v>1.055169858</c:v>
                </c:pt>
                <c:pt idx="38">
                  <c:v>1.0562843630000001</c:v>
                </c:pt>
                <c:pt idx="39">
                  <c:v>1.0573295810000001</c:v>
                </c:pt>
                <c:pt idx="40">
                  <c:v>1.0583008540000001</c:v>
                </c:pt>
                <c:pt idx="41">
                  <c:v>1.059193796</c:v>
                </c:pt>
                <c:pt idx="42">
                  <c:v>1.060004331</c:v>
                </c:pt>
                <c:pt idx="43">
                  <c:v>1.060728721</c:v>
                </c:pt>
                <c:pt idx="44">
                  <c:v>1.061363595</c:v>
                </c:pt>
                <c:pt idx="45">
                  <c:v>1.061905978</c:v>
                </c:pt>
                <c:pt idx="46">
                  <c:v>1.0623533089999999</c:v>
                </c:pt>
                <c:pt idx="47">
                  <c:v>1.062703467</c:v>
                </c:pt>
                <c:pt idx="48">
                  <c:v>1.0629547829999999</c:v>
                </c:pt>
                <c:pt idx="49">
                  <c:v>1.0631060560000001</c:v>
                </c:pt>
                <c:pt idx="50">
                  <c:v>1.063156561</c:v>
                </c:pt>
                <c:pt idx="51">
                  <c:v>1.0631060560000001</c:v>
                </c:pt>
                <c:pt idx="52">
                  <c:v>1.0629547829999999</c:v>
                </c:pt>
                <c:pt idx="53">
                  <c:v>1.062703467</c:v>
                </c:pt>
                <c:pt idx="54">
                  <c:v>1.0623533089999999</c:v>
                </c:pt>
                <c:pt idx="55">
                  <c:v>1.061905978</c:v>
                </c:pt>
                <c:pt idx="56">
                  <c:v>1.061363595</c:v>
                </c:pt>
                <c:pt idx="57">
                  <c:v>1.060728721</c:v>
                </c:pt>
                <c:pt idx="58">
                  <c:v>1.060004331</c:v>
                </c:pt>
                <c:pt idx="59">
                  <c:v>1.059193796</c:v>
                </c:pt>
                <c:pt idx="60">
                  <c:v>1.0583008540000001</c:v>
                </c:pt>
                <c:pt idx="61">
                  <c:v>1.0573295810000001</c:v>
                </c:pt>
                <c:pt idx="62">
                  <c:v>1.0562843630000001</c:v>
                </c:pt>
                <c:pt idx="63">
                  <c:v>1.055169858</c:v>
                </c:pt>
                <c:pt idx="64">
                  <c:v>1.0539909670000001</c:v>
                </c:pt>
                <c:pt idx="65">
                  <c:v>1.0527527940000001</c:v>
                </c:pt>
                <c:pt idx="66">
                  <c:v>1.051460614</c:v>
                </c:pt>
                <c:pt idx="67">
                  <c:v>1.0501198300000001</c:v>
                </c:pt>
                <c:pt idx="68">
                  <c:v>1.04873594</c:v>
                </c:pt>
                <c:pt idx="69">
                  <c:v>1.0473144969999999</c:v>
                </c:pt>
                <c:pt idx="70">
                  <c:v>1.045861076</c:v>
                </c:pt>
                <c:pt idx="71">
                  <c:v>1.0443812349999999</c:v>
                </c:pt>
                <c:pt idx="72">
                  <c:v>1.0428804819999999</c:v>
                </c:pt>
                <c:pt idx="73">
                  <c:v>1.0413642400000001</c:v>
                </c:pt>
                <c:pt idx="74">
                  <c:v>1.0398378210000001</c:v>
                </c:pt>
                <c:pt idx="75">
                  <c:v>1.0383063910000001</c:v>
                </c:pt>
                <c:pt idx="76">
                  <c:v>1.036774944</c:v>
                </c:pt>
                <c:pt idx="77">
                  <c:v>1.03524828</c:v>
                </c:pt>
                <c:pt idx="78">
                  <c:v>1.0337309809999999</c:v>
                </c:pt>
                <c:pt idx="79">
                  <c:v>1.0322273909999999</c:v>
                </c:pt>
                <c:pt idx="80">
                  <c:v>1.030741599</c:v>
                </c:pt>
                <c:pt idx="81">
                  <c:v>1.0292774250000001</c:v>
                </c:pt>
                <c:pt idx="82">
                  <c:v>1.0278384110000001</c:v>
                </c:pt>
                <c:pt idx="83">
                  <c:v>1.0264278069999999</c:v>
                </c:pt>
                <c:pt idx="84">
                  <c:v>1.02504857</c:v>
                </c:pt>
                <c:pt idx="85">
                  <c:v>1.023703357999999</c:v>
                </c:pt>
                <c:pt idx="86">
                  <c:v>1.0223945299999999</c:v>
                </c:pt>
                <c:pt idx="87">
                  <c:v>1.021124146</c:v>
                </c:pt>
                <c:pt idx="88">
                  <c:v>1.0198939709999999</c:v>
                </c:pt>
                <c:pt idx="89">
                  <c:v>1.018705484</c:v>
                </c:pt>
                <c:pt idx="90">
                  <c:v>1.0175598800000001</c:v>
                </c:pt>
                <c:pt idx="91">
                  <c:v>1.0164580830000001</c:v>
                </c:pt>
                <c:pt idx="92">
                  <c:v>1.015400758</c:v>
                </c:pt>
                <c:pt idx="93">
                  <c:v>1.0143883199999999</c:v>
                </c:pt>
                <c:pt idx="94">
                  <c:v>1.013420948</c:v>
                </c:pt>
                <c:pt idx="95">
                  <c:v>1.0124986010000001</c:v>
                </c:pt>
                <c:pt idx="96">
                  <c:v>1.011621034</c:v>
                </c:pt>
                <c:pt idx="97">
                  <c:v>1.010787809</c:v>
                </c:pt>
                <c:pt idx="98">
                  <c:v>1.009998317</c:v>
                </c:pt>
                <c:pt idx="99">
                  <c:v>1.009251787</c:v>
                </c:pt>
                <c:pt idx="100">
                  <c:v>1.0085473110000001</c:v>
                </c:pt>
              </c:numCache>
            </c:numRef>
          </c:val>
        </c:ser>
        <c:ser>
          <c:idx val="99"/>
          <c:order val="99"/>
          <c:val>
            <c:numRef>
              <c:f>Sheet1!$A$100:$CW$100</c:f>
              <c:numCache>
                <c:formatCode>General</c:formatCode>
                <c:ptCount val="101"/>
                <c:pt idx="0">
                  <c:v>1.007909122</c:v>
                </c:pt>
                <c:pt idx="1">
                  <c:v>1.0085609980000001</c:v>
                </c:pt>
                <c:pt idx="2">
                  <c:v>1.009251787</c:v>
                </c:pt>
                <c:pt idx="3">
                  <c:v>1.0099823320000001</c:v>
                </c:pt>
                <c:pt idx="4">
                  <c:v>1.0107533440000001</c:v>
                </c:pt>
                <c:pt idx="5">
                  <c:v>1.0115653870000001</c:v>
                </c:pt>
                <c:pt idx="6">
                  <c:v>1.012418866</c:v>
                </c:pt>
                <c:pt idx="7">
                  <c:v>1.013314008</c:v>
                </c:pt>
                <c:pt idx="8">
                  <c:v>1.0142508530000001</c:v>
                </c:pt>
                <c:pt idx="9">
                  <c:v>1.015229232</c:v>
                </c:pt>
                <c:pt idx="10">
                  <c:v>1.016248762</c:v>
                </c:pt>
                <c:pt idx="11">
                  <c:v>1.0173088290000001</c:v>
                </c:pt>
                <c:pt idx="12">
                  <c:v>1.0184085780000001</c:v>
                </c:pt>
                <c:pt idx="13">
                  <c:v>1.019546901</c:v>
                </c:pt>
                <c:pt idx="14">
                  <c:v>1.020722431</c:v>
                </c:pt>
                <c:pt idx="15">
                  <c:v>1.0219335350000001</c:v>
                </c:pt>
                <c:pt idx="16">
                  <c:v>1.0231783059999999</c:v>
                </c:pt>
                <c:pt idx="17">
                  <c:v>1.024454561</c:v>
                </c:pt>
                <c:pt idx="18">
                  <c:v>1.025759841</c:v>
                </c:pt>
                <c:pt idx="19">
                  <c:v>1.027091411</c:v>
                </c:pt>
                <c:pt idx="20">
                  <c:v>1.028446261</c:v>
                </c:pt>
                <c:pt idx="21">
                  <c:v>1.029821115999999</c:v>
                </c:pt>
                <c:pt idx="22">
                  <c:v>1.03121244</c:v>
                </c:pt>
                <c:pt idx="23">
                  <c:v>1.032616449</c:v>
                </c:pt>
                <c:pt idx="24">
                  <c:v>1.0340291239999999</c:v>
                </c:pt>
                <c:pt idx="25">
                  <c:v>1.0354462250000001</c:v>
                </c:pt>
                <c:pt idx="26">
                  <c:v>1.03686331</c:v>
                </c:pt>
                <c:pt idx="27">
                  <c:v>1.0382757579999999</c:v>
                </c:pt>
                <c:pt idx="28">
                  <c:v>1.039678788</c:v>
                </c:pt>
                <c:pt idx="29">
                  <c:v>1.0410674870000001</c:v>
                </c:pt>
                <c:pt idx="30">
                  <c:v>1.042436835</c:v>
                </c:pt>
                <c:pt idx="31">
                  <c:v>1.0437817359999999</c:v>
                </c:pt>
                <c:pt idx="32">
                  <c:v>1.045097046</c:v>
                </c:pt>
                <c:pt idx="33">
                  <c:v>1.046377608</c:v>
                </c:pt>
                <c:pt idx="34">
                  <c:v>1.0476182810000001</c:v>
                </c:pt>
                <c:pt idx="35">
                  <c:v>1.04881398</c:v>
                </c:pt>
                <c:pt idx="36">
                  <c:v>1.0499597030000001</c:v>
                </c:pt>
                <c:pt idx="37">
                  <c:v>1.0510505720000001</c:v>
                </c:pt>
                <c:pt idx="38">
                  <c:v>1.0520818620000001</c:v>
                </c:pt>
                <c:pt idx="39">
                  <c:v>1.053049039</c:v>
                </c:pt>
                <c:pt idx="40">
                  <c:v>1.0539477909999999</c:v>
                </c:pt>
                <c:pt idx="41">
                  <c:v>1.054774061</c:v>
                </c:pt>
                <c:pt idx="42">
                  <c:v>1.0555240770000001</c:v>
                </c:pt>
                <c:pt idx="43">
                  <c:v>1.05619438</c:v>
                </c:pt>
                <c:pt idx="44">
                  <c:v>1.056781851</c:v>
                </c:pt>
                <c:pt idx="45">
                  <c:v>1.057283736</c:v>
                </c:pt>
                <c:pt idx="46">
                  <c:v>1.057697667</c:v>
                </c:pt>
                <c:pt idx="47">
                  <c:v>1.058021681</c:v>
                </c:pt>
                <c:pt idx="48">
                  <c:v>1.0582542319999999</c:v>
                </c:pt>
                <c:pt idx="49">
                  <c:v>1.0583942099999999</c:v>
                </c:pt>
                <c:pt idx="50">
                  <c:v>1.058440944</c:v>
                </c:pt>
                <c:pt idx="51">
                  <c:v>1.0583942099999999</c:v>
                </c:pt>
                <c:pt idx="52">
                  <c:v>1.0582542319999999</c:v>
                </c:pt>
                <c:pt idx="53">
                  <c:v>1.058021681</c:v>
                </c:pt>
                <c:pt idx="54">
                  <c:v>1.057697667</c:v>
                </c:pt>
                <c:pt idx="55">
                  <c:v>1.057283736</c:v>
                </c:pt>
                <c:pt idx="56">
                  <c:v>1.056781851</c:v>
                </c:pt>
                <c:pt idx="57">
                  <c:v>1.05619438</c:v>
                </c:pt>
                <c:pt idx="58">
                  <c:v>1.0555240770000001</c:v>
                </c:pt>
                <c:pt idx="59">
                  <c:v>1.054774061</c:v>
                </c:pt>
                <c:pt idx="60">
                  <c:v>1.0539477909999999</c:v>
                </c:pt>
                <c:pt idx="61">
                  <c:v>1.053049039</c:v>
                </c:pt>
                <c:pt idx="62">
                  <c:v>1.0520818620000001</c:v>
                </c:pt>
                <c:pt idx="63">
                  <c:v>1.0510505720000001</c:v>
                </c:pt>
                <c:pt idx="64">
                  <c:v>1.0499597030000001</c:v>
                </c:pt>
                <c:pt idx="65">
                  <c:v>1.04881398</c:v>
                </c:pt>
                <c:pt idx="66">
                  <c:v>1.0476182810000001</c:v>
                </c:pt>
                <c:pt idx="67">
                  <c:v>1.046377608</c:v>
                </c:pt>
                <c:pt idx="68">
                  <c:v>1.045097046</c:v>
                </c:pt>
                <c:pt idx="69">
                  <c:v>1.0437817359999999</c:v>
                </c:pt>
                <c:pt idx="70">
                  <c:v>1.042436835</c:v>
                </c:pt>
                <c:pt idx="71">
                  <c:v>1.0410674870000001</c:v>
                </c:pt>
                <c:pt idx="72">
                  <c:v>1.039678788</c:v>
                </c:pt>
                <c:pt idx="73">
                  <c:v>1.0382757579999999</c:v>
                </c:pt>
                <c:pt idx="74">
                  <c:v>1.03686331</c:v>
                </c:pt>
                <c:pt idx="75">
                  <c:v>1.0354462250000001</c:v>
                </c:pt>
                <c:pt idx="76">
                  <c:v>1.0340291239999999</c:v>
                </c:pt>
                <c:pt idx="77">
                  <c:v>1.032616449</c:v>
                </c:pt>
                <c:pt idx="78">
                  <c:v>1.03121244</c:v>
                </c:pt>
                <c:pt idx="79">
                  <c:v>1.029821115999999</c:v>
                </c:pt>
                <c:pt idx="80">
                  <c:v>1.028446261</c:v>
                </c:pt>
                <c:pt idx="81">
                  <c:v>1.027091411</c:v>
                </c:pt>
                <c:pt idx="82">
                  <c:v>1.025759841</c:v>
                </c:pt>
                <c:pt idx="83">
                  <c:v>1.024454561</c:v>
                </c:pt>
                <c:pt idx="84">
                  <c:v>1.0231783059999999</c:v>
                </c:pt>
                <c:pt idx="85">
                  <c:v>1.0219335350000001</c:v>
                </c:pt>
                <c:pt idx="86">
                  <c:v>1.020722431</c:v>
                </c:pt>
                <c:pt idx="87">
                  <c:v>1.019546901</c:v>
                </c:pt>
                <c:pt idx="88">
                  <c:v>1.0184085780000001</c:v>
                </c:pt>
                <c:pt idx="89">
                  <c:v>1.0173088290000001</c:v>
                </c:pt>
                <c:pt idx="90">
                  <c:v>1.016248762</c:v>
                </c:pt>
                <c:pt idx="91">
                  <c:v>1.015229232</c:v>
                </c:pt>
                <c:pt idx="92">
                  <c:v>1.0142508530000001</c:v>
                </c:pt>
                <c:pt idx="93">
                  <c:v>1.013314008</c:v>
                </c:pt>
                <c:pt idx="94">
                  <c:v>1.012418866</c:v>
                </c:pt>
                <c:pt idx="95">
                  <c:v>1.0115653870000001</c:v>
                </c:pt>
                <c:pt idx="96">
                  <c:v>1.0107533440000001</c:v>
                </c:pt>
                <c:pt idx="97">
                  <c:v>1.0099823320000001</c:v>
                </c:pt>
                <c:pt idx="98">
                  <c:v>1.009251787</c:v>
                </c:pt>
                <c:pt idx="99">
                  <c:v>1.0085609980000001</c:v>
                </c:pt>
                <c:pt idx="100">
                  <c:v>1.007909122</c:v>
                </c:pt>
              </c:numCache>
            </c:numRef>
          </c:val>
        </c:ser>
        <c:ser>
          <c:idx val="100"/>
          <c:order val="100"/>
          <c:val>
            <c:numRef>
              <c:f>Sheet1!$A$101:$CW$101</c:f>
              <c:numCache>
                <c:formatCode>General</c:formatCode>
                <c:ptCount val="101"/>
                <c:pt idx="0">
                  <c:v>1.007306883</c:v>
                </c:pt>
                <c:pt idx="1">
                  <c:v>1.007909122</c:v>
                </c:pt>
                <c:pt idx="2">
                  <c:v>1.0085473110000001</c:v>
                </c:pt>
                <c:pt idx="3">
                  <c:v>1.0092222289999999</c:v>
                </c:pt>
                <c:pt idx="4">
                  <c:v>1.0099345319999999</c:v>
                </c:pt>
                <c:pt idx="5">
                  <c:v>1.010684742</c:v>
                </c:pt>
                <c:pt idx="6">
                  <c:v>1.011473233</c:v>
                </c:pt>
                <c:pt idx="7">
                  <c:v>1.012300215</c:v>
                </c:pt>
                <c:pt idx="8">
                  <c:v>1.013165723</c:v>
                </c:pt>
                <c:pt idx="9">
                  <c:v>1.0140696039999999</c:v>
                </c:pt>
                <c:pt idx="10">
                  <c:v>1.015011503</c:v>
                </c:pt>
                <c:pt idx="11">
                  <c:v>1.015990851</c:v>
                </c:pt>
                <c:pt idx="12">
                  <c:v>1.0170068590000001</c:v>
                </c:pt>
                <c:pt idx="13">
                  <c:v>1.0180585049999999</c:v>
                </c:pt>
                <c:pt idx="14">
                  <c:v>1.0191445240000001</c:v>
                </c:pt>
                <c:pt idx="15">
                  <c:v>1.020263409</c:v>
                </c:pt>
                <c:pt idx="16">
                  <c:v>1.0214133969999999</c:v>
                </c:pt>
                <c:pt idx="17">
                  <c:v>1.0225924719999999</c:v>
                </c:pt>
                <c:pt idx="18">
                  <c:v>1.023798362</c:v>
                </c:pt>
                <c:pt idx="19">
                  <c:v>1.025028539</c:v>
                </c:pt>
                <c:pt idx="20">
                  <c:v>1.026280225</c:v>
                </c:pt>
                <c:pt idx="21">
                  <c:v>1.0275503909999999</c:v>
                </c:pt>
                <c:pt idx="22">
                  <c:v>1.028835773</c:v>
                </c:pt>
                <c:pt idx="23">
                  <c:v>1.030132874</c:v>
                </c:pt>
                <c:pt idx="24">
                  <c:v>1.0314379810000001</c:v>
                </c:pt>
                <c:pt idx="25">
                  <c:v>1.0327471770000001</c:v>
                </c:pt>
                <c:pt idx="26">
                  <c:v>1.034056358</c:v>
                </c:pt>
                <c:pt idx="27">
                  <c:v>1.0353612560000001</c:v>
                </c:pt>
                <c:pt idx="28">
                  <c:v>1.036657452</c:v>
                </c:pt>
                <c:pt idx="29">
                  <c:v>1.037940409</c:v>
                </c:pt>
                <c:pt idx="30">
                  <c:v>1.0392054879999999</c:v>
                </c:pt>
                <c:pt idx="31">
                  <c:v>1.0404479820000001</c:v>
                </c:pt>
                <c:pt idx="32">
                  <c:v>1.0416631380000001</c:v>
                </c:pt>
                <c:pt idx="33">
                  <c:v>1.042846191</c:v>
                </c:pt>
                <c:pt idx="34">
                  <c:v>1.043992394</c:v>
                </c:pt>
                <c:pt idx="35">
                  <c:v>1.045097046</c:v>
                </c:pt>
                <c:pt idx="36">
                  <c:v>1.0461555279999999</c:v>
                </c:pt>
                <c:pt idx="37">
                  <c:v>1.0471633330000001</c:v>
                </c:pt>
                <c:pt idx="38">
                  <c:v>1.0481160949999999</c:v>
                </c:pt>
                <c:pt idx="39">
                  <c:v>1.049009627</c:v>
                </c:pt>
                <c:pt idx="40">
                  <c:v>1.0498399439999999</c:v>
                </c:pt>
                <c:pt idx="41">
                  <c:v>1.050603298</c:v>
                </c:pt>
                <c:pt idx="42">
                  <c:v>1.051296204</c:v>
                </c:pt>
                <c:pt idx="43">
                  <c:v>1.0519154660000001</c:v>
                </c:pt>
                <c:pt idx="44">
                  <c:v>1.0524582039999999</c:v>
                </c:pt>
                <c:pt idx="45">
                  <c:v>1.0529218739999999</c:v>
                </c:pt>
                <c:pt idx="46">
                  <c:v>1.053304285999999</c:v>
                </c:pt>
                <c:pt idx="47">
                  <c:v>1.0536036280000001</c:v>
                </c:pt>
                <c:pt idx="48">
                  <c:v>1.0538184719999999</c:v>
                </c:pt>
                <c:pt idx="49">
                  <c:v>1.0539477909999999</c:v>
                </c:pt>
                <c:pt idx="50">
                  <c:v>1.0539909670000001</c:v>
                </c:pt>
                <c:pt idx="51">
                  <c:v>1.0539477909999999</c:v>
                </c:pt>
                <c:pt idx="52">
                  <c:v>1.0538184719999999</c:v>
                </c:pt>
                <c:pt idx="53">
                  <c:v>1.0536036280000001</c:v>
                </c:pt>
                <c:pt idx="54">
                  <c:v>1.053304285999999</c:v>
                </c:pt>
                <c:pt idx="55">
                  <c:v>1.0529218739999999</c:v>
                </c:pt>
                <c:pt idx="56">
                  <c:v>1.0524582039999999</c:v>
                </c:pt>
                <c:pt idx="57">
                  <c:v>1.0519154660000001</c:v>
                </c:pt>
                <c:pt idx="58">
                  <c:v>1.051296204</c:v>
                </c:pt>
                <c:pt idx="59">
                  <c:v>1.050603298</c:v>
                </c:pt>
                <c:pt idx="60">
                  <c:v>1.0498399439999999</c:v>
                </c:pt>
                <c:pt idx="61">
                  <c:v>1.049009627</c:v>
                </c:pt>
                <c:pt idx="62">
                  <c:v>1.0481160949999999</c:v>
                </c:pt>
                <c:pt idx="63">
                  <c:v>1.0471633330000001</c:v>
                </c:pt>
                <c:pt idx="64">
                  <c:v>1.0461555279999999</c:v>
                </c:pt>
                <c:pt idx="65">
                  <c:v>1.045097046</c:v>
                </c:pt>
                <c:pt idx="66">
                  <c:v>1.043992394</c:v>
                </c:pt>
                <c:pt idx="67">
                  <c:v>1.042846191</c:v>
                </c:pt>
                <c:pt idx="68">
                  <c:v>1.0416631380000001</c:v>
                </c:pt>
                <c:pt idx="69">
                  <c:v>1.0404479820000001</c:v>
                </c:pt>
                <c:pt idx="70">
                  <c:v>1.0392054879999999</c:v>
                </c:pt>
                <c:pt idx="71">
                  <c:v>1.037940409</c:v>
                </c:pt>
                <c:pt idx="72">
                  <c:v>1.036657452</c:v>
                </c:pt>
                <c:pt idx="73">
                  <c:v>1.0353612560000001</c:v>
                </c:pt>
                <c:pt idx="74">
                  <c:v>1.034056358</c:v>
                </c:pt>
                <c:pt idx="75">
                  <c:v>1.0327471770000001</c:v>
                </c:pt>
                <c:pt idx="76">
                  <c:v>1.0314379810000001</c:v>
                </c:pt>
                <c:pt idx="77">
                  <c:v>1.030132874</c:v>
                </c:pt>
                <c:pt idx="78">
                  <c:v>1.028835773</c:v>
                </c:pt>
                <c:pt idx="79">
                  <c:v>1.0275503909999999</c:v>
                </c:pt>
                <c:pt idx="80">
                  <c:v>1.026280225</c:v>
                </c:pt>
                <c:pt idx="81">
                  <c:v>1.025028539</c:v>
                </c:pt>
                <c:pt idx="82">
                  <c:v>1.023798362</c:v>
                </c:pt>
                <c:pt idx="83">
                  <c:v>1.0225924719999999</c:v>
                </c:pt>
                <c:pt idx="84">
                  <c:v>1.0214133969999999</c:v>
                </c:pt>
                <c:pt idx="85">
                  <c:v>1.020263409</c:v>
                </c:pt>
                <c:pt idx="86">
                  <c:v>1.0191445240000001</c:v>
                </c:pt>
                <c:pt idx="87">
                  <c:v>1.0180585049999999</c:v>
                </c:pt>
                <c:pt idx="88">
                  <c:v>1.0170068590000001</c:v>
                </c:pt>
                <c:pt idx="89">
                  <c:v>1.015990851</c:v>
                </c:pt>
                <c:pt idx="90">
                  <c:v>1.015011503</c:v>
                </c:pt>
                <c:pt idx="91">
                  <c:v>1.0140696039999999</c:v>
                </c:pt>
                <c:pt idx="92">
                  <c:v>1.013165723</c:v>
                </c:pt>
                <c:pt idx="93">
                  <c:v>1.012300215</c:v>
                </c:pt>
                <c:pt idx="94">
                  <c:v>1.011473233</c:v>
                </c:pt>
                <c:pt idx="95">
                  <c:v>1.010684742</c:v>
                </c:pt>
                <c:pt idx="96">
                  <c:v>1.0099345319999999</c:v>
                </c:pt>
                <c:pt idx="97">
                  <c:v>1.0092222289999999</c:v>
                </c:pt>
                <c:pt idx="98">
                  <c:v>1.0085473110000001</c:v>
                </c:pt>
                <c:pt idx="99">
                  <c:v>1.007909122</c:v>
                </c:pt>
                <c:pt idx="100">
                  <c:v>1.007306883</c:v>
                </c:pt>
              </c:numCache>
            </c:numRef>
          </c:val>
        </c:ser>
        <c:bandFmts/>
        <c:axId val="278252928"/>
        <c:axId val="278258816"/>
        <c:axId val="278224896"/>
      </c:surface3DChart>
      <c:catAx>
        <c:axId val="278252928"/>
        <c:scaling>
          <c:orientation val="minMax"/>
        </c:scaling>
        <c:delete val="1"/>
        <c:axPos val="b"/>
        <c:majorTickMark val="out"/>
        <c:minorTickMark val="none"/>
        <c:tickLblPos val="nextTo"/>
        <c:crossAx val="278258816"/>
        <c:crosses val="autoZero"/>
        <c:auto val="1"/>
        <c:lblAlgn val="ctr"/>
        <c:lblOffset val="100"/>
        <c:noMultiLvlLbl val="0"/>
      </c:catAx>
      <c:valAx>
        <c:axId val="278258816"/>
        <c:scaling>
          <c:orientation val="minMax"/>
          <c:max val="1.6"/>
          <c:min val="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8252928"/>
        <c:crosses val="autoZero"/>
        <c:crossBetween val="midCat"/>
      </c:valAx>
      <c:serAx>
        <c:axId val="278224896"/>
        <c:scaling>
          <c:orientation val="minMax"/>
        </c:scaling>
        <c:delete val="1"/>
        <c:axPos val="b"/>
        <c:majorTickMark val="out"/>
        <c:minorTickMark val="none"/>
        <c:tickLblPos val="nextTo"/>
        <c:crossAx val="278258816"/>
        <c:crosses val="autoZero"/>
      </c:ser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val>
            <c:numRef>
              <c:f>Sheet1!$A$1:$CW$1</c:f>
              <c:numCache>
                <c:formatCode>General</c:formatCode>
                <c:ptCount val="101"/>
                <c:pt idx="0">
                  <c:v>1.0073061320000001</c:v>
                </c:pt>
                <c:pt idx="1">
                  <c:v>1.0079077089999999</c:v>
                </c:pt>
                <c:pt idx="2">
                  <c:v>1.008544739</c:v>
                </c:pt>
                <c:pt idx="3">
                  <c:v>1.009217695</c:v>
                </c:pt>
                <c:pt idx="4">
                  <c:v>1.009926793</c:v>
                </c:pt>
                <c:pt idx="5">
                  <c:v>1.0106719550000001</c:v>
                </c:pt>
                <c:pt idx="6">
                  <c:v>1.011452778</c:v>
                </c:pt>
                <c:pt idx="7">
                  <c:v>1.012268537</c:v>
                </c:pt>
                <c:pt idx="8">
                  <c:v>1.013118228</c:v>
                </c:pt>
                <c:pt idx="9">
                  <c:v>1.014000665</c:v>
                </c:pt>
                <c:pt idx="10">
                  <c:v>1.014914627</c:v>
                </c:pt>
                <c:pt idx="11">
                  <c:v>1.0158590590000001</c:v>
                </c:pt>
                <c:pt idx="12">
                  <c:v>1.016833281</c:v>
                </c:pt>
                <c:pt idx="13">
                  <c:v>1.0178371799999999</c:v>
                </c:pt>
                <c:pt idx="14">
                  <c:v>1.018871318</c:v>
                </c:pt>
                <c:pt idx="15">
                  <c:v>1.0199369089999999</c:v>
                </c:pt>
                <c:pt idx="16">
                  <c:v>1.021035648</c:v>
                </c:pt>
                <c:pt idx="17">
                  <c:v>1.0221693629999999</c:v>
                </c:pt>
                <c:pt idx="18">
                  <c:v>1.023339555</c:v>
                </c:pt>
                <c:pt idx="19">
                  <c:v>1.024546884</c:v>
                </c:pt>
                <c:pt idx="20">
                  <c:v>1.025790703</c:v>
                </c:pt>
                <c:pt idx="21">
                  <c:v>1.0270687359999999</c:v>
                </c:pt>
                <c:pt idx="22">
                  <c:v>1.028376967</c:v>
                </c:pt>
                <c:pt idx="23">
                  <c:v>1.0297097660000001</c:v>
                </c:pt>
                <c:pt idx="24">
                  <c:v>1.031060232</c:v>
                </c:pt>
                <c:pt idx="25">
                  <c:v>1.032420677</c:v>
                </c:pt>
                <c:pt idx="26">
                  <c:v>1.033783152</c:v>
                </c:pt>
                <c:pt idx="27">
                  <c:v>1.035139931</c:v>
                </c:pt>
                <c:pt idx="28">
                  <c:v>1.036483874</c:v>
                </c:pt>
                <c:pt idx="29">
                  <c:v>1.037808617</c:v>
                </c:pt>
                <c:pt idx="30">
                  <c:v>1.039108613</c:v>
                </c:pt>
                <c:pt idx="31">
                  <c:v>1.0403790420000001</c:v>
                </c:pt>
                <c:pt idx="32">
                  <c:v>1.041615642</c:v>
                </c:pt>
                <c:pt idx="33">
                  <c:v>1.0428145129999999</c:v>
                </c:pt>
                <c:pt idx="34">
                  <c:v>1.043971939</c:v>
                </c:pt>
                <c:pt idx="35">
                  <c:v>1.045084259</c:v>
                </c:pt>
                <c:pt idx="36">
                  <c:v>1.04614779</c:v>
                </c:pt>
                <c:pt idx="37">
                  <c:v>1.047158799</c:v>
                </c:pt>
                <c:pt idx="38">
                  <c:v>1.0481135239999999</c:v>
                </c:pt>
                <c:pt idx="39">
                  <c:v>1.049008215</c:v>
                </c:pt>
                <c:pt idx="40">
                  <c:v>1.0498391929999991</c:v>
                </c:pt>
                <c:pt idx="41">
                  <c:v>1.0506029109999999</c:v>
                </c:pt>
                <c:pt idx="42">
                  <c:v>1.051296011</c:v>
                </c:pt>
                <c:pt idx="43">
                  <c:v>1.0519153729999999</c:v>
                </c:pt>
                <c:pt idx="44">
                  <c:v>1.0524581609999999</c:v>
                </c:pt>
                <c:pt idx="45">
                  <c:v>1.052921854</c:v>
                </c:pt>
                <c:pt idx="46">
                  <c:v>1.053304277999999</c:v>
                </c:pt>
                <c:pt idx="47">
                  <c:v>1.053603624</c:v>
                </c:pt>
                <c:pt idx="48">
                  <c:v>1.05381847</c:v>
                </c:pt>
                <c:pt idx="49">
                  <c:v>1.0539477900000001</c:v>
                </c:pt>
                <c:pt idx="50">
                  <c:v>1.053990966</c:v>
                </c:pt>
                <c:pt idx="51">
                  <c:v>1.0539477909999999</c:v>
                </c:pt>
                <c:pt idx="52">
                  <c:v>1.0538184719999999</c:v>
                </c:pt>
                <c:pt idx="53">
                  <c:v>1.0536036280000001</c:v>
                </c:pt>
                <c:pt idx="54">
                  <c:v>1.053304285999999</c:v>
                </c:pt>
                <c:pt idx="55">
                  <c:v>1.0529218739999999</c:v>
                </c:pt>
                <c:pt idx="56">
                  <c:v>1.0524582039999999</c:v>
                </c:pt>
                <c:pt idx="57">
                  <c:v>1.0519154660000001</c:v>
                </c:pt>
                <c:pt idx="58">
                  <c:v>1.051296204</c:v>
                </c:pt>
                <c:pt idx="59">
                  <c:v>1.050603298</c:v>
                </c:pt>
                <c:pt idx="60">
                  <c:v>1.0498399439999999</c:v>
                </c:pt>
                <c:pt idx="61">
                  <c:v>1.049009627</c:v>
                </c:pt>
                <c:pt idx="62">
                  <c:v>1.0481160949999999</c:v>
                </c:pt>
                <c:pt idx="63">
                  <c:v>1.0471633330000001</c:v>
                </c:pt>
                <c:pt idx="64">
                  <c:v>1.0461555279999999</c:v>
                </c:pt>
                <c:pt idx="65">
                  <c:v>1.045097046</c:v>
                </c:pt>
                <c:pt idx="66">
                  <c:v>1.043992394</c:v>
                </c:pt>
                <c:pt idx="67">
                  <c:v>1.042846191</c:v>
                </c:pt>
                <c:pt idx="68">
                  <c:v>1.0416631380000001</c:v>
                </c:pt>
                <c:pt idx="69">
                  <c:v>1.0404479820000001</c:v>
                </c:pt>
                <c:pt idx="70">
                  <c:v>1.0392054879999999</c:v>
                </c:pt>
                <c:pt idx="71">
                  <c:v>1.037940409</c:v>
                </c:pt>
                <c:pt idx="72">
                  <c:v>1.036657452</c:v>
                </c:pt>
                <c:pt idx="73">
                  <c:v>1.0353612560000001</c:v>
                </c:pt>
                <c:pt idx="74">
                  <c:v>1.034056358</c:v>
                </c:pt>
                <c:pt idx="75">
                  <c:v>1.0327471770000001</c:v>
                </c:pt>
                <c:pt idx="76">
                  <c:v>1.0314379810000001</c:v>
                </c:pt>
                <c:pt idx="77">
                  <c:v>1.030132874</c:v>
                </c:pt>
                <c:pt idx="78">
                  <c:v>1.028835773</c:v>
                </c:pt>
                <c:pt idx="79">
                  <c:v>1.0275503909999999</c:v>
                </c:pt>
                <c:pt idx="80">
                  <c:v>1.026280225</c:v>
                </c:pt>
                <c:pt idx="81">
                  <c:v>1.025028539</c:v>
                </c:pt>
                <c:pt idx="82">
                  <c:v>1.023798362</c:v>
                </c:pt>
                <c:pt idx="83">
                  <c:v>1.0225924719999999</c:v>
                </c:pt>
                <c:pt idx="84">
                  <c:v>1.0214133969999999</c:v>
                </c:pt>
                <c:pt idx="85">
                  <c:v>1.020263409</c:v>
                </c:pt>
                <c:pt idx="86">
                  <c:v>1.0191445240000001</c:v>
                </c:pt>
                <c:pt idx="87">
                  <c:v>1.0180585049999999</c:v>
                </c:pt>
                <c:pt idx="88">
                  <c:v>1.0170068590000001</c:v>
                </c:pt>
                <c:pt idx="89">
                  <c:v>1.015990851</c:v>
                </c:pt>
                <c:pt idx="90">
                  <c:v>1.015011503</c:v>
                </c:pt>
                <c:pt idx="91">
                  <c:v>1.0140696039999999</c:v>
                </c:pt>
                <c:pt idx="92">
                  <c:v>1.013165723</c:v>
                </c:pt>
                <c:pt idx="93">
                  <c:v>1.012300215</c:v>
                </c:pt>
                <c:pt idx="94">
                  <c:v>1.011473233</c:v>
                </c:pt>
                <c:pt idx="95">
                  <c:v>1.010684742</c:v>
                </c:pt>
                <c:pt idx="96">
                  <c:v>1.0099345319999999</c:v>
                </c:pt>
                <c:pt idx="97">
                  <c:v>1.0092222289999999</c:v>
                </c:pt>
                <c:pt idx="98">
                  <c:v>1.0085473110000001</c:v>
                </c:pt>
                <c:pt idx="99">
                  <c:v>1.007909122</c:v>
                </c:pt>
                <c:pt idx="100">
                  <c:v>1.007306883</c:v>
                </c:pt>
              </c:numCache>
            </c:numRef>
          </c:val>
        </c:ser>
        <c:ser>
          <c:idx val="1"/>
          <c:order val="1"/>
          <c:val>
            <c:numRef>
              <c:f>Sheet1!$A$2:$CW$2</c:f>
              <c:numCache>
                <c:formatCode>General</c:formatCode>
                <c:ptCount val="101"/>
                <c:pt idx="0">
                  <c:v>1.0079077089999999</c:v>
                </c:pt>
                <c:pt idx="1">
                  <c:v>1.0085583410000001</c:v>
                </c:pt>
                <c:pt idx="2">
                  <c:v>1.0092469500000001</c:v>
                </c:pt>
                <c:pt idx="3">
                  <c:v>1.0099738039999999</c:v>
                </c:pt>
                <c:pt idx="4">
                  <c:v>1.010738787</c:v>
                </c:pt>
                <c:pt idx="5">
                  <c:v>1.011541335</c:v>
                </c:pt>
                <c:pt idx="6">
                  <c:v>1.0123803899999999</c:v>
                </c:pt>
                <c:pt idx="7">
                  <c:v>1.0132544219999999</c:v>
                </c:pt>
                <c:pt idx="8">
                  <c:v>1.0141615150000001</c:v>
                </c:pt>
                <c:pt idx="9">
                  <c:v>1.0150995570000001</c:v>
                </c:pt>
                <c:pt idx="10">
                  <c:v>1.01606654</c:v>
                </c:pt>
                <c:pt idx="11">
                  <c:v>1.0170609289999999</c:v>
                </c:pt>
                <c:pt idx="12">
                  <c:v>1.0180820779999999</c:v>
                </c:pt>
                <c:pt idx="13">
                  <c:v>1.0191305909999999</c:v>
                </c:pt>
                <c:pt idx="14">
                  <c:v>1.020208531</c:v>
                </c:pt>
                <c:pt idx="15">
                  <c:v>1.0213193920000001</c:v>
                </c:pt>
                <c:pt idx="16">
                  <c:v>1.0224677630000001</c:v>
                </c:pt>
                <c:pt idx="17">
                  <c:v>1.0236586969999999</c:v>
                </c:pt>
                <c:pt idx="18">
                  <c:v>1.0248968300000001</c:v>
                </c:pt>
                <c:pt idx="19">
                  <c:v>1.0261854210000001</c:v>
                </c:pt>
                <c:pt idx="20">
                  <c:v>1.027525475</c:v>
                </c:pt>
                <c:pt idx="21">
                  <c:v>1.028915126</c:v>
                </c:pt>
                <c:pt idx="22">
                  <c:v>1.0303494280000001</c:v>
                </c:pt>
                <c:pt idx="23">
                  <c:v>1.031820585</c:v>
                </c:pt>
                <c:pt idx="24">
                  <c:v>1.0333185819999999</c:v>
                </c:pt>
                <c:pt idx="25">
                  <c:v>1.034832081</c:v>
                </c:pt>
                <c:pt idx="26">
                  <c:v>1.0363494099999999</c:v>
                </c:pt>
                <c:pt idx="27">
                  <c:v>1.0378594489999999</c:v>
                </c:pt>
                <c:pt idx="28">
                  <c:v>1.039352289</c:v>
                </c:pt>
                <c:pt idx="29">
                  <c:v>1.0408195870000001</c:v>
                </c:pt>
                <c:pt idx="30">
                  <c:v>1.0422546130000001</c:v>
                </c:pt>
                <c:pt idx="31">
                  <c:v>1.043652061</c:v>
                </c:pt>
                <c:pt idx="32">
                  <c:v>1.045007708</c:v>
                </c:pt>
                <c:pt idx="33">
                  <c:v>1.046318021</c:v>
                </c:pt>
                <c:pt idx="34">
                  <c:v>1.047579805</c:v>
                </c:pt>
                <c:pt idx="35">
                  <c:v>1.0487899279999999</c:v>
                </c:pt>
                <c:pt idx="36">
                  <c:v>1.0499451470000001</c:v>
                </c:pt>
                <c:pt idx="37">
                  <c:v>1.051042043</c:v>
                </c:pt>
                <c:pt idx="38">
                  <c:v>1.0520770239999999</c:v>
                </c:pt>
                <c:pt idx="39">
                  <c:v>1.053046382</c:v>
                </c:pt>
                <c:pt idx="40">
                  <c:v>1.0539463790000001</c:v>
                </c:pt>
                <c:pt idx="41">
                  <c:v>1.0547733340000001</c:v>
                </c:pt>
                <c:pt idx="42">
                  <c:v>1.0555237150000001</c:v>
                </c:pt>
                <c:pt idx="43">
                  <c:v>1.0561942049999999</c:v>
                </c:pt>
                <c:pt idx="44">
                  <c:v>1.0567817690000001</c:v>
                </c:pt>
                <c:pt idx="45">
                  <c:v>1.0572836990000001</c:v>
                </c:pt>
                <c:pt idx="46">
                  <c:v>1.057697651</c:v>
                </c:pt>
                <c:pt idx="47">
                  <c:v>1.0580216739999999</c:v>
                </c:pt>
                <c:pt idx="48">
                  <c:v>1.0582542290000001</c:v>
                </c:pt>
                <c:pt idx="49">
                  <c:v>1.058394209</c:v>
                </c:pt>
                <c:pt idx="50">
                  <c:v>1.058440944</c:v>
                </c:pt>
                <c:pt idx="51">
                  <c:v>1.0583942099999999</c:v>
                </c:pt>
                <c:pt idx="52">
                  <c:v>1.0582542319999999</c:v>
                </c:pt>
                <c:pt idx="53">
                  <c:v>1.058021681</c:v>
                </c:pt>
                <c:pt idx="54">
                  <c:v>1.057697667</c:v>
                </c:pt>
                <c:pt idx="55">
                  <c:v>1.057283736</c:v>
                </c:pt>
                <c:pt idx="56">
                  <c:v>1.056781851</c:v>
                </c:pt>
                <c:pt idx="57">
                  <c:v>1.05619438</c:v>
                </c:pt>
                <c:pt idx="58">
                  <c:v>1.0555240770000001</c:v>
                </c:pt>
                <c:pt idx="59">
                  <c:v>1.054774061</c:v>
                </c:pt>
                <c:pt idx="60">
                  <c:v>1.0539477909999999</c:v>
                </c:pt>
                <c:pt idx="61">
                  <c:v>1.053049039</c:v>
                </c:pt>
                <c:pt idx="62">
                  <c:v>1.0520818620000001</c:v>
                </c:pt>
                <c:pt idx="63">
                  <c:v>1.0510505720000001</c:v>
                </c:pt>
                <c:pt idx="64">
                  <c:v>1.0499597030000001</c:v>
                </c:pt>
                <c:pt idx="65">
                  <c:v>1.04881398</c:v>
                </c:pt>
                <c:pt idx="66">
                  <c:v>1.0476182810000001</c:v>
                </c:pt>
                <c:pt idx="67">
                  <c:v>1.046377608</c:v>
                </c:pt>
                <c:pt idx="68">
                  <c:v>1.045097046</c:v>
                </c:pt>
                <c:pt idx="69">
                  <c:v>1.0437817359999999</c:v>
                </c:pt>
                <c:pt idx="70">
                  <c:v>1.042436835</c:v>
                </c:pt>
                <c:pt idx="71">
                  <c:v>1.0410674870000001</c:v>
                </c:pt>
                <c:pt idx="72">
                  <c:v>1.039678788</c:v>
                </c:pt>
                <c:pt idx="73">
                  <c:v>1.0382757579999999</c:v>
                </c:pt>
                <c:pt idx="74">
                  <c:v>1.03686331</c:v>
                </c:pt>
                <c:pt idx="75">
                  <c:v>1.0354462250000001</c:v>
                </c:pt>
                <c:pt idx="76">
                  <c:v>1.0340291239999999</c:v>
                </c:pt>
                <c:pt idx="77">
                  <c:v>1.032616449</c:v>
                </c:pt>
                <c:pt idx="78">
                  <c:v>1.03121244</c:v>
                </c:pt>
                <c:pt idx="79">
                  <c:v>1.029821115999999</c:v>
                </c:pt>
                <c:pt idx="80">
                  <c:v>1.028446261</c:v>
                </c:pt>
                <c:pt idx="81">
                  <c:v>1.027091411</c:v>
                </c:pt>
                <c:pt idx="82">
                  <c:v>1.025759841</c:v>
                </c:pt>
                <c:pt idx="83">
                  <c:v>1.024454561</c:v>
                </c:pt>
                <c:pt idx="84">
                  <c:v>1.0231783059999999</c:v>
                </c:pt>
                <c:pt idx="85">
                  <c:v>1.0219335350000001</c:v>
                </c:pt>
                <c:pt idx="86">
                  <c:v>1.020722431</c:v>
                </c:pt>
                <c:pt idx="87">
                  <c:v>1.019546901</c:v>
                </c:pt>
                <c:pt idx="88">
                  <c:v>1.0184085780000001</c:v>
                </c:pt>
                <c:pt idx="89">
                  <c:v>1.0173088290000001</c:v>
                </c:pt>
                <c:pt idx="90">
                  <c:v>1.016248762</c:v>
                </c:pt>
                <c:pt idx="91">
                  <c:v>1.015229232</c:v>
                </c:pt>
                <c:pt idx="92">
                  <c:v>1.0142508530000001</c:v>
                </c:pt>
                <c:pt idx="93">
                  <c:v>1.013314008</c:v>
                </c:pt>
                <c:pt idx="94">
                  <c:v>1.012418866</c:v>
                </c:pt>
                <c:pt idx="95">
                  <c:v>1.0115653870000001</c:v>
                </c:pt>
                <c:pt idx="96">
                  <c:v>1.0107533440000001</c:v>
                </c:pt>
                <c:pt idx="97">
                  <c:v>1.0099823320000001</c:v>
                </c:pt>
                <c:pt idx="98">
                  <c:v>1.009251787</c:v>
                </c:pt>
                <c:pt idx="99">
                  <c:v>1.0085609980000001</c:v>
                </c:pt>
                <c:pt idx="100">
                  <c:v>1.007909122</c:v>
                </c:pt>
              </c:numCache>
            </c:numRef>
          </c:val>
        </c:ser>
        <c:ser>
          <c:idx val="2"/>
          <c:order val="2"/>
          <c:val>
            <c:numRef>
              <c:f>Sheet1!$A$3:$CW$3</c:f>
              <c:numCache>
                <c:formatCode>General</c:formatCode>
                <c:ptCount val="101"/>
                <c:pt idx="0">
                  <c:v>1.008544739</c:v>
                </c:pt>
                <c:pt idx="1">
                  <c:v>1.0092469500000001</c:v>
                </c:pt>
                <c:pt idx="2">
                  <c:v>1.009989507</c:v>
                </c:pt>
                <c:pt idx="3">
                  <c:v>1.010772279</c:v>
                </c:pt>
                <c:pt idx="4">
                  <c:v>1.011594527</c:v>
                </c:pt>
                <c:pt idx="5">
                  <c:v>1.0124548019999999</c:v>
                </c:pt>
                <c:pt idx="6">
                  <c:v>1.0133508819999999</c:v>
                </c:pt>
                <c:pt idx="7">
                  <c:v>1.014279811</c:v>
                </c:pt>
                <c:pt idx="8">
                  <c:v>1.015238071</c:v>
                </c:pt>
                <c:pt idx="9">
                  <c:v>1.016221942</c:v>
                </c:pt>
                <c:pt idx="10">
                  <c:v>1.017228048</c:v>
                </c:pt>
                <c:pt idx="11">
                  <c:v>1.0182540499999999</c:v>
                </c:pt>
                <c:pt idx="12">
                  <c:v>1.0192994070000001</c:v>
                </c:pt>
                <c:pt idx="13">
                  <c:v>1.020366036</c:v>
                </c:pt>
                <c:pt idx="14">
                  <c:v>1.0214587049999999</c:v>
                </c:pt>
                <c:pt idx="15">
                  <c:v>1.0225849869999999</c:v>
                </c:pt>
                <c:pt idx="16">
                  <c:v>1.023754654</c:v>
                </c:pt>
                <c:pt idx="17">
                  <c:v>1.0249785179999999</c:v>
                </c:pt>
                <c:pt idx="18">
                  <c:v>1.026266844</c:v>
                </c:pt>
                <c:pt idx="19">
                  <c:v>1.0276275939999999</c:v>
                </c:pt>
                <c:pt idx="20">
                  <c:v>1.029064822</c:v>
                </c:pt>
                <c:pt idx="21">
                  <c:v>1.03057756</c:v>
                </c:pt>
                <c:pt idx="22">
                  <c:v>1.0321594140000001</c:v>
                </c:pt>
                <c:pt idx="23">
                  <c:v>1.0337989910000001</c:v>
                </c:pt>
                <c:pt idx="24">
                  <c:v>1.035481028</c:v>
                </c:pt>
                <c:pt idx="25">
                  <c:v>1.0371880200000001</c:v>
                </c:pt>
                <c:pt idx="26">
                  <c:v>1.0389019960000001</c:v>
                </c:pt>
                <c:pt idx="27">
                  <c:v>1.04060613</c:v>
                </c:pt>
                <c:pt idx="28">
                  <c:v>1.0422859170000001</c:v>
                </c:pt>
                <c:pt idx="29">
                  <c:v>1.043929801</c:v>
                </c:pt>
                <c:pt idx="30">
                  <c:v>1.045529243999999</c:v>
                </c:pt>
                <c:pt idx="31">
                  <c:v>1.0470783560000001</c:v>
                </c:pt>
                <c:pt idx="32">
                  <c:v>1.048573253</c:v>
                </c:pt>
                <c:pt idx="33">
                  <c:v>1.050011322</c:v>
                </c:pt>
                <c:pt idx="34">
                  <c:v>1.051390549</c:v>
                </c:pt>
                <c:pt idx="35">
                  <c:v>1.0527089949999999</c:v>
                </c:pt>
                <c:pt idx="36">
                  <c:v>1.053964458999999</c:v>
                </c:pt>
                <c:pt idx="37">
                  <c:v>1.0551543269999999</c:v>
                </c:pt>
                <c:pt idx="38">
                  <c:v>1.0562755530000001</c:v>
                </c:pt>
                <c:pt idx="39">
                  <c:v>1.057324744</c:v>
                </c:pt>
                <c:pt idx="40">
                  <c:v>1.058298282</c:v>
                </c:pt>
                <c:pt idx="41">
                  <c:v>1.059192473</c:v>
                </c:pt>
                <c:pt idx="42">
                  <c:v>1.0600036719999999</c:v>
                </c:pt>
                <c:pt idx="43">
                  <c:v>1.0607284029999999</c:v>
                </c:pt>
                <c:pt idx="44">
                  <c:v>1.061363447</c:v>
                </c:pt>
                <c:pt idx="45">
                  <c:v>1.061905911</c:v>
                </c:pt>
                <c:pt idx="46">
                  <c:v>1.06235328</c:v>
                </c:pt>
                <c:pt idx="47">
                  <c:v>1.0627034550000001</c:v>
                </c:pt>
                <c:pt idx="48">
                  <c:v>1.0629547779999999</c:v>
                </c:pt>
                <c:pt idx="49">
                  <c:v>1.0631060539999999</c:v>
                </c:pt>
                <c:pt idx="50">
                  <c:v>1.063156561</c:v>
                </c:pt>
                <c:pt idx="51">
                  <c:v>1.0631060560000001</c:v>
                </c:pt>
                <c:pt idx="52">
                  <c:v>1.0629547829999999</c:v>
                </c:pt>
                <c:pt idx="53">
                  <c:v>1.062703467</c:v>
                </c:pt>
                <c:pt idx="54">
                  <c:v>1.0623533089999999</c:v>
                </c:pt>
                <c:pt idx="55">
                  <c:v>1.061905978</c:v>
                </c:pt>
                <c:pt idx="56">
                  <c:v>1.061363595</c:v>
                </c:pt>
                <c:pt idx="57">
                  <c:v>1.060728721</c:v>
                </c:pt>
                <c:pt idx="58">
                  <c:v>1.060004331</c:v>
                </c:pt>
                <c:pt idx="59">
                  <c:v>1.059193796</c:v>
                </c:pt>
                <c:pt idx="60">
                  <c:v>1.0583008540000001</c:v>
                </c:pt>
                <c:pt idx="61">
                  <c:v>1.0573295810000001</c:v>
                </c:pt>
                <c:pt idx="62">
                  <c:v>1.0562843630000001</c:v>
                </c:pt>
                <c:pt idx="63">
                  <c:v>1.055169858</c:v>
                </c:pt>
                <c:pt idx="64">
                  <c:v>1.0539909670000001</c:v>
                </c:pt>
                <c:pt idx="65">
                  <c:v>1.0527527940000001</c:v>
                </c:pt>
                <c:pt idx="66">
                  <c:v>1.051460614</c:v>
                </c:pt>
                <c:pt idx="67">
                  <c:v>1.0501198300000001</c:v>
                </c:pt>
                <c:pt idx="68">
                  <c:v>1.04873594</c:v>
                </c:pt>
                <c:pt idx="69">
                  <c:v>1.0473144969999999</c:v>
                </c:pt>
                <c:pt idx="70">
                  <c:v>1.045861076</c:v>
                </c:pt>
                <c:pt idx="71">
                  <c:v>1.0443812349999999</c:v>
                </c:pt>
                <c:pt idx="72">
                  <c:v>1.0428804819999999</c:v>
                </c:pt>
                <c:pt idx="73">
                  <c:v>1.0413642400000001</c:v>
                </c:pt>
                <c:pt idx="74">
                  <c:v>1.0398378210000001</c:v>
                </c:pt>
                <c:pt idx="75">
                  <c:v>1.0383063910000001</c:v>
                </c:pt>
                <c:pt idx="76">
                  <c:v>1.036774944</c:v>
                </c:pt>
                <c:pt idx="77">
                  <c:v>1.03524828</c:v>
                </c:pt>
                <c:pt idx="78">
                  <c:v>1.0337309809999999</c:v>
                </c:pt>
                <c:pt idx="79">
                  <c:v>1.0322273909999999</c:v>
                </c:pt>
                <c:pt idx="80">
                  <c:v>1.030741599</c:v>
                </c:pt>
                <c:pt idx="81">
                  <c:v>1.0292774250000001</c:v>
                </c:pt>
                <c:pt idx="82">
                  <c:v>1.0278384110000001</c:v>
                </c:pt>
                <c:pt idx="83">
                  <c:v>1.0264278069999999</c:v>
                </c:pt>
                <c:pt idx="84">
                  <c:v>1.02504857</c:v>
                </c:pt>
                <c:pt idx="85">
                  <c:v>1.023703357999999</c:v>
                </c:pt>
                <c:pt idx="86">
                  <c:v>1.0223945299999999</c:v>
                </c:pt>
                <c:pt idx="87">
                  <c:v>1.021124146</c:v>
                </c:pt>
                <c:pt idx="88">
                  <c:v>1.0198939709999999</c:v>
                </c:pt>
                <c:pt idx="89">
                  <c:v>1.018705484</c:v>
                </c:pt>
                <c:pt idx="90">
                  <c:v>1.0175598800000001</c:v>
                </c:pt>
                <c:pt idx="91">
                  <c:v>1.0164580830000001</c:v>
                </c:pt>
                <c:pt idx="92">
                  <c:v>1.015400758</c:v>
                </c:pt>
                <c:pt idx="93">
                  <c:v>1.0143883199999999</c:v>
                </c:pt>
                <c:pt idx="94">
                  <c:v>1.013420948</c:v>
                </c:pt>
                <c:pt idx="95">
                  <c:v>1.0124986010000001</c:v>
                </c:pt>
                <c:pt idx="96">
                  <c:v>1.011621034</c:v>
                </c:pt>
                <c:pt idx="97">
                  <c:v>1.010787809</c:v>
                </c:pt>
                <c:pt idx="98">
                  <c:v>1.009998317</c:v>
                </c:pt>
                <c:pt idx="99">
                  <c:v>1.009251787</c:v>
                </c:pt>
                <c:pt idx="100">
                  <c:v>1.0085473110000001</c:v>
                </c:pt>
              </c:numCache>
            </c:numRef>
          </c:val>
        </c:ser>
        <c:ser>
          <c:idx val="3"/>
          <c:order val="3"/>
          <c:val>
            <c:numRef>
              <c:f>Sheet1!$A$4:$CW$4</c:f>
              <c:numCache>
                <c:formatCode>General</c:formatCode>
                <c:ptCount val="101"/>
                <c:pt idx="0">
                  <c:v>1.009217695</c:v>
                </c:pt>
                <c:pt idx="1">
                  <c:v>1.0099738039999999</c:v>
                </c:pt>
                <c:pt idx="2">
                  <c:v>1.010772279</c:v>
                </c:pt>
                <c:pt idx="3">
                  <c:v>1.0116122620000001</c:v>
                </c:pt>
                <c:pt idx="4">
                  <c:v>1.0124919290000001</c:v>
                </c:pt>
                <c:pt idx="5">
                  <c:v>1.013408305</c:v>
                </c:pt>
                <c:pt idx="6">
                  <c:v>1.0143571769999999</c:v>
                </c:pt>
                <c:pt idx="7">
                  <c:v>1.015333161</c:v>
                </c:pt>
                <c:pt idx="8">
                  <c:v>1.0163300289999999</c:v>
                </c:pt>
                <c:pt idx="9">
                  <c:v>1.0173413469999999</c:v>
                </c:pt>
                <c:pt idx="10">
                  <c:v>1.0183614430000001</c:v>
                </c:pt>
                <c:pt idx="11">
                  <c:v>1.019386653</c:v>
                </c:pt>
                <c:pt idx="12">
                  <c:v>1.020416652</c:v>
                </c:pt>
                <c:pt idx="13">
                  <c:v>1.0214556379999999</c:v>
                </c:pt>
                <c:pt idx="14">
                  <c:v>1.0225130280000001</c:v>
                </c:pt>
                <c:pt idx="15">
                  <c:v>1.0236033819999999</c:v>
                </c:pt>
                <c:pt idx="16">
                  <c:v>1.024745335</c:v>
                </c:pt>
                <c:pt idx="17">
                  <c:v>1.0259595610000001</c:v>
                </c:pt>
                <c:pt idx="18">
                  <c:v>1.0272659770000001</c:v>
                </c:pt>
                <c:pt idx="19">
                  <c:v>1.0286806420000001</c:v>
                </c:pt>
                <c:pt idx="20">
                  <c:v>1.0302129280000001</c:v>
                </c:pt>
                <c:pt idx="21">
                  <c:v>1.031863545</c:v>
                </c:pt>
                <c:pt idx="22">
                  <c:v>1.033623841</c:v>
                </c:pt>
                <c:pt idx="23">
                  <c:v>1.035476522</c:v>
                </c:pt>
                <c:pt idx="24">
                  <c:v>1.037397653</c:v>
                </c:pt>
                <c:pt idx="25">
                  <c:v>1.0393595069999999</c:v>
                </c:pt>
                <c:pt idx="26">
                  <c:v>1.0413336870000001</c:v>
                </c:pt>
                <c:pt idx="27">
                  <c:v>1.043293942</c:v>
                </c:pt>
                <c:pt idx="28">
                  <c:v>1.045218236</c:v>
                </c:pt>
                <c:pt idx="29">
                  <c:v>1.047089827</c:v>
                </c:pt>
                <c:pt idx="30">
                  <c:v>1.0488973749999999</c:v>
                </c:pt>
                <c:pt idx="31">
                  <c:v>1.0506342630000001</c:v>
                </c:pt>
                <c:pt idx="32">
                  <c:v>1.0522974430000001</c:v>
                </c:pt>
                <c:pt idx="33">
                  <c:v>1.0538861239999999</c:v>
                </c:pt>
                <c:pt idx="34">
                  <c:v>1.055400554</c:v>
                </c:pt>
                <c:pt idx="35">
                  <c:v>1.056841073</c:v>
                </c:pt>
                <c:pt idx="36">
                  <c:v>1.0582075</c:v>
                </c:pt>
                <c:pt idx="37">
                  <c:v>1.059498831</c:v>
                </c:pt>
                <c:pt idx="38">
                  <c:v>1.06071319</c:v>
                </c:pt>
                <c:pt idx="39">
                  <c:v>1.0618479439999999</c:v>
                </c:pt>
                <c:pt idx="40">
                  <c:v>1.0628999059999999</c:v>
                </c:pt>
                <c:pt idx="41">
                  <c:v>1.063865557</c:v>
                </c:pt>
                <c:pt idx="42">
                  <c:v>1.0647412650000001</c:v>
                </c:pt>
                <c:pt idx="43">
                  <c:v>1.065523456</c:v>
                </c:pt>
                <c:pt idx="44">
                  <c:v>1.0662087609999999</c:v>
                </c:pt>
                <c:pt idx="45">
                  <c:v>1.066794115</c:v>
                </c:pt>
                <c:pt idx="46">
                  <c:v>1.0672768349999999</c:v>
                </c:pt>
                <c:pt idx="47">
                  <c:v>1.0676546730000001</c:v>
                </c:pt>
                <c:pt idx="48">
                  <c:v>1.0679258460000001</c:v>
                </c:pt>
                <c:pt idx="49">
                  <c:v>1.068089069</c:v>
                </c:pt>
                <c:pt idx="50">
                  <c:v>1.068143565</c:v>
                </c:pt>
                <c:pt idx="51">
                  <c:v>1.0680890729999999</c:v>
                </c:pt>
                <c:pt idx="52">
                  <c:v>1.0679258549999999</c:v>
                </c:pt>
                <c:pt idx="53">
                  <c:v>1.067654694</c:v>
                </c:pt>
                <c:pt idx="54">
                  <c:v>1.067276887</c:v>
                </c:pt>
                <c:pt idx="55">
                  <c:v>1.066794233</c:v>
                </c:pt>
                <c:pt idx="56">
                  <c:v>1.0662090230000001</c:v>
                </c:pt>
                <c:pt idx="57">
                  <c:v>1.065524017</c:v>
                </c:pt>
                <c:pt idx="58">
                  <c:v>1.064742428</c:v>
                </c:pt>
                <c:pt idx="59">
                  <c:v>1.0638678909999999</c:v>
                </c:pt>
                <c:pt idx="60">
                  <c:v>1.0629044400000001</c:v>
                </c:pt>
                <c:pt idx="61">
                  <c:v>1.061856473</c:v>
                </c:pt>
                <c:pt idx="62">
                  <c:v>1.060728721</c:v>
                </c:pt>
                <c:pt idx="63">
                  <c:v>1.059526212</c:v>
                </c:pt>
                <c:pt idx="64">
                  <c:v>1.0582542319999999</c:v>
                </c:pt>
                <c:pt idx="65">
                  <c:v>1.0569182909999999</c:v>
                </c:pt>
                <c:pt idx="66">
                  <c:v>1.0555240770000001</c:v>
                </c:pt>
                <c:pt idx="67">
                  <c:v>1.0540774209999999</c:v>
                </c:pt>
                <c:pt idx="68">
                  <c:v>1.052584255</c:v>
                </c:pt>
                <c:pt idx="69">
                  <c:v>1.0510505720000001</c:v>
                </c:pt>
                <c:pt idx="70">
                  <c:v>1.0494823849999999</c:v>
                </c:pt>
                <c:pt idx="71">
                  <c:v>1.0478856919999999</c:v>
                </c:pt>
                <c:pt idx="72">
                  <c:v>1.0462664349999999</c:v>
                </c:pt>
                <c:pt idx="73">
                  <c:v>1.044630467</c:v>
                </c:pt>
                <c:pt idx="74">
                  <c:v>1.042983518</c:v>
                </c:pt>
                <c:pt idx="75">
                  <c:v>1.0413311620000001</c:v>
                </c:pt>
                <c:pt idx="76">
                  <c:v>1.039678788</c:v>
                </c:pt>
                <c:pt idx="77">
                  <c:v>1.038031575</c:v>
                </c:pt>
                <c:pt idx="78">
                  <c:v>1.036394467</c:v>
                </c:pt>
                <c:pt idx="79">
                  <c:v>1.0347721489999999</c:v>
                </c:pt>
                <c:pt idx="80">
                  <c:v>1.033169035</c:v>
                </c:pt>
                <c:pt idx="81">
                  <c:v>1.031589246</c:v>
                </c:pt>
                <c:pt idx="82">
                  <c:v>1.0300366030000001</c:v>
                </c:pt>
                <c:pt idx="83">
                  <c:v>1.028514615</c:v>
                </c:pt>
                <c:pt idx="84">
                  <c:v>1.02702647</c:v>
                </c:pt>
                <c:pt idx="85">
                  <c:v>1.0255750370000001</c:v>
                </c:pt>
                <c:pt idx="86">
                  <c:v>1.0241628599999999</c:v>
                </c:pt>
                <c:pt idx="87">
                  <c:v>1.0227921630000001</c:v>
                </c:pt>
                <c:pt idx="88">
                  <c:v>1.021464851</c:v>
                </c:pt>
                <c:pt idx="89">
                  <c:v>1.0201825170000001</c:v>
                </c:pt>
                <c:pt idx="90">
                  <c:v>1.0189464530000001</c:v>
                </c:pt>
                <c:pt idx="91">
                  <c:v>1.0177576559999999</c:v>
                </c:pt>
                <c:pt idx="92">
                  <c:v>1.0166168419999999</c:v>
                </c:pt>
                <c:pt idx="93">
                  <c:v>1.015524458</c:v>
                </c:pt>
                <c:pt idx="94">
                  <c:v>1.0144807</c:v>
                </c:pt>
                <c:pt idx="95">
                  <c:v>1.0134855229999999</c:v>
                </c:pt>
                <c:pt idx="96">
                  <c:v>1.012538661</c:v>
                </c:pt>
                <c:pt idx="97">
                  <c:v>1.0116396430000001</c:v>
                </c:pt>
                <c:pt idx="98">
                  <c:v>1.010787809</c:v>
                </c:pt>
                <c:pt idx="99">
                  <c:v>1.0099823320000001</c:v>
                </c:pt>
                <c:pt idx="100">
                  <c:v>1.0092222289999999</c:v>
                </c:pt>
              </c:numCache>
            </c:numRef>
          </c:val>
        </c:ser>
        <c:ser>
          <c:idx val="4"/>
          <c:order val="4"/>
          <c:val>
            <c:numRef>
              <c:f>Sheet1!$A$5:$CW$5</c:f>
              <c:numCache>
                <c:formatCode>General</c:formatCode>
                <c:ptCount val="101"/>
                <c:pt idx="0">
                  <c:v>1.009926793</c:v>
                </c:pt>
                <c:pt idx="1">
                  <c:v>1.010738787</c:v>
                </c:pt>
                <c:pt idx="2">
                  <c:v>1.011594527</c:v>
                </c:pt>
                <c:pt idx="3">
                  <c:v>1.0124919290000001</c:v>
                </c:pt>
                <c:pt idx="4">
                  <c:v>1.0134273570000001</c:v>
                </c:pt>
                <c:pt idx="5">
                  <c:v>1.01439532</c:v>
                </c:pt>
                <c:pt idx="6">
                  <c:v>1.01538833</c:v>
                </c:pt>
                <c:pt idx="7">
                  <c:v>1.0163970309999999</c:v>
                </c:pt>
                <c:pt idx="8">
                  <c:v>1.0174107649999999</c:v>
                </c:pt>
                <c:pt idx="9">
                  <c:v>1.018418673</c:v>
                </c:pt>
                <c:pt idx="10">
                  <c:v>1.019411357999999</c:v>
                </c:pt>
                <c:pt idx="11">
                  <c:v>1.020383013</c:v>
                </c:pt>
                <c:pt idx="12">
                  <c:v>1.0213337149999999</c:v>
                </c:pt>
                <c:pt idx="13">
                  <c:v>1.0222714399999999</c:v>
                </c:pt>
                <c:pt idx="14">
                  <c:v>1.023213266</c:v>
                </c:pt>
                <c:pt idx="15">
                  <c:v>1.0241852389999999</c:v>
                </c:pt>
                <c:pt idx="16">
                  <c:v>1.0252205670000001</c:v>
                </c:pt>
                <c:pt idx="17">
                  <c:v>1.0263561379999999</c:v>
                </c:pt>
                <c:pt idx="18">
                  <c:v>1.027627751</c:v>
                </c:pt>
                <c:pt idx="19">
                  <c:v>1.0290648200000001</c:v>
                </c:pt>
                <c:pt idx="20">
                  <c:v>1.0306855509999999</c:v>
                </c:pt>
                <c:pt idx="21">
                  <c:v>1.032493562</c:v>
                </c:pt>
                <c:pt idx="22">
                  <c:v>1.03447668</c:v>
                </c:pt>
                <c:pt idx="23">
                  <c:v>1.0366081659999999</c:v>
                </c:pt>
                <c:pt idx="24">
                  <c:v>1.0388501210000001</c:v>
                </c:pt>
                <c:pt idx="25">
                  <c:v>1.04115833</c:v>
                </c:pt>
                <c:pt idx="26">
                  <c:v>1.043487587</c:v>
                </c:pt>
                <c:pt idx="27">
                  <c:v>1.0457964829999991</c:v>
                </c:pt>
                <c:pt idx="28">
                  <c:v>1.0480509140000001</c:v>
                </c:pt>
                <c:pt idx="29">
                  <c:v>1.050225915</c:v>
                </c:pt>
                <c:pt idx="30">
                  <c:v>1.052305812</c:v>
                </c:pt>
                <c:pt idx="31">
                  <c:v>1.0542830540000001</c:v>
                </c:pt>
                <c:pt idx="32">
                  <c:v>1.056156216</c:v>
                </c:pt>
                <c:pt idx="33">
                  <c:v>1.0579277330000001</c:v>
                </c:pt>
                <c:pt idx="34">
                  <c:v>1.059601799</c:v>
                </c:pt>
                <c:pt idx="35">
                  <c:v>1.0611827309999999</c:v>
                </c:pt>
                <c:pt idx="36">
                  <c:v>1.0626738899999999</c:v>
                </c:pt>
                <c:pt idx="37">
                  <c:v>1.0640771419999999</c:v>
                </c:pt>
                <c:pt idx="38">
                  <c:v>1.065392755</c:v>
                </c:pt>
                <c:pt idx="39">
                  <c:v>1.0666195629999999</c:v>
                </c:pt>
                <c:pt idx="40">
                  <c:v>1.06775529</c:v>
                </c:pt>
                <c:pt idx="41">
                  <c:v>1.068796911</c:v>
                </c:pt>
                <c:pt idx="42">
                  <c:v>1.069740994</c:v>
                </c:pt>
                <c:pt idx="43">
                  <c:v>1.0705839779999999</c:v>
                </c:pt>
                <c:pt idx="44">
                  <c:v>1.0713224020000001</c:v>
                </c:pt>
                <c:pt idx="45">
                  <c:v>1.0719530580000001</c:v>
                </c:pt>
                <c:pt idx="46">
                  <c:v>1.072473105</c:v>
                </c:pt>
                <c:pt idx="47">
                  <c:v>1.072880144</c:v>
                </c:pt>
                <c:pt idx="48">
                  <c:v>1.073172271</c:v>
                </c:pt>
                <c:pt idx="49">
                  <c:v>1.073348105</c:v>
                </c:pt>
                <c:pt idx="50">
                  <c:v>1.07340681</c:v>
                </c:pt>
                <c:pt idx="51">
                  <c:v>1.07334811</c:v>
                </c:pt>
                <c:pt idx="52">
                  <c:v>1.0731722859999999</c:v>
                </c:pt>
                <c:pt idx="53">
                  <c:v>1.072880182</c:v>
                </c:pt>
                <c:pt idx="54">
                  <c:v>1.072473193</c:v>
                </c:pt>
                <c:pt idx="55">
                  <c:v>1.0719532599999999</c:v>
                </c:pt>
                <c:pt idx="56">
                  <c:v>1.071322849</c:v>
                </c:pt>
                <c:pt idx="57">
                  <c:v>1.0705849359999999</c:v>
                </c:pt>
                <c:pt idx="58">
                  <c:v>1.0697429780000001</c:v>
                </c:pt>
                <c:pt idx="59">
                  <c:v>1.068800894</c:v>
                </c:pt>
                <c:pt idx="60">
                  <c:v>1.067763029</c:v>
                </c:pt>
                <c:pt idx="61">
                  <c:v>1.0666341189999999</c:v>
                </c:pt>
                <c:pt idx="62">
                  <c:v>1.065419262</c:v>
                </c:pt>
                <c:pt idx="63">
                  <c:v>1.0641238740000001</c:v>
                </c:pt>
                <c:pt idx="64">
                  <c:v>1.0627536500000001</c:v>
                </c:pt>
                <c:pt idx="65">
                  <c:v>1.0613145239999999</c:v>
                </c:pt>
                <c:pt idx="66">
                  <c:v>1.0598126240000001</c:v>
                </c:pt>
                <c:pt idx="67">
                  <c:v>1.0582542319999999</c:v>
                </c:pt>
                <c:pt idx="68">
                  <c:v>1.0566457380000001</c:v>
                </c:pt>
                <c:pt idx="69">
                  <c:v>1.0549935960000001</c:v>
                </c:pt>
                <c:pt idx="70">
                  <c:v>1.053304285999999</c:v>
                </c:pt>
                <c:pt idx="71">
                  <c:v>1.051584268</c:v>
                </c:pt>
                <c:pt idx="72">
                  <c:v>1.0498399439999999</c:v>
                </c:pt>
                <c:pt idx="73">
                  <c:v>1.048077618</c:v>
                </c:pt>
                <c:pt idx="74">
                  <c:v>1.0463034630000001</c:v>
                </c:pt>
                <c:pt idx="75">
                  <c:v>1.044523482</c:v>
                </c:pt>
                <c:pt idx="76">
                  <c:v>1.042743483</c:v>
                </c:pt>
                <c:pt idx="77">
                  <c:v>1.0409690439999999</c:v>
                </c:pt>
                <c:pt idx="78">
                  <c:v>1.0392054879999999</c:v>
                </c:pt>
                <c:pt idx="79">
                  <c:v>1.0374578670000001</c:v>
                </c:pt>
                <c:pt idx="80">
                  <c:v>1.0357309320000001</c:v>
                </c:pt>
                <c:pt idx="81">
                  <c:v>1.0340291239999999</c:v>
                </c:pt>
                <c:pt idx="82">
                  <c:v>1.0323565589999999</c:v>
                </c:pt>
                <c:pt idx="83">
                  <c:v>1.030717015</c:v>
                </c:pt>
                <c:pt idx="84">
                  <c:v>1.0291139300000001</c:v>
                </c:pt>
                <c:pt idx="85">
                  <c:v>1.0275503909999999</c:v>
                </c:pt>
                <c:pt idx="86">
                  <c:v>1.0260291420000001</c:v>
                </c:pt>
                <c:pt idx="87">
                  <c:v>1.024552575</c:v>
                </c:pt>
                <c:pt idx="88">
                  <c:v>1.023122745</c:v>
                </c:pt>
                <c:pt idx="89">
                  <c:v>1.021741367</c:v>
                </c:pt>
                <c:pt idx="90">
                  <c:v>1.0204098319999999</c:v>
                </c:pt>
                <c:pt idx="91">
                  <c:v>1.019129215</c:v>
                </c:pt>
                <c:pt idx="92">
                  <c:v>1.017900287</c:v>
                </c:pt>
                <c:pt idx="93">
                  <c:v>1.016723531</c:v>
                </c:pt>
                <c:pt idx="94">
                  <c:v>1.0155991550000001</c:v>
                </c:pt>
                <c:pt idx="95">
                  <c:v>1.014527113</c:v>
                </c:pt>
                <c:pt idx="96">
                  <c:v>1.0135071170000001</c:v>
                </c:pt>
                <c:pt idx="97">
                  <c:v>1.012538661</c:v>
                </c:pt>
                <c:pt idx="98">
                  <c:v>1.011621034</c:v>
                </c:pt>
                <c:pt idx="99">
                  <c:v>1.0107533440000001</c:v>
                </c:pt>
                <c:pt idx="100">
                  <c:v>1.0099345319999999</c:v>
                </c:pt>
              </c:numCache>
            </c:numRef>
          </c:val>
        </c:ser>
        <c:ser>
          <c:idx val="5"/>
          <c:order val="5"/>
          <c:val>
            <c:numRef>
              <c:f>Sheet1!$A$6:$CW$6</c:f>
              <c:numCache>
                <c:formatCode>General</c:formatCode>
                <c:ptCount val="101"/>
                <c:pt idx="0">
                  <c:v>1.0106719550000001</c:v>
                </c:pt>
                <c:pt idx="1">
                  <c:v>1.011541335</c:v>
                </c:pt>
                <c:pt idx="2">
                  <c:v>1.0124548019999999</c:v>
                </c:pt>
                <c:pt idx="3">
                  <c:v>1.013408305</c:v>
                </c:pt>
                <c:pt idx="4">
                  <c:v>1.01439532</c:v>
                </c:pt>
                <c:pt idx="5">
                  <c:v>1.0154063659999999</c:v>
                </c:pt>
                <c:pt idx="6">
                  <c:v>1.016428774</c:v>
                </c:pt>
                <c:pt idx="7">
                  <c:v>1.0174469230000001</c:v>
                </c:pt>
                <c:pt idx="8">
                  <c:v>1.018443172</c:v>
                </c:pt>
                <c:pt idx="9">
                  <c:v>1.019399699</c:v>
                </c:pt>
                <c:pt idx="10">
                  <c:v>1.0203012570000001</c:v>
                </c:pt>
                <c:pt idx="11">
                  <c:v>1.021138696</c:v>
                </c:pt>
                <c:pt idx="12">
                  <c:v>1.0219127610000001</c:v>
                </c:pt>
                <c:pt idx="13">
                  <c:v>1.022637434</c:v>
                </c:pt>
                <c:pt idx="14">
                  <c:v>1.0233419239999999</c:v>
                </c:pt>
                <c:pt idx="15">
                  <c:v>1.024070453</c:v>
                </c:pt>
                <c:pt idx="16">
                  <c:v>1.024879273</c:v>
                </c:pt>
                <c:pt idx="17">
                  <c:v>1.025830918</c:v>
                </c:pt>
                <c:pt idx="18">
                  <c:v>1.02698632</c:v>
                </c:pt>
                <c:pt idx="19">
                  <c:v>1.0283960670000001</c:v>
                </c:pt>
                <c:pt idx="20">
                  <c:v>1.0300924199999999</c:v>
                </c:pt>
                <c:pt idx="21">
                  <c:v>1.032083732</c:v>
                </c:pt>
                <c:pt idx="22">
                  <c:v>1.034352449</c:v>
                </c:pt>
                <c:pt idx="23">
                  <c:v>1.036857132</c:v>
                </c:pt>
                <c:pt idx="24">
                  <c:v>1.0395380679999999</c:v>
                </c:pt>
                <c:pt idx="25">
                  <c:v>1.042325274</c:v>
                </c:pt>
                <c:pt idx="26">
                  <c:v>1.0451472690000001</c:v>
                </c:pt>
                <c:pt idx="27">
                  <c:v>1.0479389800000001</c:v>
                </c:pt>
                <c:pt idx="28">
                  <c:v>1.0506475209999999</c:v>
                </c:pt>
                <c:pt idx="29">
                  <c:v>1.053235197</c:v>
                </c:pt>
                <c:pt idx="30">
                  <c:v>1.0556797499999999</c:v>
                </c:pt>
                <c:pt idx="31">
                  <c:v>1.0579723940000001</c:v>
                </c:pt>
                <c:pt idx="32">
                  <c:v>1.060114502</c:v>
                </c:pt>
                <c:pt idx="33">
                  <c:v>1.0621138320000001</c:v>
                </c:pt>
                <c:pt idx="34">
                  <c:v>1.063981042</c:v>
                </c:pt>
                <c:pt idx="35">
                  <c:v>1.065726948</c:v>
                </c:pt>
                <c:pt idx="36">
                  <c:v>1.0673607249999999</c:v>
                </c:pt>
                <c:pt idx="37">
                  <c:v>1.068888997</c:v>
                </c:pt>
                <c:pt idx="38">
                  <c:v>1.0703156250000001</c:v>
                </c:pt>
                <c:pt idx="39">
                  <c:v>1.0716419699999999</c:v>
                </c:pt>
                <c:pt idx="40">
                  <c:v>1.0728673950000001</c:v>
                </c:pt>
                <c:pt idx="41">
                  <c:v>1.0739898409999999</c:v>
                </c:pt>
                <c:pt idx="42">
                  <c:v>1.075006369</c:v>
                </c:pt>
                <c:pt idx="43">
                  <c:v>1.0759136039999999</c:v>
                </c:pt>
                <c:pt idx="44">
                  <c:v>1.0767080849999999</c:v>
                </c:pt>
                <c:pt idx="45">
                  <c:v>1.0773865060000001</c:v>
                </c:pt>
                <c:pt idx="46">
                  <c:v>1.0779458900000001</c:v>
                </c:pt>
                <c:pt idx="47">
                  <c:v>1.078383697</c:v>
                </c:pt>
                <c:pt idx="48">
                  <c:v>1.078697896</c:v>
                </c:pt>
                <c:pt idx="49">
                  <c:v>1.0788870129999999</c:v>
                </c:pt>
                <c:pt idx="50">
                  <c:v>1.0789501539999999</c:v>
                </c:pt>
                <c:pt idx="51">
                  <c:v>1.078887022</c:v>
                </c:pt>
                <c:pt idx="52">
                  <c:v>1.0786979210000001</c:v>
                </c:pt>
                <c:pt idx="53">
                  <c:v>1.078383758</c:v>
                </c:pt>
                <c:pt idx="54">
                  <c:v>1.0779460359999999</c:v>
                </c:pt>
                <c:pt idx="55">
                  <c:v>1.07738684</c:v>
                </c:pt>
                <c:pt idx="56">
                  <c:v>1.076708824</c:v>
                </c:pt>
                <c:pt idx="57">
                  <c:v>1.075915186</c:v>
                </c:pt>
                <c:pt idx="58">
                  <c:v>1.075009648</c:v>
                </c:pt>
                <c:pt idx="59">
                  <c:v>1.073996422</c:v>
                </c:pt>
                <c:pt idx="60">
                  <c:v>1.072880182</c:v>
                </c:pt>
                <c:pt idx="61">
                  <c:v>1.0716660220000001</c:v>
                </c:pt>
                <c:pt idx="62">
                  <c:v>1.0703594249999999</c:v>
                </c:pt>
                <c:pt idx="63">
                  <c:v>1.0689662150000001</c:v>
                </c:pt>
                <c:pt idx="64">
                  <c:v>1.0674925179999999</c:v>
                </c:pt>
                <c:pt idx="65">
                  <c:v>1.0659447150000001</c:v>
                </c:pt>
                <c:pt idx="66">
                  <c:v>1.064329399</c:v>
                </c:pt>
                <c:pt idx="67">
                  <c:v>1.0626533250000001</c:v>
                </c:pt>
                <c:pt idx="68">
                  <c:v>1.060923364</c:v>
                </c:pt>
                <c:pt idx="69">
                  <c:v>1.05914646</c:v>
                </c:pt>
                <c:pt idx="70">
                  <c:v>1.0573295810000001</c:v>
                </c:pt>
                <c:pt idx="71">
                  <c:v>1.055479675</c:v>
                </c:pt>
                <c:pt idx="72">
                  <c:v>1.0536036280000001</c:v>
                </c:pt>
                <c:pt idx="73">
                  <c:v>1.051708219</c:v>
                </c:pt>
                <c:pt idx="74">
                  <c:v>1.049800088</c:v>
                </c:pt>
                <c:pt idx="75">
                  <c:v>1.0478856919999999</c:v>
                </c:pt>
                <c:pt idx="76">
                  <c:v>1.0459712750000001</c:v>
                </c:pt>
                <c:pt idx="77">
                  <c:v>1.0440628380000001</c:v>
                </c:pt>
                <c:pt idx="78">
                  <c:v>1.0421661069999999</c:v>
                </c:pt>
                <c:pt idx="79">
                  <c:v>1.0402865130000001</c:v>
                </c:pt>
                <c:pt idx="80">
                  <c:v>1.038429168</c:v>
                </c:pt>
                <c:pt idx="81">
                  <c:v>1.036598847</c:v>
                </c:pt>
                <c:pt idx="82">
                  <c:v>1.0347999779999999</c:v>
                </c:pt>
                <c:pt idx="83">
                  <c:v>1.0330366230000001</c:v>
                </c:pt>
                <c:pt idx="84">
                  <c:v>1.03131248</c:v>
                </c:pt>
                <c:pt idx="85">
                  <c:v>1.0296308709999999</c:v>
                </c:pt>
                <c:pt idx="86">
                  <c:v>1.027994743</c:v>
                </c:pt>
                <c:pt idx="87">
                  <c:v>1.0264066730000001</c:v>
                </c:pt>
                <c:pt idx="88">
                  <c:v>1.024868868</c:v>
                </c:pt>
                <c:pt idx="89">
                  <c:v>1.023383175</c:v>
                </c:pt>
                <c:pt idx="90">
                  <c:v>1.0219510890000001</c:v>
                </c:pt>
                <c:pt idx="91">
                  <c:v>1.020573766</c:v>
                </c:pt>
                <c:pt idx="92">
                  <c:v>1.0192520350000001</c:v>
                </c:pt>
                <c:pt idx="93">
                  <c:v>1.017986415</c:v>
                </c:pt>
                <c:pt idx="94">
                  <c:v>1.0167771320000001</c:v>
                </c:pt>
                <c:pt idx="95">
                  <c:v>1.0156241340000001</c:v>
                </c:pt>
                <c:pt idx="96">
                  <c:v>1.014527113</c:v>
                </c:pt>
                <c:pt idx="97">
                  <c:v>1.0134855229999999</c:v>
                </c:pt>
                <c:pt idx="98">
                  <c:v>1.0124986010000001</c:v>
                </c:pt>
                <c:pt idx="99">
                  <c:v>1.0115653870000001</c:v>
                </c:pt>
                <c:pt idx="100">
                  <c:v>1.010684742</c:v>
                </c:pt>
              </c:numCache>
            </c:numRef>
          </c:val>
        </c:ser>
        <c:ser>
          <c:idx val="6"/>
          <c:order val="6"/>
          <c:val>
            <c:numRef>
              <c:f>Sheet1!$A$7:$CW$7</c:f>
              <c:numCache>
                <c:formatCode>General</c:formatCode>
                <c:ptCount val="101"/>
                <c:pt idx="0">
                  <c:v>1.011452778</c:v>
                </c:pt>
                <c:pt idx="1">
                  <c:v>1.0123803899999999</c:v>
                </c:pt>
                <c:pt idx="2">
                  <c:v>1.0133508819999999</c:v>
                </c:pt>
                <c:pt idx="3">
                  <c:v>1.0143571769999999</c:v>
                </c:pt>
                <c:pt idx="4">
                  <c:v>1.01538833</c:v>
                </c:pt>
                <c:pt idx="5">
                  <c:v>1.016428774</c:v>
                </c:pt>
                <c:pt idx="6">
                  <c:v>1.0174579580000001</c:v>
                </c:pt>
                <c:pt idx="7">
                  <c:v>1.0184507279999999</c:v>
                </c:pt>
                <c:pt idx="8">
                  <c:v>1.019378841</c:v>
                </c:pt>
                <c:pt idx="9">
                  <c:v>1.0202139029999999</c:v>
                </c:pt>
                <c:pt idx="10">
                  <c:v>1.020931797999999</c:v>
                </c:pt>
                <c:pt idx="11">
                  <c:v>1.0215183249999999</c:v>
                </c:pt>
                <c:pt idx="12">
                  <c:v>1.0219752820000001</c:v>
                </c:pt>
                <c:pt idx="13">
                  <c:v>1.0223258239999999</c:v>
                </c:pt>
                <c:pt idx="14">
                  <c:v>1.022617648</c:v>
                </c:pt>
                <c:pt idx="15">
                  <c:v>1.022922653</c:v>
                </c:pt>
                <c:pt idx="16">
                  <c:v>1.0233321790000001</c:v>
                </c:pt>
                <c:pt idx="17">
                  <c:v>1.023947811</c:v>
                </c:pt>
                <c:pt idx="18">
                  <c:v>1.024868769</c:v>
                </c:pt>
                <c:pt idx="19">
                  <c:v>1.0261779179999999</c:v>
                </c:pt>
                <c:pt idx="20">
                  <c:v>1.027929004</c:v>
                </c:pt>
                <c:pt idx="21">
                  <c:v>1.030137718</c:v>
                </c:pt>
                <c:pt idx="22">
                  <c:v>1.032778489</c:v>
                </c:pt>
                <c:pt idx="23">
                  <c:v>1.0357877150000001</c:v>
                </c:pt>
                <c:pt idx="24">
                  <c:v>1.0390727340000001</c:v>
                </c:pt>
                <c:pt idx="25">
                  <c:v>1.042524606</c:v>
                </c:pt>
                <c:pt idx="26">
                  <c:v>1.046032139</c:v>
                </c:pt>
                <c:pt idx="27">
                  <c:v>1.049494522</c:v>
                </c:pt>
                <c:pt idx="28">
                  <c:v>1.052830551</c:v>
                </c:pt>
                <c:pt idx="29">
                  <c:v>1.055983417</c:v>
                </c:pt>
                <c:pt idx="30">
                  <c:v>1.05892108</c:v>
                </c:pt>
                <c:pt idx="31">
                  <c:v>1.061633107</c:v>
                </c:pt>
                <c:pt idx="32">
                  <c:v>1.064125346</c:v>
                </c:pt>
                <c:pt idx="33">
                  <c:v>1.0664138750000001</c:v>
                </c:pt>
                <c:pt idx="34">
                  <c:v>1.0685193909999999</c:v>
                </c:pt>
                <c:pt idx="35">
                  <c:v>1.0704628119999999</c:v>
                </c:pt>
                <c:pt idx="36">
                  <c:v>1.0722623680000001</c:v>
                </c:pt>
                <c:pt idx="37">
                  <c:v>1.07393212</c:v>
                </c:pt>
                <c:pt idx="38">
                  <c:v>1.0754816009999999</c:v>
                </c:pt>
                <c:pt idx="39">
                  <c:v>1.07691621</c:v>
                </c:pt>
                <c:pt idx="40">
                  <c:v>1.0782379900000001</c:v>
                </c:pt>
                <c:pt idx="41">
                  <c:v>1.079446532</c:v>
                </c:pt>
                <c:pt idx="42">
                  <c:v>1.080539811</c:v>
                </c:pt>
                <c:pt idx="43">
                  <c:v>1.08151489</c:v>
                </c:pt>
                <c:pt idx="44">
                  <c:v>1.0823684440000001</c:v>
                </c:pt>
                <c:pt idx="45">
                  <c:v>1.083097143</c:v>
                </c:pt>
                <c:pt idx="46">
                  <c:v>1.083697905</c:v>
                </c:pt>
                <c:pt idx="47">
                  <c:v>1.0841680650000001</c:v>
                </c:pt>
                <c:pt idx="48">
                  <c:v>1.0845054700000001</c:v>
                </c:pt>
                <c:pt idx="49">
                  <c:v>1.0847085510000001</c:v>
                </c:pt>
                <c:pt idx="50">
                  <c:v>1.084776355</c:v>
                </c:pt>
                <c:pt idx="51">
                  <c:v>1.0847085649999999</c:v>
                </c:pt>
                <c:pt idx="52">
                  <c:v>1.0845055100000001</c:v>
                </c:pt>
                <c:pt idx="53">
                  <c:v>1.084168163</c:v>
                </c:pt>
                <c:pt idx="54">
                  <c:v>1.083698139</c:v>
                </c:pt>
                <c:pt idx="55">
                  <c:v>1.083097677</c:v>
                </c:pt>
                <c:pt idx="56">
                  <c:v>1.0823696249999999</c:v>
                </c:pt>
                <c:pt idx="57">
                  <c:v>1.08151742</c:v>
                </c:pt>
                <c:pt idx="58">
                  <c:v>1.0805450569999999</c:v>
                </c:pt>
                <c:pt idx="59">
                  <c:v>1.07945706</c:v>
                </c:pt>
                <c:pt idx="60">
                  <c:v>1.0782584449999999</c:v>
                </c:pt>
                <c:pt idx="61">
                  <c:v>1.076954685</c:v>
                </c:pt>
                <c:pt idx="62">
                  <c:v>1.075551666</c:v>
                </c:pt>
                <c:pt idx="63">
                  <c:v>1.0740556429999999</c:v>
                </c:pt>
                <c:pt idx="64">
                  <c:v>1.072473193</c:v>
                </c:pt>
                <c:pt idx="65">
                  <c:v>1.070811169</c:v>
                </c:pt>
                <c:pt idx="66">
                  <c:v>1.0690766490000001</c:v>
                </c:pt>
                <c:pt idx="67">
                  <c:v>1.067276887</c:v>
                </c:pt>
                <c:pt idx="68">
                  <c:v>1.065419262</c:v>
                </c:pt>
                <c:pt idx="69">
                  <c:v>1.06351123</c:v>
                </c:pt>
                <c:pt idx="70">
                  <c:v>1.061560273</c:v>
                </c:pt>
                <c:pt idx="71">
                  <c:v>1.059573852</c:v>
                </c:pt>
                <c:pt idx="72">
                  <c:v>1.0575593590000001</c:v>
                </c:pt>
                <c:pt idx="73">
                  <c:v>1.0555240770000001</c:v>
                </c:pt>
                <c:pt idx="74">
                  <c:v>1.0534751330000001</c:v>
                </c:pt>
                <c:pt idx="75">
                  <c:v>1.0514194619999999</c:v>
                </c:pt>
                <c:pt idx="76">
                  <c:v>1.04936377</c:v>
                </c:pt>
                <c:pt idx="77">
                  <c:v>1.0473144969999999</c:v>
                </c:pt>
                <c:pt idx="78">
                  <c:v>1.0452777950000001</c:v>
                </c:pt>
                <c:pt idx="79">
                  <c:v>1.043259495</c:v>
                </c:pt>
                <c:pt idx="80">
                  <c:v>1.041265085</c:v>
                </c:pt>
                <c:pt idx="81">
                  <c:v>1.039299695</c:v>
                </c:pt>
                <c:pt idx="82">
                  <c:v>1.0373680759999999</c:v>
                </c:pt>
                <c:pt idx="83">
                  <c:v>1.035474593</c:v>
                </c:pt>
                <c:pt idx="84">
                  <c:v>1.033623215</c:v>
                </c:pt>
                <c:pt idx="85">
                  <c:v>1.0318175089999999</c:v>
                </c:pt>
                <c:pt idx="86">
                  <c:v>1.030060642</c:v>
                </c:pt>
                <c:pt idx="87">
                  <c:v>1.028355379</c:v>
                </c:pt>
                <c:pt idx="88">
                  <c:v>1.02670409</c:v>
                </c:pt>
                <c:pt idx="89">
                  <c:v>1.0251087590000001</c:v>
                </c:pt>
                <c:pt idx="90">
                  <c:v>1.0235709909999999</c:v>
                </c:pt>
                <c:pt idx="91">
                  <c:v>1.0220920259999999</c:v>
                </c:pt>
                <c:pt idx="92">
                  <c:v>1.020672757</c:v>
                </c:pt>
                <c:pt idx="93">
                  <c:v>1.0193137400000001</c:v>
                </c:pt>
                <c:pt idx="94">
                  <c:v>1.018015216</c:v>
                </c:pt>
                <c:pt idx="95">
                  <c:v>1.0167771320000001</c:v>
                </c:pt>
                <c:pt idx="96">
                  <c:v>1.0155991550000001</c:v>
                </c:pt>
                <c:pt idx="97">
                  <c:v>1.0144807</c:v>
                </c:pt>
                <c:pt idx="98">
                  <c:v>1.013420948</c:v>
                </c:pt>
                <c:pt idx="99">
                  <c:v>1.012418866</c:v>
                </c:pt>
                <c:pt idx="100">
                  <c:v>1.011473233</c:v>
                </c:pt>
              </c:numCache>
            </c:numRef>
          </c:val>
        </c:ser>
        <c:ser>
          <c:idx val="7"/>
          <c:order val="7"/>
          <c:val>
            <c:numRef>
              <c:f>Sheet1!$A$8:$CW$8</c:f>
              <c:numCache>
                <c:formatCode>General</c:formatCode>
                <c:ptCount val="101"/>
                <c:pt idx="0">
                  <c:v>1.012268537</c:v>
                </c:pt>
                <c:pt idx="1">
                  <c:v>1.0132544219999999</c:v>
                </c:pt>
                <c:pt idx="2">
                  <c:v>1.014279811</c:v>
                </c:pt>
                <c:pt idx="3">
                  <c:v>1.015333161</c:v>
                </c:pt>
                <c:pt idx="4">
                  <c:v>1.0163970309999999</c:v>
                </c:pt>
                <c:pt idx="5">
                  <c:v>1.0174469230000001</c:v>
                </c:pt>
                <c:pt idx="6">
                  <c:v>1.0184507279999999</c:v>
                </c:pt>
                <c:pt idx="7">
                  <c:v>1.0193693349999999</c:v>
                </c:pt>
                <c:pt idx="8">
                  <c:v>1.020158978</c:v>
                </c:pt>
                <c:pt idx="9">
                  <c:v>1.0207758</c:v>
                </c:pt>
                <c:pt idx="10">
                  <c:v>1.0211827170000001</c:v>
                </c:pt>
                <c:pt idx="11">
                  <c:v>1.0213581620000001</c:v>
                </c:pt>
                <c:pt idx="12">
                  <c:v>1.0213055120000001</c:v>
                </c:pt>
                <c:pt idx="13">
                  <c:v>1.0210613900000001</c:v>
                </c:pt>
                <c:pt idx="14">
                  <c:v>1.0207006089999999</c:v>
                </c:pt>
                <c:pt idx="15">
                  <c:v>1.0203356459999999</c:v>
                </c:pt>
                <c:pt idx="16">
                  <c:v>1.020109277</c:v>
                </c:pt>
                <c:pt idx="17">
                  <c:v>1.0201803309999999</c:v>
                </c:pt>
                <c:pt idx="18">
                  <c:v>1.0207041699999999</c:v>
                </c:pt>
                <c:pt idx="19">
                  <c:v>1.0218110140000001</c:v>
                </c:pt>
                <c:pt idx="20">
                  <c:v>1.0235861820000001</c:v>
                </c:pt>
                <c:pt idx="21">
                  <c:v>1.0260562339999999</c:v>
                </c:pt>
                <c:pt idx="22">
                  <c:v>1.0291840160000001</c:v>
                </c:pt>
                <c:pt idx="23">
                  <c:v>1.032873648</c:v>
                </c:pt>
                <c:pt idx="24">
                  <c:v>1.0369843999999999</c:v>
                </c:pt>
                <c:pt idx="25">
                  <c:v>1.041350494</c:v>
                </c:pt>
                <c:pt idx="26">
                  <c:v>1.0458027990000001</c:v>
                </c:pt>
                <c:pt idx="27">
                  <c:v>1.050188388</c:v>
                </c:pt>
                <c:pt idx="28">
                  <c:v>1.0543848060000001</c:v>
                </c:pt>
                <c:pt idx="29">
                  <c:v>1.0583074729999999</c:v>
                </c:pt>
                <c:pt idx="30">
                  <c:v>1.0619102389999999</c:v>
                </c:pt>
                <c:pt idx="31">
                  <c:v>1.065180469</c:v>
                </c:pt>
                <c:pt idx="32">
                  <c:v>1.0681307790000001</c:v>
                </c:pt>
                <c:pt idx="33">
                  <c:v>1.0707896299999999</c:v>
                </c:pt>
                <c:pt idx="34">
                  <c:v>1.073192631</c:v>
                </c:pt>
                <c:pt idx="35">
                  <c:v>1.0753756940000001</c:v>
                </c:pt>
                <c:pt idx="36">
                  <c:v>1.077370508</c:v>
                </c:pt>
                <c:pt idx="37">
                  <c:v>1.0792022219999999</c:v>
                </c:pt>
                <c:pt idx="38">
                  <c:v>1.080888866</c:v>
                </c:pt>
                <c:pt idx="39">
                  <c:v>1.0824419359999999</c:v>
                </c:pt>
                <c:pt idx="40">
                  <c:v>1.083867578</c:v>
                </c:pt>
                <c:pt idx="41">
                  <c:v>1.0851679620000001</c:v>
                </c:pt>
                <c:pt idx="42">
                  <c:v>1.086342562</c:v>
                </c:pt>
                <c:pt idx="43">
                  <c:v>1.0873892169999999</c:v>
                </c:pt>
                <c:pt idx="44">
                  <c:v>1.088304937</c:v>
                </c:pt>
                <c:pt idx="45">
                  <c:v>1.0890864689999999</c:v>
                </c:pt>
                <c:pt idx="46">
                  <c:v>1.0897306769999999</c:v>
                </c:pt>
                <c:pt idx="47">
                  <c:v>1.0902347889999999</c:v>
                </c:pt>
                <c:pt idx="48">
                  <c:v>1.090596543</c:v>
                </c:pt>
                <c:pt idx="49">
                  <c:v>1.090814274</c:v>
                </c:pt>
                <c:pt idx="50">
                  <c:v>1.090886969</c:v>
                </c:pt>
                <c:pt idx="51">
                  <c:v>1.0908142949999999</c:v>
                </c:pt>
                <c:pt idx="52">
                  <c:v>1.0905966039999999</c:v>
                </c:pt>
                <c:pt idx="53">
                  <c:v>1.0902349419999999</c:v>
                </c:pt>
                <c:pt idx="54">
                  <c:v>1.0897310389999999</c:v>
                </c:pt>
                <c:pt idx="55">
                  <c:v>1.089087296</c:v>
                </c:pt>
                <c:pt idx="56">
                  <c:v>1.088306767</c:v>
                </c:pt>
                <c:pt idx="57">
                  <c:v>1.087393136</c:v>
                </c:pt>
                <c:pt idx="58">
                  <c:v>1.0863506860000001</c:v>
                </c:pt>
                <c:pt idx="59">
                  <c:v>1.085184266</c:v>
                </c:pt>
                <c:pt idx="60">
                  <c:v>1.083899256</c:v>
                </c:pt>
                <c:pt idx="61">
                  <c:v>1.082501522</c:v>
                </c:pt>
                <c:pt idx="62">
                  <c:v>1.0809973749999999</c:v>
                </c:pt>
                <c:pt idx="63">
                  <c:v>1.0793935189999999</c:v>
                </c:pt>
                <c:pt idx="64">
                  <c:v>1.0776970079999999</c:v>
                </c:pt>
                <c:pt idx="65">
                  <c:v>1.075915186</c:v>
                </c:pt>
                <c:pt idx="66">
                  <c:v>1.0740556429999999</c:v>
                </c:pt>
                <c:pt idx="67">
                  <c:v>1.0721261559999999</c:v>
                </c:pt>
                <c:pt idx="68">
                  <c:v>1.0701346350000001</c:v>
                </c:pt>
                <c:pt idx="69">
                  <c:v>1.0680890729999999</c:v>
                </c:pt>
                <c:pt idx="70">
                  <c:v>1.0659974919999999</c:v>
                </c:pt>
                <c:pt idx="71">
                  <c:v>1.0638678909999999</c:v>
                </c:pt>
                <c:pt idx="72">
                  <c:v>1.061708195</c:v>
                </c:pt>
                <c:pt idx="73">
                  <c:v>1.059526212</c:v>
                </c:pt>
                <c:pt idx="74">
                  <c:v>1.0573295810000001</c:v>
                </c:pt>
                <c:pt idx="75">
                  <c:v>1.055125739</c:v>
                </c:pt>
                <c:pt idx="76">
                  <c:v>1.0529218739999999</c:v>
                </c:pt>
                <c:pt idx="77">
                  <c:v>1.050724891</c:v>
                </c:pt>
                <c:pt idx="78">
                  <c:v>1.0485413859999999</c:v>
                </c:pt>
                <c:pt idx="79">
                  <c:v>1.046377608</c:v>
                </c:pt>
                <c:pt idx="80">
                  <c:v>1.0442394420000001</c:v>
                </c:pt>
                <c:pt idx="81">
                  <c:v>1.042132388</c:v>
                </c:pt>
                <c:pt idx="82">
                  <c:v>1.0400615390000001</c:v>
                </c:pt>
                <c:pt idx="83">
                  <c:v>1.038031575</c:v>
                </c:pt>
                <c:pt idx="84">
                  <c:v>1.036046751</c:v>
                </c:pt>
                <c:pt idx="85">
                  <c:v>1.0341108919999999</c:v>
                </c:pt>
                <c:pt idx="86">
                  <c:v>1.0322273909999999</c:v>
                </c:pt>
                <c:pt idx="87">
                  <c:v>1.030399214</c:v>
                </c:pt>
                <c:pt idx="88">
                  <c:v>1.028628901</c:v>
                </c:pt>
                <c:pt idx="89">
                  <c:v>1.02691858</c:v>
                </c:pt>
                <c:pt idx="90">
                  <c:v>1.0252699700000001</c:v>
                </c:pt>
                <c:pt idx="91">
                  <c:v>1.0236844030000001</c:v>
                </c:pt>
                <c:pt idx="92">
                  <c:v>1.022162834</c:v>
                </c:pt>
                <c:pt idx="93">
                  <c:v>1.0207058600000001</c:v>
                </c:pt>
                <c:pt idx="94">
                  <c:v>1.0193137400000001</c:v>
                </c:pt>
                <c:pt idx="95">
                  <c:v>1.017986415</c:v>
                </c:pt>
                <c:pt idx="96">
                  <c:v>1.016723531</c:v>
                </c:pt>
                <c:pt idx="97">
                  <c:v>1.015524458</c:v>
                </c:pt>
                <c:pt idx="98">
                  <c:v>1.0143883199999999</c:v>
                </c:pt>
                <c:pt idx="99">
                  <c:v>1.013314008</c:v>
                </c:pt>
                <c:pt idx="100">
                  <c:v>1.012300215</c:v>
                </c:pt>
              </c:numCache>
            </c:numRef>
          </c:val>
        </c:ser>
        <c:ser>
          <c:idx val="8"/>
          <c:order val="8"/>
          <c:val>
            <c:numRef>
              <c:f>Sheet1!$A$9:$CW$9</c:f>
              <c:numCache>
                <c:formatCode>General</c:formatCode>
                <c:ptCount val="101"/>
                <c:pt idx="0">
                  <c:v>1.013118228</c:v>
                </c:pt>
                <c:pt idx="1">
                  <c:v>1.0141615150000001</c:v>
                </c:pt>
                <c:pt idx="2">
                  <c:v>1.015238071</c:v>
                </c:pt>
                <c:pt idx="3">
                  <c:v>1.0163300289999999</c:v>
                </c:pt>
                <c:pt idx="4">
                  <c:v>1.0174107649999999</c:v>
                </c:pt>
                <c:pt idx="5">
                  <c:v>1.018443172</c:v>
                </c:pt>
                <c:pt idx="6">
                  <c:v>1.019378841</c:v>
                </c:pt>
                <c:pt idx="7">
                  <c:v>1.020158978</c:v>
                </c:pt>
                <c:pt idx="8">
                  <c:v>1.020717943</c:v>
                </c:pt>
                <c:pt idx="9">
                  <c:v>1.0209900869999999</c:v>
                </c:pt>
                <c:pt idx="10">
                  <c:v>1.0209200700000001</c:v>
                </c:pt>
                <c:pt idx="11">
                  <c:v>1.020475966</c:v>
                </c:pt>
                <c:pt idx="12">
                  <c:v>1.0196634069999999</c:v>
                </c:pt>
                <c:pt idx="13">
                  <c:v>1.0185380420000001</c:v>
                </c:pt>
                <c:pt idx="14">
                  <c:v>1.0172129480000001</c:v>
                </c:pt>
                <c:pt idx="15">
                  <c:v>1.0158578549999999</c:v>
                </c:pt>
                <c:pt idx="16">
                  <c:v>1.0146880970000001</c:v>
                </c:pt>
                <c:pt idx="17">
                  <c:v>1.0139432639999999</c:v>
                </c:pt>
                <c:pt idx="18">
                  <c:v>1.013857929</c:v>
                </c:pt>
                <c:pt idx="19">
                  <c:v>1.014629161</c:v>
                </c:pt>
                <c:pt idx="20">
                  <c:v>1.0163868789999999</c:v>
                </c:pt>
                <c:pt idx="21">
                  <c:v>1.0191730969999999</c:v>
                </c:pt>
                <c:pt idx="22">
                  <c:v>1.0229344629999999</c:v>
                </c:pt>
                <c:pt idx="23">
                  <c:v>1.027529748999999</c:v>
                </c:pt>
                <c:pt idx="24">
                  <c:v>1.032750643</c:v>
                </c:pt>
                <c:pt idx="25">
                  <c:v>1.0383514190000001</c:v>
                </c:pt>
                <c:pt idx="26">
                  <c:v>1.0440814620000001</c:v>
                </c:pt>
                <c:pt idx="27">
                  <c:v>1.0497145699999999</c:v>
                </c:pt>
                <c:pt idx="28">
                  <c:v>1.055070336</c:v>
                </c:pt>
                <c:pt idx="29">
                  <c:v>1.0600252269999999</c:v>
                </c:pt>
                <c:pt idx="30">
                  <c:v>1.064513397</c:v>
                </c:pt>
                <c:pt idx="31">
                  <c:v>1.0685193049999999</c:v>
                </c:pt>
                <c:pt idx="32">
                  <c:v>1.0720652939999999</c:v>
                </c:pt>
                <c:pt idx="33">
                  <c:v>1.0751974790000001</c:v>
                </c:pt>
                <c:pt idx="34">
                  <c:v>1.077972675</c:v>
                </c:pt>
                <c:pt idx="35">
                  <c:v>1.08044812</c:v>
                </c:pt>
                <c:pt idx="36">
                  <c:v>1.0826746599999999</c:v>
                </c:pt>
                <c:pt idx="37">
                  <c:v>1.084693256</c:v>
                </c:pt>
                <c:pt idx="38">
                  <c:v>1.086534093</c:v>
                </c:pt>
                <c:pt idx="39">
                  <c:v>1.088217429</c:v>
                </c:pt>
                <c:pt idx="40">
                  <c:v>1.0897553579999999</c:v>
                </c:pt>
                <c:pt idx="41">
                  <c:v>1.0911538380000001</c:v>
                </c:pt>
                <c:pt idx="42">
                  <c:v>1.092414598</c:v>
                </c:pt>
                <c:pt idx="43">
                  <c:v>1.093536705</c:v>
                </c:pt>
                <c:pt idx="44">
                  <c:v>1.0945177559999999</c:v>
                </c:pt>
                <c:pt idx="45">
                  <c:v>1.0953547109999999</c:v>
                </c:pt>
                <c:pt idx="46">
                  <c:v>1.0960444490000001</c:v>
                </c:pt>
                <c:pt idx="47">
                  <c:v>1.0965841220000001</c:v>
                </c:pt>
                <c:pt idx="48">
                  <c:v>1.096971369</c:v>
                </c:pt>
                <c:pt idx="49">
                  <c:v>1.097204437</c:v>
                </c:pt>
                <c:pt idx="50">
                  <c:v>1.0972822550000001</c:v>
                </c:pt>
                <c:pt idx="51">
                  <c:v>1.097204469</c:v>
                </c:pt>
                <c:pt idx="52">
                  <c:v>1.096971462</c:v>
                </c:pt>
                <c:pt idx="53">
                  <c:v>1.096584352</c:v>
                </c:pt>
                <c:pt idx="54">
                  <c:v>1.0960449919999999</c:v>
                </c:pt>
                <c:pt idx="55">
                  <c:v>1.0953559509999999</c:v>
                </c:pt>
                <c:pt idx="56">
                  <c:v>1.0945205</c:v>
                </c:pt>
                <c:pt idx="57">
                  <c:v>1.0935425809999999</c:v>
                </c:pt>
                <c:pt idx="58">
                  <c:v>1.0924267780000001</c:v>
                </c:pt>
                <c:pt idx="59">
                  <c:v>1.0911782830000001</c:v>
                </c:pt>
                <c:pt idx="60">
                  <c:v>1.0898028529999999</c:v>
                </c:pt>
                <c:pt idx="61">
                  <c:v>1.088306767</c:v>
                </c:pt>
                <c:pt idx="62">
                  <c:v>1.08669678</c:v>
                </c:pt>
                <c:pt idx="63">
                  <c:v>1.084980069</c:v>
                </c:pt>
                <c:pt idx="64">
                  <c:v>1.083164182</c:v>
                </c:pt>
                <c:pt idx="65">
                  <c:v>1.081256982</c:v>
                </c:pt>
                <c:pt idx="66">
                  <c:v>1.0792665910000001</c:v>
                </c:pt>
                <c:pt idx="67">
                  <c:v>1.077201335</c:v>
                </c:pt>
                <c:pt idx="68">
                  <c:v>1.0750696799999999</c:v>
                </c:pt>
                <c:pt idx="69">
                  <c:v>1.072880182</c:v>
                </c:pt>
                <c:pt idx="70">
                  <c:v>1.0706414259999999</c:v>
                </c:pt>
                <c:pt idx="71">
                  <c:v>1.068361975</c:v>
                </c:pt>
                <c:pt idx="72">
                  <c:v>1.0660503109999999</c:v>
                </c:pt>
                <c:pt idx="73">
                  <c:v>1.0637147920000001</c:v>
                </c:pt>
                <c:pt idx="74">
                  <c:v>1.061363595</c:v>
                </c:pt>
                <c:pt idx="75">
                  <c:v>1.0590046790000001</c:v>
                </c:pt>
                <c:pt idx="76">
                  <c:v>1.0566457380000001</c:v>
                </c:pt>
                <c:pt idx="77">
                  <c:v>1.0542941640000001</c:v>
                </c:pt>
                <c:pt idx="78">
                  <c:v>1.0519570149999999</c:v>
                </c:pt>
                <c:pt idx="79">
                  <c:v>1.0496409819999999</c:v>
                </c:pt>
                <c:pt idx="80">
                  <c:v>1.047352364</c:v>
                </c:pt>
                <c:pt idx="81">
                  <c:v>1.045097046</c:v>
                </c:pt>
                <c:pt idx="82">
                  <c:v>1.0428804819999999</c:v>
                </c:pt>
                <c:pt idx="83">
                  <c:v>1.0407076790000001</c:v>
                </c:pt>
                <c:pt idx="84">
                  <c:v>1.0385831919999999</c:v>
                </c:pt>
                <c:pt idx="85">
                  <c:v>1.0365111149999999</c:v>
                </c:pt>
                <c:pt idx="86">
                  <c:v>1.034495081</c:v>
                </c:pt>
                <c:pt idx="87">
                  <c:v>1.032538264</c:v>
                </c:pt>
                <c:pt idx="88">
                  <c:v>1.0306433829999999</c:v>
                </c:pt>
                <c:pt idx="89">
                  <c:v>1.0288127140000001</c:v>
                </c:pt>
                <c:pt idx="90">
                  <c:v>1.0270481</c:v>
                </c:pt>
                <c:pt idx="91">
                  <c:v>1.025350964</c:v>
                </c:pt>
                <c:pt idx="92">
                  <c:v>1.0237223289999999</c:v>
                </c:pt>
                <c:pt idx="93">
                  <c:v>1.022162834</c:v>
                </c:pt>
                <c:pt idx="94">
                  <c:v>1.020672757</c:v>
                </c:pt>
                <c:pt idx="95">
                  <c:v>1.0192520350000001</c:v>
                </c:pt>
                <c:pt idx="96">
                  <c:v>1.017900287</c:v>
                </c:pt>
                <c:pt idx="97">
                  <c:v>1.0166168419999999</c:v>
                </c:pt>
                <c:pt idx="98">
                  <c:v>1.015400758</c:v>
                </c:pt>
                <c:pt idx="99">
                  <c:v>1.0142508530000001</c:v>
                </c:pt>
                <c:pt idx="100">
                  <c:v>1.013165723</c:v>
                </c:pt>
              </c:numCache>
            </c:numRef>
          </c:val>
        </c:ser>
        <c:ser>
          <c:idx val="9"/>
          <c:order val="9"/>
          <c:val>
            <c:numRef>
              <c:f>Sheet1!$A$10:$CW$10</c:f>
              <c:numCache>
                <c:formatCode>General</c:formatCode>
                <c:ptCount val="101"/>
                <c:pt idx="0">
                  <c:v>1.014000665</c:v>
                </c:pt>
                <c:pt idx="1">
                  <c:v>1.0150995570000001</c:v>
                </c:pt>
                <c:pt idx="2">
                  <c:v>1.016221942</c:v>
                </c:pt>
                <c:pt idx="3">
                  <c:v>1.0173413469999999</c:v>
                </c:pt>
                <c:pt idx="4">
                  <c:v>1.018418673</c:v>
                </c:pt>
                <c:pt idx="5">
                  <c:v>1.019399699</c:v>
                </c:pt>
                <c:pt idx="6">
                  <c:v>1.0202139029999999</c:v>
                </c:pt>
                <c:pt idx="7">
                  <c:v>1.0207758</c:v>
                </c:pt>
                <c:pt idx="8">
                  <c:v>1.0209900869999999</c:v>
                </c:pt>
                <c:pt idx="9">
                  <c:v>1.020761582</c:v>
                </c:pt>
                <c:pt idx="10">
                  <c:v>1.020010206</c:v>
                </c:pt>
                <c:pt idx="11">
                  <c:v>1.0186900050000001</c:v>
                </c:pt>
                <c:pt idx="12">
                  <c:v>1.016809702</c:v>
                </c:pt>
                <c:pt idx="13">
                  <c:v>1.0144507760000001</c:v>
                </c:pt>
                <c:pt idx="14">
                  <c:v>1.0117782310000001</c:v>
                </c:pt>
                <c:pt idx="15">
                  <c:v>1.0090394709999999</c:v>
                </c:pt>
                <c:pt idx="16">
                  <c:v>1.0065482699999999</c:v>
                </c:pt>
                <c:pt idx="17">
                  <c:v>1.004653783</c:v>
                </c:pt>
                <c:pt idx="18">
                  <c:v>1.003698062</c:v>
                </c:pt>
                <c:pt idx="19">
                  <c:v>1.003968897</c:v>
                </c:pt>
                <c:pt idx="20">
                  <c:v>1.0056567839999999</c:v>
                </c:pt>
                <c:pt idx="21">
                  <c:v>1.0088247930000001</c:v>
                </c:pt>
                <c:pt idx="22">
                  <c:v>1.013397737</c:v>
                </c:pt>
                <c:pt idx="23">
                  <c:v>1.019173036</c:v>
                </c:pt>
                <c:pt idx="24">
                  <c:v>1.0258508829999999</c:v>
                </c:pt>
                <c:pt idx="25">
                  <c:v>1.0330773090000001</c:v>
                </c:pt>
                <c:pt idx="26">
                  <c:v>1.040491378</c:v>
                </c:pt>
                <c:pt idx="27">
                  <c:v>1.0477677000000001</c:v>
                </c:pt>
                <c:pt idx="28">
                  <c:v>1.0546474619999999</c:v>
                </c:pt>
                <c:pt idx="29">
                  <c:v>1.060954484</c:v>
                </c:pt>
                <c:pt idx="30">
                  <c:v>1.066596393</c:v>
                </c:pt>
                <c:pt idx="31">
                  <c:v>1.0715538760000001</c:v>
                </c:pt>
                <c:pt idx="32">
                  <c:v>1.0758626440000001</c:v>
                </c:pt>
                <c:pt idx="33">
                  <c:v>1.0795929179999999</c:v>
                </c:pt>
                <c:pt idx="34">
                  <c:v>1.0828304440000001</c:v>
                </c:pt>
                <c:pt idx="35">
                  <c:v>1.08566154</c:v>
                </c:pt>
                <c:pt idx="36">
                  <c:v>1.088163201</c:v>
                </c:pt>
                <c:pt idx="37">
                  <c:v>1.090397989</c:v>
                </c:pt>
                <c:pt idx="38">
                  <c:v>1.092412728</c:v>
                </c:pt>
                <c:pt idx="39">
                  <c:v>1.094239714</c:v>
                </c:pt>
                <c:pt idx="40">
                  <c:v>1.0958992469999991</c:v>
                </c:pt>
                <c:pt idx="41">
                  <c:v>1.0974025629999999</c:v>
                </c:pt>
                <c:pt idx="42">
                  <c:v>1.0987545750000001</c:v>
                </c:pt>
                <c:pt idx="43">
                  <c:v>1.0999561339999999</c:v>
                </c:pt>
                <c:pt idx="44">
                  <c:v>1.1010057369999999</c:v>
                </c:pt>
                <c:pt idx="45">
                  <c:v>1.1019007270000001</c:v>
                </c:pt>
                <c:pt idx="46">
                  <c:v>1.1026380849999999</c:v>
                </c:pt>
                <c:pt idx="47">
                  <c:v>1.10321493</c:v>
                </c:pt>
                <c:pt idx="48">
                  <c:v>1.103628815</c:v>
                </c:pt>
                <c:pt idx="49">
                  <c:v>1.103877905</c:v>
                </c:pt>
                <c:pt idx="50">
                  <c:v>1.1039610740000001</c:v>
                </c:pt>
                <c:pt idx="51">
                  <c:v>1.1038779519999999</c:v>
                </c:pt>
                <c:pt idx="52">
                  <c:v>1.103628949</c:v>
                </c:pt>
                <c:pt idx="53">
                  <c:v>1.1032152630000001</c:v>
                </c:pt>
                <c:pt idx="54">
                  <c:v>1.1026388730000001</c:v>
                </c:pt>
                <c:pt idx="55">
                  <c:v>1.1019025280000001</c:v>
                </c:pt>
                <c:pt idx="56">
                  <c:v>1.10100972</c:v>
                </c:pt>
                <c:pt idx="57">
                  <c:v>1.0999646620000001</c:v>
                </c:pt>
                <c:pt idx="58">
                  <c:v>1.0987722550000001</c:v>
                </c:pt>
                <c:pt idx="59">
                  <c:v>1.0974380459999999</c:v>
                </c:pt>
                <c:pt idx="60">
                  <c:v>1.0959681859999999</c:v>
                </c:pt>
                <c:pt idx="61">
                  <c:v>1.0943693880000001</c:v>
                </c:pt>
                <c:pt idx="62">
                  <c:v>1.092648869</c:v>
                </c:pt>
                <c:pt idx="63">
                  <c:v>1.090814299</c:v>
                </c:pt>
                <c:pt idx="64">
                  <c:v>1.0888737429999999</c:v>
                </c:pt>
                <c:pt idx="65">
                  <c:v>1.086835606</c:v>
                </c:pt>
                <c:pt idx="66">
                  <c:v>1.0847085670000001</c:v>
                </c:pt>
                <c:pt idx="67">
                  <c:v>1.082501522</c:v>
                </c:pt>
                <c:pt idx="68">
                  <c:v>1.080223521</c:v>
                </c:pt>
                <c:pt idx="69">
                  <c:v>1.077883704</c:v>
                </c:pt>
                <c:pt idx="70">
                  <c:v>1.075491248999999</c:v>
                </c:pt>
                <c:pt idx="71">
                  <c:v>1.0730553039999999</c:v>
                </c:pt>
                <c:pt idx="72">
                  <c:v>1.0705849359999999</c:v>
                </c:pt>
                <c:pt idx="73">
                  <c:v>1.0680890729999999</c:v>
                </c:pt>
                <c:pt idx="74">
                  <c:v>1.0655764569999999</c:v>
                </c:pt>
                <c:pt idx="75">
                  <c:v>1.063055592</c:v>
                </c:pt>
                <c:pt idx="76">
                  <c:v>1.060534699</c:v>
                </c:pt>
                <c:pt idx="77">
                  <c:v>1.058021681</c:v>
                </c:pt>
                <c:pt idx="78">
                  <c:v>1.0555240770000001</c:v>
                </c:pt>
                <c:pt idx="79">
                  <c:v>1.053049039</c:v>
                </c:pt>
                <c:pt idx="80">
                  <c:v>1.050603298</c:v>
                </c:pt>
                <c:pt idx="81">
                  <c:v>1.048193143</c:v>
                </c:pt>
                <c:pt idx="82">
                  <c:v>1.045824402</c:v>
                </c:pt>
                <c:pt idx="83">
                  <c:v>1.043502428</c:v>
                </c:pt>
                <c:pt idx="84">
                  <c:v>1.0412320859999999</c:v>
                </c:pt>
                <c:pt idx="85">
                  <c:v>1.039017753</c:v>
                </c:pt>
                <c:pt idx="86">
                  <c:v>1.03686331</c:v>
                </c:pt>
                <c:pt idx="87">
                  <c:v>1.0347721489999999</c:v>
                </c:pt>
                <c:pt idx="88">
                  <c:v>1.0327471770000001</c:v>
                </c:pt>
                <c:pt idx="89">
                  <c:v>1.030790825</c:v>
                </c:pt>
                <c:pt idx="90">
                  <c:v>1.028905062</c:v>
                </c:pt>
                <c:pt idx="91">
                  <c:v>1.027091411</c:v>
                </c:pt>
                <c:pt idx="92">
                  <c:v>1.025350964</c:v>
                </c:pt>
                <c:pt idx="93">
                  <c:v>1.0236844030000001</c:v>
                </c:pt>
                <c:pt idx="94">
                  <c:v>1.0220920259999999</c:v>
                </c:pt>
                <c:pt idx="95">
                  <c:v>1.020573766</c:v>
                </c:pt>
                <c:pt idx="96">
                  <c:v>1.019129215</c:v>
                </c:pt>
                <c:pt idx="97">
                  <c:v>1.0177576559999999</c:v>
                </c:pt>
                <c:pt idx="98">
                  <c:v>1.0164580830000001</c:v>
                </c:pt>
                <c:pt idx="99">
                  <c:v>1.015229232</c:v>
                </c:pt>
                <c:pt idx="100">
                  <c:v>1.0140696039999999</c:v>
                </c:pt>
              </c:numCache>
            </c:numRef>
          </c:val>
        </c:ser>
        <c:ser>
          <c:idx val="10"/>
          <c:order val="10"/>
          <c:val>
            <c:numRef>
              <c:f>Sheet1!$A$11:$CW$11</c:f>
              <c:numCache>
                <c:formatCode>General</c:formatCode>
                <c:ptCount val="101"/>
                <c:pt idx="0">
                  <c:v>1.014914627</c:v>
                </c:pt>
                <c:pt idx="1">
                  <c:v>1.01606654</c:v>
                </c:pt>
                <c:pt idx="2">
                  <c:v>1.017228048</c:v>
                </c:pt>
                <c:pt idx="3">
                  <c:v>1.0183614430000001</c:v>
                </c:pt>
                <c:pt idx="4">
                  <c:v>1.019411357999999</c:v>
                </c:pt>
                <c:pt idx="5">
                  <c:v>1.0203012570000001</c:v>
                </c:pt>
                <c:pt idx="6">
                  <c:v>1.020931797999999</c:v>
                </c:pt>
                <c:pt idx="7">
                  <c:v>1.0211827170000001</c:v>
                </c:pt>
                <c:pt idx="8">
                  <c:v>1.0209200700000001</c:v>
                </c:pt>
                <c:pt idx="9">
                  <c:v>1.020010206</c:v>
                </c:pt>
                <c:pt idx="10">
                  <c:v>1.018340823</c:v>
                </c:pt>
                <c:pt idx="11">
                  <c:v>1.015847717</c:v>
                </c:pt>
                <c:pt idx="12">
                  <c:v>1.0125436619999999</c:v>
                </c:pt>
                <c:pt idx="13">
                  <c:v>1.0085438170000001</c:v>
                </c:pt>
                <c:pt idx="14">
                  <c:v>1.004080877</c:v>
                </c:pt>
                <c:pt idx="15">
                  <c:v>0.99950348050000004</c:v>
                </c:pt>
                <c:pt idx="16">
                  <c:v>0.9952537024</c:v>
                </c:pt>
                <c:pt idx="17">
                  <c:v>0.99182349729999997</c:v>
                </c:pt>
                <c:pt idx="18">
                  <c:v>0.98969500690000001</c:v>
                </c:pt>
                <c:pt idx="19">
                  <c:v>0.98927428650000004</c:v>
                </c:pt>
                <c:pt idx="20">
                  <c:v>0.99083083989999998</c:v>
                </c:pt>
                <c:pt idx="21">
                  <c:v>0.99445526340000001</c:v>
                </c:pt>
                <c:pt idx="22">
                  <c:v>1.0000440319999999</c:v>
                </c:pt>
                <c:pt idx="23">
                  <c:v>1.007314751</c:v>
                </c:pt>
                <c:pt idx="24">
                  <c:v>1.015848541</c:v>
                </c:pt>
                <c:pt idx="25">
                  <c:v>1.025150547</c:v>
                </c:pt>
                <c:pt idx="26">
                  <c:v>1.0347162430000001</c:v>
                </c:pt>
                <c:pt idx="27">
                  <c:v>1.044091163</c:v>
                </c:pt>
                <c:pt idx="28">
                  <c:v>1.0529144930000001</c:v>
                </c:pt>
                <c:pt idx="29">
                  <c:v>1.060941618</c:v>
                </c:pt>
                <c:pt idx="30">
                  <c:v>1.06804575</c:v>
                </c:pt>
                <c:pt idx="31">
                  <c:v>1.07420282</c:v>
                </c:pt>
                <c:pt idx="32">
                  <c:v>1.079466104</c:v>
                </c:pt>
                <c:pt idx="33">
                  <c:v>1.0839373839999999</c:v>
                </c:pt>
                <c:pt idx="34">
                  <c:v>1.0877402410000001</c:v>
                </c:pt>
                <c:pt idx="35">
                  <c:v>1.090999037</c:v>
                </c:pt>
                <c:pt idx="36">
                  <c:v>1.0938249760000001</c:v>
                </c:pt>
                <c:pt idx="37">
                  <c:v>1.0963089079999999</c:v>
                </c:pt>
                <c:pt idx="38">
                  <c:v>1.0985194730000001</c:v>
                </c:pt>
                <c:pt idx="39">
                  <c:v>1.1005047830000001</c:v>
                </c:pt>
                <c:pt idx="40">
                  <c:v>1.10229596</c:v>
                </c:pt>
                <c:pt idx="41">
                  <c:v>1.103911235</c:v>
                </c:pt>
                <c:pt idx="42">
                  <c:v>1.1053597799999999</c:v>
                </c:pt>
                <c:pt idx="43">
                  <c:v>1.106644873</c:v>
                </c:pt>
                <c:pt idx="44">
                  <c:v>1.1077662800000001</c:v>
                </c:pt>
                <c:pt idx="45">
                  <c:v>1.1087219239999999</c:v>
                </c:pt>
                <c:pt idx="46">
                  <c:v>1.109508988</c:v>
                </c:pt>
                <c:pt idx="47">
                  <c:v>1.110124603</c:v>
                </c:pt>
                <c:pt idx="48">
                  <c:v>1.1105662629999999</c:v>
                </c:pt>
                <c:pt idx="49">
                  <c:v>1.1108320570000001</c:v>
                </c:pt>
                <c:pt idx="50">
                  <c:v>1.1109208049999999</c:v>
                </c:pt>
                <c:pt idx="51">
                  <c:v>1.110832123</c:v>
                </c:pt>
                <c:pt idx="52">
                  <c:v>1.110566451</c:v>
                </c:pt>
                <c:pt idx="53">
                  <c:v>1.1101250709999999</c:v>
                </c:pt>
                <c:pt idx="54">
                  <c:v>1.1095100959999999</c:v>
                </c:pt>
                <c:pt idx="55">
                  <c:v>1.1087244549999999</c:v>
                </c:pt>
                <c:pt idx="56">
                  <c:v>1.107771877</c:v>
                </c:pt>
                <c:pt idx="57">
                  <c:v>1.106656858</c:v>
                </c:pt>
                <c:pt idx="58">
                  <c:v>1.105384624</c:v>
                </c:pt>
                <c:pt idx="59">
                  <c:v>1.1039610950000001</c:v>
                </c:pt>
                <c:pt idx="60">
                  <c:v>1.1023928359999999</c:v>
                </c:pt>
                <c:pt idx="61">
                  <c:v>1.1006870049999999</c:v>
                </c:pt>
                <c:pt idx="62">
                  <c:v>1.0988513040000001</c:v>
                </c:pt>
                <c:pt idx="63">
                  <c:v>1.0968939170000001</c:v>
                </c:pt>
                <c:pt idx="64">
                  <c:v>1.09482345</c:v>
                </c:pt>
                <c:pt idx="65">
                  <c:v>1.092648869</c:v>
                </c:pt>
                <c:pt idx="66">
                  <c:v>1.0903794339999999</c:v>
                </c:pt>
                <c:pt idx="67">
                  <c:v>1.088024637</c:v>
                </c:pt>
                <c:pt idx="68">
                  <c:v>1.0855941330000001</c:v>
                </c:pt>
                <c:pt idx="69">
                  <c:v>1.083097677</c:v>
                </c:pt>
                <c:pt idx="70">
                  <c:v>1.0805450569999999</c:v>
                </c:pt>
                <c:pt idx="71">
                  <c:v>1.0779460359999999</c:v>
                </c:pt>
                <c:pt idx="72">
                  <c:v>1.0753102880000001</c:v>
                </c:pt>
                <c:pt idx="73">
                  <c:v>1.0726473379999999</c:v>
                </c:pt>
                <c:pt idx="74">
                  <c:v>1.069966513</c:v>
                </c:pt>
                <c:pt idx="75">
                  <c:v>1.067276887</c:v>
                </c:pt>
                <c:pt idx="76">
                  <c:v>1.064587232</c:v>
                </c:pt>
                <c:pt idx="77">
                  <c:v>1.061905978</c:v>
                </c:pt>
                <c:pt idx="78">
                  <c:v>1.05924117</c:v>
                </c:pt>
                <c:pt idx="79">
                  <c:v>1.0566004389999999</c:v>
                </c:pt>
                <c:pt idx="80">
                  <c:v>1.0539909670000001</c:v>
                </c:pt>
                <c:pt idx="81">
                  <c:v>1.0514194619999999</c:v>
                </c:pt>
                <c:pt idx="82">
                  <c:v>1.0488921449999999</c:v>
                </c:pt>
                <c:pt idx="83">
                  <c:v>1.0464147239999999</c:v>
                </c:pt>
                <c:pt idx="84">
                  <c:v>1.043992394</c:v>
                </c:pt>
                <c:pt idx="85">
                  <c:v>1.04162982</c:v>
                </c:pt>
                <c:pt idx="86">
                  <c:v>1.039331147</c:v>
                </c:pt>
                <c:pt idx="87">
                  <c:v>1.0370999919999999</c:v>
                </c:pt>
                <c:pt idx="88">
                  <c:v>1.034939456</c:v>
                </c:pt>
                <c:pt idx="89">
                  <c:v>1.0328521349999999</c:v>
                </c:pt>
                <c:pt idx="90">
                  <c:v>1.030840129</c:v>
                </c:pt>
                <c:pt idx="91">
                  <c:v>1.028905062</c:v>
                </c:pt>
                <c:pt idx="92">
                  <c:v>1.0270481</c:v>
                </c:pt>
                <c:pt idx="93">
                  <c:v>1.0252699700000001</c:v>
                </c:pt>
                <c:pt idx="94">
                  <c:v>1.0235709909999999</c:v>
                </c:pt>
                <c:pt idx="95">
                  <c:v>1.0219510890000001</c:v>
                </c:pt>
                <c:pt idx="96">
                  <c:v>1.0204098319999999</c:v>
                </c:pt>
                <c:pt idx="97">
                  <c:v>1.0189464530000001</c:v>
                </c:pt>
                <c:pt idx="98">
                  <c:v>1.0175598800000001</c:v>
                </c:pt>
                <c:pt idx="99">
                  <c:v>1.016248762</c:v>
                </c:pt>
                <c:pt idx="100">
                  <c:v>1.015011503</c:v>
                </c:pt>
              </c:numCache>
            </c:numRef>
          </c:val>
        </c:ser>
        <c:ser>
          <c:idx val="11"/>
          <c:order val="11"/>
          <c:val>
            <c:numRef>
              <c:f>Sheet1!$A$12:$CW$12</c:f>
              <c:numCache>
                <c:formatCode>General</c:formatCode>
                <c:ptCount val="101"/>
                <c:pt idx="0">
                  <c:v>1.0158590590000001</c:v>
                </c:pt>
                <c:pt idx="1">
                  <c:v>1.0170609289999999</c:v>
                </c:pt>
                <c:pt idx="2">
                  <c:v>1.0182540499999999</c:v>
                </c:pt>
                <c:pt idx="3">
                  <c:v>1.019386653</c:v>
                </c:pt>
                <c:pt idx="4">
                  <c:v>1.020383013</c:v>
                </c:pt>
                <c:pt idx="5">
                  <c:v>1.021138696</c:v>
                </c:pt>
                <c:pt idx="6">
                  <c:v>1.0215183249999999</c:v>
                </c:pt>
                <c:pt idx="7">
                  <c:v>1.0213581620000001</c:v>
                </c:pt>
                <c:pt idx="8">
                  <c:v>1.020475966</c:v>
                </c:pt>
                <c:pt idx="9">
                  <c:v>1.0186900050000001</c:v>
                </c:pt>
                <c:pt idx="10">
                  <c:v>1.015847717</c:v>
                </c:pt>
                <c:pt idx="11">
                  <c:v>1.0118621029999999</c:v>
                </c:pt>
                <c:pt idx="12">
                  <c:v>1.0067510159999999</c:v>
                </c:pt>
                <c:pt idx="13">
                  <c:v>1.000671745</c:v>
                </c:pt>
                <c:pt idx="14">
                  <c:v>0.99394162009999998</c:v>
                </c:pt>
                <c:pt idx="15">
                  <c:v>0.98703585510000003</c:v>
                </c:pt>
                <c:pt idx="16">
                  <c:v>0.98055692859999999</c:v>
                </c:pt>
                <c:pt idx="17">
                  <c:v>0.97517533310000004</c:v>
                </c:pt>
                <c:pt idx="18">
                  <c:v>0.97154836600000005</c:v>
                </c:pt>
                <c:pt idx="19">
                  <c:v>0.97022996939999995</c:v>
                </c:pt>
                <c:pt idx="20">
                  <c:v>0.97158846980000002</c:v>
                </c:pt>
                <c:pt idx="21">
                  <c:v>0.97574895250000004</c:v>
                </c:pt>
                <c:pt idx="22">
                  <c:v>0.98257256059999998</c:v>
                </c:pt>
                <c:pt idx="23">
                  <c:v>0.99167723370000005</c:v>
                </c:pt>
                <c:pt idx="24">
                  <c:v>1.0024953720000001</c:v>
                </c:pt>
                <c:pt idx="25">
                  <c:v>1.0143561329999999</c:v>
                </c:pt>
                <c:pt idx="26">
                  <c:v>1.0265756340000001</c:v>
                </c:pt>
                <c:pt idx="27">
                  <c:v>1.038538196</c:v>
                </c:pt>
                <c:pt idx="28">
                  <c:v>1.0497556349999999</c:v>
                </c:pt>
                <c:pt idx="29">
                  <c:v>1.0598979239999999</c:v>
                </c:pt>
                <c:pt idx="30">
                  <c:v>1.0687953880000001</c:v>
                </c:pt>
                <c:pt idx="31">
                  <c:v>1.076418138</c:v>
                </c:pt>
                <c:pt idx="32">
                  <c:v>1.082841535</c:v>
                </c:pt>
                <c:pt idx="33">
                  <c:v>1.0882069350000001</c:v>
                </c:pt>
                <c:pt idx="34">
                  <c:v>1.092685342</c:v>
                </c:pt>
                <c:pt idx="35">
                  <c:v>1.09644879</c:v>
                </c:pt>
                <c:pt idx="36">
                  <c:v>1.099651366</c:v>
                </c:pt>
                <c:pt idx="37">
                  <c:v>1.1024194</c:v>
                </c:pt>
                <c:pt idx="38">
                  <c:v>1.104848917</c:v>
                </c:pt>
                <c:pt idx="39">
                  <c:v>1.107007911</c:v>
                </c:pt>
                <c:pt idx="40">
                  <c:v>1.108941138</c:v>
                </c:pt>
                <c:pt idx="41">
                  <c:v>1.1106756719999999</c:v>
                </c:pt>
                <c:pt idx="42">
                  <c:v>1.1122261040000001</c:v>
                </c:pt>
                <c:pt idx="43">
                  <c:v>1.113598833</c:v>
                </c:pt>
                <c:pt idx="44">
                  <c:v>1.1147952860000001</c:v>
                </c:pt>
                <c:pt idx="45">
                  <c:v>1.115814181</c:v>
                </c:pt>
                <c:pt idx="46">
                  <c:v>1.1166530130000001</c:v>
                </c:pt>
                <c:pt idx="47">
                  <c:v>1.1173089789999999</c:v>
                </c:pt>
                <c:pt idx="48">
                  <c:v>1.1177795340000001</c:v>
                </c:pt>
                <c:pt idx="49">
                  <c:v>1.1180627030000001</c:v>
                </c:pt>
                <c:pt idx="50">
                  <c:v>1.1181572550000001</c:v>
                </c:pt>
                <c:pt idx="51">
                  <c:v>1.1180627919999999</c:v>
                </c:pt>
                <c:pt idx="52">
                  <c:v>1.117779791</c:v>
                </c:pt>
                <c:pt idx="53">
                  <c:v>1.117309616</c:v>
                </c:pt>
                <c:pt idx="54">
                  <c:v>1.1166545189999999</c:v>
                </c:pt>
                <c:pt idx="55">
                  <c:v>1.115817624</c:v>
                </c:pt>
                <c:pt idx="56">
                  <c:v>1.1148028999999999</c:v>
                </c:pt>
                <c:pt idx="57">
                  <c:v>1.113615137</c:v>
                </c:pt>
                <c:pt idx="58">
                  <c:v>1.112259903</c:v>
                </c:pt>
                <c:pt idx="59">
                  <c:v>1.1107435029999999</c:v>
                </c:pt>
                <c:pt idx="60">
                  <c:v>1.109072931</c:v>
                </c:pt>
                <c:pt idx="61">
                  <c:v>1.107255812</c:v>
                </c:pt>
                <c:pt idx="62">
                  <c:v>1.10530035</c:v>
                </c:pt>
                <c:pt idx="63">
                  <c:v>1.1032152639999999</c:v>
                </c:pt>
                <c:pt idx="64">
                  <c:v>1.10100972</c:v>
                </c:pt>
                <c:pt idx="65">
                  <c:v>1.098693269</c:v>
                </c:pt>
                <c:pt idx="66">
                  <c:v>1.096275777</c:v>
                </c:pt>
                <c:pt idx="67">
                  <c:v>1.0937673530000001</c:v>
                </c:pt>
                <c:pt idx="68">
                  <c:v>1.0911782830000001</c:v>
                </c:pt>
                <c:pt idx="69">
                  <c:v>1.0885189580000001</c:v>
                </c:pt>
                <c:pt idx="70">
                  <c:v>1.085799806</c:v>
                </c:pt>
                <c:pt idx="71">
                  <c:v>1.083031225</c:v>
                </c:pt>
                <c:pt idx="72">
                  <c:v>1.080223521</c:v>
                </c:pt>
                <c:pt idx="73">
                  <c:v>1.07738684</c:v>
                </c:pt>
                <c:pt idx="74">
                  <c:v>1.074531119</c:v>
                </c:pt>
                <c:pt idx="75">
                  <c:v>1.0716660220000001</c:v>
                </c:pt>
                <c:pt idx="76">
                  <c:v>1.068800894</c:v>
                </c:pt>
                <c:pt idx="77">
                  <c:v>1.0659447150000001</c:v>
                </c:pt>
                <c:pt idx="78">
                  <c:v>1.0631060560000001</c:v>
                </c:pt>
                <c:pt idx="79">
                  <c:v>1.060293044</c:v>
                </c:pt>
                <c:pt idx="80">
                  <c:v>1.0575133299999999</c:v>
                </c:pt>
                <c:pt idx="81">
                  <c:v>1.054774061</c:v>
                </c:pt>
                <c:pt idx="82">
                  <c:v>1.0520818620000001</c:v>
                </c:pt>
                <c:pt idx="83">
                  <c:v>1.0494428149999999</c:v>
                </c:pt>
                <c:pt idx="84">
                  <c:v>1.046862451</c:v>
                </c:pt>
                <c:pt idx="85">
                  <c:v>1.0443457439999999</c:v>
                </c:pt>
                <c:pt idx="86">
                  <c:v>1.041897106</c:v>
                </c:pt>
                <c:pt idx="87">
                  <c:v>1.0395203900000001</c:v>
                </c:pt>
                <c:pt idx="88">
                  <c:v>1.037218902</c:v>
                </c:pt>
                <c:pt idx="89">
                  <c:v>1.034995404</c:v>
                </c:pt>
                <c:pt idx="90">
                  <c:v>1.0328521349999999</c:v>
                </c:pt>
                <c:pt idx="91">
                  <c:v>1.030790825</c:v>
                </c:pt>
                <c:pt idx="92">
                  <c:v>1.0288127140000001</c:v>
                </c:pt>
                <c:pt idx="93">
                  <c:v>1.02691858</c:v>
                </c:pt>
                <c:pt idx="94">
                  <c:v>1.0251087590000001</c:v>
                </c:pt>
                <c:pt idx="95">
                  <c:v>1.023383175</c:v>
                </c:pt>
                <c:pt idx="96">
                  <c:v>1.021741367</c:v>
                </c:pt>
                <c:pt idx="97">
                  <c:v>1.0201825170000001</c:v>
                </c:pt>
                <c:pt idx="98">
                  <c:v>1.018705484</c:v>
                </c:pt>
                <c:pt idx="99">
                  <c:v>1.0173088290000001</c:v>
                </c:pt>
                <c:pt idx="100">
                  <c:v>1.015990851</c:v>
                </c:pt>
              </c:numCache>
            </c:numRef>
          </c:val>
        </c:ser>
        <c:ser>
          <c:idx val="12"/>
          <c:order val="12"/>
          <c:val>
            <c:numRef>
              <c:f>Sheet1!$A$13:$CW$13</c:f>
              <c:numCache>
                <c:formatCode>General</c:formatCode>
                <c:ptCount val="101"/>
                <c:pt idx="0">
                  <c:v>1.016833281</c:v>
                </c:pt>
                <c:pt idx="1">
                  <c:v>1.0180820779999999</c:v>
                </c:pt>
                <c:pt idx="2">
                  <c:v>1.0192994070000001</c:v>
                </c:pt>
                <c:pt idx="3">
                  <c:v>1.020416652</c:v>
                </c:pt>
                <c:pt idx="4">
                  <c:v>1.0213337149999999</c:v>
                </c:pt>
                <c:pt idx="5">
                  <c:v>1.0219127610000001</c:v>
                </c:pt>
                <c:pt idx="6">
                  <c:v>1.0219752820000001</c:v>
                </c:pt>
                <c:pt idx="7">
                  <c:v>1.0213055120000001</c:v>
                </c:pt>
                <c:pt idx="8">
                  <c:v>1.0196634069999999</c:v>
                </c:pt>
                <c:pt idx="9">
                  <c:v>1.016809702</c:v>
                </c:pt>
                <c:pt idx="10">
                  <c:v>1.0125436619999999</c:v>
                </c:pt>
                <c:pt idx="11">
                  <c:v>1.0067510159999999</c:v>
                </c:pt>
                <c:pt idx="12">
                  <c:v>0.99945571960000001</c:v>
                </c:pt>
                <c:pt idx="13">
                  <c:v>0.99086549619999997</c:v>
                </c:pt>
                <c:pt idx="14">
                  <c:v>0.98139898889999999</c:v>
                </c:pt>
                <c:pt idx="15">
                  <c:v>0.97168291969999998</c:v>
                </c:pt>
                <c:pt idx="16">
                  <c:v>0.96251176469999999</c:v>
                </c:pt>
                <c:pt idx="17">
                  <c:v>0.95476971939999999</c:v>
                </c:pt>
                <c:pt idx="18">
                  <c:v>0.949323743</c:v>
                </c:pt>
                <c:pt idx="19">
                  <c:v>0.94690481110000002</c:v>
                </c:pt>
                <c:pt idx="20">
                  <c:v>0.94799957329999995</c:v>
                </c:pt>
                <c:pt idx="21">
                  <c:v>0.95277445309999997</c:v>
                </c:pt>
                <c:pt idx="22">
                  <c:v>0.96104838020000005</c:v>
                </c:pt>
                <c:pt idx="23">
                  <c:v>0.97232009870000002</c:v>
                </c:pt>
                <c:pt idx="24">
                  <c:v>0.98584410720000004</c:v>
                </c:pt>
                <c:pt idx="25">
                  <c:v>1.000739042</c:v>
                </c:pt>
                <c:pt idx="26">
                  <c:v>1.016106465</c:v>
                </c:pt>
                <c:pt idx="27">
                  <c:v>1.0311378609999999</c:v>
                </c:pt>
                <c:pt idx="28">
                  <c:v>1.0451927160000001</c:v>
                </c:pt>
                <c:pt idx="29">
                  <c:v>1.057838882</c:v>
                </c:pt>
                <c:pt idx="30">
                  <c:v>1.0688554610000001</c:v>
                </c:pt>
                <c:pt idx="31">
                  <c:v>1.078205699</c:v>
                </c:pt>
                <c:pt idx="32">
                  <c:v>1.085991487999999</c:v>
                </c:pt>
                <c:pt idx="33">
                  <c:v>1.0924016459999999</c:v>
                </c:pt>
                <c:pt idx="34">
                  <c:v>1.097664027</c:v>
                </c:pt>
                <c:pt idx="35">
                  <c:v>1.1020078209999999</c:v>
                </c:pt>
                <c:pt idx="36">
                  <c:v>1.1056385289999999</c:v>
                </c:pt>
                <c:pt idx="37">
                  <c:v>1.1087250369999999</c:v>
                </c:pt>
                <c:pt idx="38">
                  <c:v>1.111396238</c:v>
                </c:pt>
                <c:pt idx="39">
                  <c:v>1.1137440080000001</c:v>
                </c:pt>
                <c:pt idx="40">
                  <c:v>1.115829502</c:v>
                </c:pt>
                <c:pt idx="41">
                  <c:v>1.117690458</c:v>
                </c:pt>
                <c:pt idx="42">
                  <c:v>1.1193480280000001</c:v>
                </c:pt>
                <c:pt idx="43">
                  <c:v>1.120812411</c:v>
                </c:pt>
                <c:pt idx="44">
                  <c:v>1.1220870860000001</c:v>
                </c:pt>
                <c:pt idx="45">
                  <c:v>1.123171776</c:v>
                </c:pt>
                <c:pt idx="46">
                  <c:v>1.124064395</c:v>
                </c:pt>
                <c:pt idx="47">
                  <c:v>1.12476226</c:v>
                </c:pt>
                <c:pt idx="48">
                  <c:v>1.125262808</c:v>
                </c:pt>
                <c:pt idx="49">
                  <c:v>1.125564008</c:v>
                </c:pt>
                <c:pt idx="50">
                  <c:v>1.1256645839999999</c:v>
                </c:pt>
                <c:pt idx="51">
                  <c:v>1.125564126</c:v>
                </c:pt>
                <c:pt idx="52">
                  <c:v>1.125263146</c:v>
                </c:pt>
                <c:pt idx="53">
                  <c:v>1.1247630980000001</c:v>
                </c:pt>
                <c:pt idx="54">
                  <c:v>1.1240663790000001</c:v>
                </c:pt>
                <c:pt idx="55">
                  <c:v>1.1231763100000001</c:v>
                </c:pt>
                <c:pt idx="56">
                  <c:v>1.122097114</c:v>
                </c:pt>
                <c:pt idx="57">
                  <c:v>1.1208338840000001</c:v>
                </c:pt>
                <c:pt idx="58">
                  <c:v>1.119392543</c:v>
                </c:pt>
                <c:pt idx="59">
                  <c:v>1.117779796</c:v>
                </c:pt>
                <c:pt idx="60">
                  <c:v>1.11600308</c:v>
                </c:pt>
                <c:pt idx="61">
                  <c:v>1.114070508</c:v>
                </c:pt>
                <c:pt idx="62">
                  <c:v>1.111990802</c:v>
                </c:pt>
                <c:pt idx="63">
                  <c:v>1.1097732360000001</c:v>
                </c:pt>
                <c:pt idx="64">
                  <c:v>1.1074275579999999</c:v>
                </c:pt>
                <c:pt idx="65">
                  <c:v>1.1049639280000001</c:v>
                </c:pt>
                <c:pt idx="66">
                  <c:v>1.1023928359999999</c:v>
                </c:pt>
                <c:pt idx="67">
                  <c:v>1.0997250350000001</c:v>
                </c:pt>
                <c:pt idx="68">
                  <c:v>1.0969714639999999</c:v>
                </c:pt>
                <c:pt idx="69">
                  <c:v>1.094143173</c:v>
                </c:pt>
                <c:pt idx="70">
                  <c:v>1.091251255</c:v>
                </c:pt>
                <c:pt idx="71">
                  <c:v>1.088306767</c:v>
                </c:pt>
                <c:pt idx="72">
                  <c:v>1.08532067</c:v>
                </c:pt>
                <c:pt idx="73">
                  <c:v>1.082303756</c:v>
                </c:pt>
                <c:pt idx="74">
                  <c:v>1.0792665910000001</c:v>
                </c:pt>
                <c:pt idx="75">
                  <c:v>1.0762194549999999</c:v>
                </c:pt>
                <c:pt idx="76">
                  <c:v>1.0731722859999999</c:v>
                </c:pt>
                <c:pt idx="77">
                  <c:v>1.0701346350000001</c:v>
                </c:pt>
                <c:pt idx="78">
                  <c:v>1.0671156159999999</c:v>
                </c:pt>
                <c:pt idx="79">
                  <c:v>1.0641238740000001</c:v>
                </c:pt>
                <c:pt idx="80">
                  <c:v>1.061167545</c:v>
                </c:pt>
                <c:pt idx="81">
                  <c:v>1.0582542319999999</c:v>
                </c:pt>
                <c:pt idx="82">
                  <c:v>1.055390979</c:v>
                </c:pt>
                <c:pt idx="83">
                  <c:v>1.052584255</c:v>
                </c:pt>
                <c:pt idx="84">
                  <c:v>1.0498399439999999</c:v>
                </c:pt>
                <c:pt idx="85">
                  <c:v>1.0471633330000001</c:v>
                </c:pt>
                <c:pt idx="86">
                  <c:v>1.044559115</c:v>
                </c:pt>
                <c:pt idx="87">
                  <c:v>1.0420313910000001</c:v>
                </c:pt>
                <c:pt idx="88">
                  <c:v>1.0395836730000001</c:v>
                </c:pt>
                <c:pt idx="89">
                  <c:v>1.037218902</c:v>
                </c:pt>
                <c:pt idx="90">
                  <c:v>1.034939456</c:v>
                </c:pt>
                <c:pt idx="91">
                  <c:v>1.0327471770000001</c:v>
                </c:pt>
                <c:pt idx="92">
                  <c:v>1.0306433829999999</c:v>
                </c:pt>
                <c:pt idx="93">
                  <c:v>1.028628901</c:v>
                </c:pt>
                <c:pt idx="94">
                  <c:v>1.02670409</c:v>
                </c:pt>
                <c:pt idx="95">
                  <c:v>1.024868868</c:v>
                </c:pt>
                <c:pt idx="96">
                  <c:v>1.023122745</c:v>
                </c:pt>
                <c:pt idx="97">
                  <c:v>1.021464851</c:v>
                </c:pt>
                <c:pt idx="98">
                  <c:v>1.0198939709999999</c:v>
                </c:pt>
                <c:pt idx="99">
                  <c:v>1.0184085780000001</c:v>
                </c:pt>
                <c:pt idx="100">
                  <c:v>1.0170068590000001</c:v>
                </c:pt>
              </c:numCache>
            </c:numRef>
          </c:val>
        </c:ser>
        <c:ser>
          <c:idx val="13"/>
          <c:order val="13"/>
          <c:val>
            <c:numRef>
              <c:f>Sheet1!$A$14:$CW$14</c:f>
              <c:numCache>
                <c:formatCode>General</c:formatCode>
                <c:ptCount val="101"/>
                <c:pt idx="0">
                  <c:v>1.0178371799999999</c:v>
                </c:pt>
                <c:pt idx="1">
                  <c:v>1.0191305909999999</c:v>
                </c:pt>
                <c:pt idx="2">
                  <c:v>1.020366036</c:v>
                </c:pt>
                <c:pt idx="3">
                  <c:v>1.0214556379999999</c:v>
                </c:pt>
                <c:pt idx="4">
                  <c:v>1.0222714399999999</c:v>
                </c:pt>
                <c:pt idx="5">
                  <c:v>1.022637434</c:v>
                </c:pt>
                <c:pt idx="6">
                  <c:v>1.0223258239999999</c:v>
                </c:pt>
                <c:pt idx="7">
                  <c:v>1.0210613900000001</c:v>
                </c:pt>
                <c:pt idx="8">
                  <c:v>1.0185380420000001</c:v>
                </c:pt>
                <c:pt idx="9">
                  <c:v>1.0144507760000001</c:v>
                </c:pt>
                <c:pt idx="10">
                  <c:v>1.0085438170000001</c:v>
                </c:pt>
                <c:pt idx="11">
                  <c:v>1.000671745</c:v>
                </c:pt>
                <c:pt idx="12">
                  <c:v>0.99086549619999997</c:v>
                </c:pt>
                <c:pt idx="13">
                  <c:v>0.97939043999999997</c:v>
                </c:pt>
                <c:pt idx="14">
                  <c:v>0.96678100150000001</c:v>
                </c:pt>
                <c:pt idx="15">
                  <c:v>0.95383704400000002</c:v>
                </c:pt>
                <c:pt idx="16">
                  <c:v>0.94157245270000001</c:v>
                </c:pt>
                <c:pt idx="17">
                  <c:v>0.9311156384</c:v>
                </c:pt>
                <c:pt idx="18">
                  <c:v>0.92357316119999999</c:v>
                </c:pt>
                <c:pt idx="19">
                  <c:v>0.91987831959999999</c:v>
                </c:pt>
                <c:pt idx="20">
                  <c:v>0.92065300459999999</c:v>
                </c:pt>
                <c:pt idx="21">
                  <c:v>0.92611091990000005</c:v>
                </c:pt>
                <c:pt idx="22">
                  <c:v>0.93602280940000004</c:v>
                </c:pt>
                <c:pt idx="23">
                  <c:v>0.94975127250000002</c:v>
                </c:pt>
                <c:pt idx="24">
                  <c:v>0.96634758659999997</c:v>
                </c:pt>
                <c:pt idx="25">
                  <c:v>0.98468989640000004</c:v>
                </c:pt>
                <c:pt idx="26">
                  <c:v>1.003634667999999</c:v>
                </c:pt>
                <c:pt idx="27">
                  <c:v>1.022153109</c:v>
                </c:pt>
                <c:pt idx="28">
                  <c:v>1.0394307110000001</c:v>
                </c:pt>
                <c:pt idx="29">
                  <c:v>1.054918708</c:v>
                </c:pt>
                <c:pt idx="30">
                  <c:v>1.0683377430000001</c:v>
                </c:pt>
                <c:pt idx="31">
                  <c:v>1.0796432890000001</c:v>
                </c:pt>
                <c:pt idx="32">
                  <c:v>1.088967622</c:v>
                </c:pt>
                <c:pt idx="33">
                  <c:v>1.096553863</c:v>
                </c:pt>
                <c:pt idx="34">
                  <c:v>1.1026948999999999</c:v>
                </c:pt>
                <c:pt idx="35">
                  <c:v>1.107685295</c:v>
                </c:pt>
                <c:pt idx="36">
                  <c:v>1.1117893729999999</c:v>
                </c:pt>
                <c:pt idx="37">
                  <c:v>1.115224708</c:v>
                </c:pt>
                <c:pt idx="38">
                  <c:v>1.1181578169999999</c:v>
                </c:pt>
                <c:pt idx="39">
                  <c:v>1.120707925</c:v>
                </c:pt>
                <c:pt idx="40">
                  <c:v>1.1229549860000001</c:v>
                </c:pt>
                <c:pt idx="41">
                  <c:v>1.1249489800000001</c:v>
                </c:pt>
                <c:pt idx="42">
                  <c:v>1.1267186060000001</c:v>
                </c:pt>
                <c:pt idx="43">
                  <c:v>1.1282784539999999</c:v>
                </c:pt>
                <c:pt idx="44">
                  <c:v>1.129634391</c:v>
                </c:pt>
                <c:pt idx="45">
                  <c:v>1.130787327</c:v>
                </c:pt>
                <c:pt idx="46">
                  <c:v>1.1317356860000001</c:v>
                </c:pt>
                <c:pt idx="47">
                  <c:v>1.1324769480000001</c:v>
                </c:pt>
                <c:pt idx="48">
                  <c:v>1.1330085539999999</c:v>
                </c:pt>
                <c:pt idx="49">
                  <c:v>1.1333284239999999</c:v>
                </c:pt>
                <c:pt idx="50">
                  <c:v>1.133435237</c:v>
                </c:pt>
                <c:pt idx="51">
                  <c:v>1.133328573</c:v>
                </c:pt>
                <c:pt idx="52">
                  <c:v>1.1330089839999999</c:v>
                </c:pt>
                <c:pt idx="53">
                  <c:v>1.1324780169999999</c:v>
                </c:pt>
                <c:pt idx="54">
                  <c:v>1.131738216</c:v>
                </c:pt>
                <c:pt idx="55">
                  <c:v>1.130793108</c:v>
                </c:pt>
                <c:pt idx="56">
                  <c:v>1.1296471779999999</c:v>
                </c:pt>
                <c:pt idx="57">
                  <c:v>1.1283058340000001</c:v>
                </c:pt>
                <c:pt idx="58">
                  <c:v>1.1267753659999999</c:v>
                </c:pt>
                <c:pt idx="59">
                  <c:v>1.1250628920000001</c:v>
                </c:pt>
                <c:pt idx="60">
                  <c:v>1.1231763100000001</c:v>
                </c:pt>
                <c:pt idx="61">
                  <c:v>1.1211242340000001</c:v>
                </c:pt>
                <c:pt idx="62">
                  <c:v>1.118915927</c:v>
                </c:pt>
                <c:pt idx="63">
                  <c:v>1.116561234</c:v>
                </c:pt>
                <c:pt idx="64">
                  <c:v>1.114070508</c:v>
                </c:pt>
                <c:pt idx="65">
                  <c:v>1.111454535</c:v>
                </c:pt>
                <c:pt idx="66">
                  <c:v>1.1087244549999999</c:v>
                </c:pt>
                <c:pt idx="67">
                  <c:v>1.1058916860000001</c:v>
                </c:pt>
                <c:pt idx="68">
                  <c:v>1.1029678439999999</c:v>
                </c:pt>
                <c:pt idx="69">
                  <c:v>1.0999646620000001</c:v>
                </c:pt>
                <c:pt idx="70">
                  <c:v>1.0968939170000001</c:v>
                </c:pt>
                <c:pt idx="71">
                  <c:v>1.0937673530000001</c:v>
                </c:pt>
                <c:pt idx="72">
                  <c:v>1.0905966060000001</c:v>
                </c:pt>
                <c:pt idx="73">
                  <c:v>1.087393136</c:v>
                </c:pt>
                <c:pt idx="74">
                  <c:v>1.084168164</c:v>
                </c:pt>
                <c:pt idx="75">
                  <c:v>1.0809326029999999</c:v>
                </c:pt>
                <c:pt idx="76">
                  <c:v>1.0776970079999999</c:v>
                </c:pt>
                <c:pt idx="77">
                  <c:v>1.074471518</c:v>
                </c:pt>
                <c:pt idx="78">
                  <c:v>1.071265814</c:v>
                </c:pt>
                <c:pt idx="79">
                  <c:v>1.0680890729999999</c:v>
                </c:pt>
                <c:pt idx="80">
                  <c:v>1.064949935</c:v>
                </c:pt>
                <c:pt idx="81">
                  <c:v>1.061856473</c:v>
                </c:pt>
                <c:pt idx="82">
                  <c:v>1.0588161659999999</c:v>
                </c:pt>
                <c:pt idx="83">
                  <c:v>1.0558358839999999</c:v>
                </c:pt>
                <c:pt idx="84">
                  <c:v>1.0529218739999999</c:v>
                </c:pt>
                <c:pt idx="85">
                  <c:v>1.050079751</c:v>
                </c:pt>
                <c:pt idx="86">
                  <c:v>1.0473144969999999</c:v>
                </c:pt>
                <c:pt idx="87">
                  <c:v>1.044630467</c:v>
                </c:pt>
                <c:pt idx="88">
                  <c:v>1.0420313910000001</c:v>
                </c:pt>
                <c:pt idx="89">
                  <c:v>1.0395203900000001</c:v>
                </c:pt>
                <c:pt idx="90">
                  <c:v>1.0370999919999999</c:v>
                </c:pt>
                <c:pt idx="91">
                  <c:v>1.0347721489999999</c:v>
                </c:pt>
                <c:pt idx="92">
                  <c:v>1.032538264</c:v>
                </c:pt>
                <c:pt idx="93">
                  <c:v>1.030399214</c:v>
                </c:pt>
                <c:pt idx="94">
                  <c:v>1.028355379</c:v>
                </c:pt>
                <c:pt idx="95">
                  <c:v>1.0264066730000001</c:v>
                </c:pt>
                <c:pt idx="96">
                  <c:v>1.024552575</c:v>
                </c:pt>
                <c:pt idx="97">
                  <c:v>1.0227921630000001</c:v>
                </c:pt>
                <c:pt idx="98">
                  <c:v>1.021124146</c:v>
                </c:pt>
                <c:pt idx="99">
                  <c:v>1.019546901</c:v>
                </c:pt>
                <c:pt idx="100">
                  <c:v>1.0180585049999999</c:v>
                </c:pt>
              </c:numCache>
            </c:numRef>
          </c:val>
        </c:ser>
        <c:ser>
          <c:idx val="14"/>
          <c:order val="14"/>
          <c:val>
            <c:numRef>
              <c:f>Sheet1!$A$15:$CW$15</c:f>
              <c:numCache>
                <c:formatCode>General</c:formatCode>
                <c:ptCount val="101"/>
                <c:pt idx="0">
                  <c:v>1.018871318</c:v>
                </c:pt>
                <c:pt idx="1">
                  <c:v>1.020208531</c:v>
                </c:pt>
                <c:pt idx="2">
                  <c:v>1.0214587049999999</c:v>
                </c:pt>
                <c:pt idx="3">
                  <c:v>1.0225130280000001</c:v>
                </c:pt>
                <c:pt idx="4">
                  <c:v>1.023213266</c:v>
                </c:pt>
                <c:pt idx="5">
                  <c:v>1.0233419239999999</c:v>
                </c:pt>
                <c:pt idx="6">
                  <c:v>1.022617648</c:v>
                </c:pt>
                <c:pt idx="7">
                  <c:v>1.0207006089999999</c:v>
                </c:pt>
                <c:pt idx="8">
                  <c:v>1.0172129480000001</c:v>
                </c:pt>
                <c:pt idx="9">
                  <c:v>1.0117782310000001</c:v>
                </c:pt>
                <c:pt idx="10">
                  <c:v>1.004080877</c:v>
                </c:pt>
                <c:pt idx="11">
                  <c:v>0.99394162009999998</c:v>
                </c:pt>
                <c:pt idx="12">
                  <c:v>0.98139898889999999</c:v>
                </c:pt>
                <c:pt idx="13">
                  <c:v>0.96678100150000001</c:v>
                </c:pt>
                <c:pt idx="14">
                  <c:v>0.95074790610000004</c:v>
                </c:pt>
                <c:pt idx="15">
                  <c:v>0.93428771860000004</c:v>
                </c:pt>
                <c:pt idx="16">
                  <c:v>0.91865275639999999</c:v>
                </c:pt>
                <c:pt idx="17">
                  <c:v>0.90523681919999999</c:v>
                </c:pt>
                <c:pt idx="18">
                  <c:v>0.89540684380000002</c:v>
                </c:pt>
                <c:pt idx="19">
                  <c:v>0.89031599989999999</c:v>
                </c:pt>
                <c:pt idx="20">
                  <c:v>0.89073315819999999</c:v>
                </c:pt>
                <c:pt idx="21">
                  <c:v>0.8969234223</c:v>
                </c:pt>
                <c:pt idx="22">
                  <c:v>0.90860520099999997</c:v>
                </c:pt>
                <c:pt idx="23">
                  <c:v>0.92499318109999995</c:v>
                </c:pt>
                <c:pt idx="24">
                  <c:v>0.94491784140000001</c:v>
                </c:pt>
                <c:pt idx="25">
                  <c:v>0.96699602959999997</c:v>
                </c:pt>
                <c:pt idx="26">
                  <c:v>0.98981791389999996</c:v>
                </c:pt>
                <c:pt idx="27">
                  <c:v>1.0121153730000001</c:v>
                </c:pt>
                <c:pt idx="28">
                  <c:v>1.032884865</c:v>
                </c:pt>
                <c:pt idx="29">
                  <c:v>1.051450939</c:v>
                </c:pt>
                <c:pt idx="30">
                  <c:v>1.067470747</c:v>
                </c:pt>
                <c:pt idx="31">
                  <c:v>1.0808913550000001</c:v>
                </c:pt>
                <c:pt idx="32">
                  <c:v>1.0918780910000001</c:v>
                </c:pt>
                <c:pt idx="33">
                  <c:v>1.100733121</c:v>
                </c:pt>
                <c:pt idx="34">
                  <c:v>1.107820037</c:v>
                </c:pt>
                <c:pt idx="35">
                  <c:v>1.1135044759999999</c:v>
                </c:pt>
                <c:pt idx="36">
                  <c:v>1.1181147149999999</c:v>
                </c:pt>
                <c:pt idx="37">
                  <c:v>1.121921274</c:v>
                </c:pt>
                <c:pt idx="38">
                  <c:v>1.1251315829999999</c:v>
                </c:pt>
                <c:pt idx="39">
                  <c:v>1.12789462</c:v>
                </c:pt>
                <c:pt idx="40">
                  <c:v>1.1303107999999999</c:v>
                </c:pt>
                <c:pt idx="41">
                  <c:v>1.1324434299999999</c:v>
                </c:pt>
                <c:pt idx="42">
                  <c:v>1.1343294399999999</c:v>
                </c:pt>
                <c:pt idx="43">
                  <c:v>1.1359882160000001</c:v>
                </c:pt>
                <c:pt idx="44">
                  <c:v>1.1374282410000001</c:v>
                </c:pt>
                <c:pt idx="45">
                  <c:v>1.138651734</c:v>
                </c:pt>
                <c:pt idx="46">
                  <c:v>1.139657693</c:v>
                </c:pt>
                <c:pt idx="47">
                  <c:v>1.140443788</c:v>
                </c:pt>
                <c:pt idx="48">
                  <c:v>1.141007474</c:v>
                </c:pt>
                <c:pt idx="49">
                  <c:v>1.1413466269999999</c:v>
                </c:pt>
                <c:pt idx="50">
                  <c:v>1.1414598819999999</c:v>
                </c:pt>
                <c:pt idx="51">
                  <c:v>1.1413468120000001</c:v>
                </c:pt>
                <c:pt idx="52">
                  <c:v>1.1410080060000001</c:v>
                </c:pt>
                <c:pt idx="53">
                  <c:v>1.1404451069999999</c:v>
                </c:pt>
                <c:pt idx="54">
                  <c:v>1.139660815</c:v>
                </c:pt>
                <c:pt idx="55">
                  <c:v>1.13865887</c:v>
                </c:pt>
                <c:pt idx="56">
                  <c:v>1.137444025</c:v>
                </c:pt>
                <c:pt idx="57">
                  <c:v>1.136022015</c:v>
                </c:pt>
                <c:pt idx="58">
                  <c:v>1.134399505</c:v>
                </c:pt>
                <c:pt idx="59">
                  <c:v>1.132584045</c:v>
                </c:pt>
                <c:pt idx="60">
                  <c:v>1.1305840060000001</c:v>
                </c:pt>
                <c:pt idx="61">
                  <c:v>1.12840852</c:v>
                </c:pt>
                <c:pt idx="62">
                  <c:v>1.1260674079999999</c:v>
                </c:pt>
                <c:pt idx="63">
                  <c:v>1.123571106</c:v>
                </c:pt>
                <c:pt idx="64">
                  <c:v>1.1209305899999999</c:v>
                </c:pt>
                <c:pt idx="65">
                  <c:v>1.1181572950000001</c:v>
                </c:pt>
                <c:pt idx="66">
                  <c:v>1.115263031</c:v>
                </c:pt>
                <c:pt idx="67">
                  <c:v>1.112259903</c:v>
                </c:pt>
                <c:pt idx="68">
                  <c:v>1.109160224</c:v>
                </c:pt>
                <c:pt idx="69">
                  <c:v>1.105976434</c:v>
                </c:pt>
                <c:pt idx="70">
                  <c:v>1.102721018</c:v>
                </c:pt>
                <c:pt idx="71">
                  <c:v>1.099406425</c:v>
                </c:pt>
                <c:pt idx="72">
                  <c:v>1.0960449919999999</c:v>
                </c:pt>
                <c:pt idx="73">
                  <c:v>1.092648869</c:v>
                </c:pt>
                <c:pt idx="74">
                  <c:v>1.08922995</c:v>
                </c:pt>
                <c:pt idx="75">
                  <c:v>1.085799806</c:v>
                </c:pt>
                <c:pt idx="76">
                  <c:v>1.0823696249999999</c:v>
                </c:pt>
                <c:pt idx="77">
                  <c:v>1.078950158</c:v>
                </c:pt>
                <c:pt idx="78">
                  <c:v>1.075551666</c:v>
                </c:pt>
                <c:pt idx="79">
                  <c:v>1.0721838800000001</c:v>
                </c:pt>
                <c:pt idx="80">
                  <c:v>1.068855957</c:v>
                </c:pt>
                <c:pt idx="81">
                  <c:v>1.0655764569999999</c:v>
                </c:pt>
                <c:pt idx="82">
                  <c:v>1.0623533089999999</c:v>
                </c:pt>
                <c:pt idx="83">
                  <c:v>1.059193796</c:v>
                </c:pt>
                <c:pt idx="84">
                  <c:v>1.0561045410000001</c:v>
                </c:pt>
                <c:pt idx="85">
                  <c:v>1.0530914950000001</c:v>
                </c:pt>
                <c:pt idx="86">
                  <c:v>1.0501599420000001</c:v>
                </c:pt>
                <c:pt idx="87">
                  <c:v>1.0473144969999999</c:v>
                </c:pt>
                <c:pt idx="88">
                  <c:v>1.044559115</c:v>
                </c:pt>
                <c:pt idx="89">
                  <c:v>1.041897106</c:v>
                </c:pt>
                <c:pt idx="90">
                  <c:v>1.039331147</c:v>
                </c:pt>
                <c:pt idx="91">
                  <c:v>1.03686331</c:v>
                </c:pt>
                <c:pt idx="92">
                  <c:v>1.034495081</c:v>
                </c:pt>
                <c:pt idx="93">
                  <c:v>1.0322273909999999</c:v>
                </c:pt>
                <c:pt idx="94">
                  <c:v>1.030060642</c:v>
                </c:pt>
                <c:pt idx="95">
                  <c:v>1.027994743</c:v>
                </c:pt>
                <c:pt idx="96">
                  <c:v>1.0260291420000001</c:v>
                </c:pt>
                <c:pt idx="97">
                  <c:v>1.0241628599999999</c:v>
                </c:pt>
                <c:pt idx="98">
                  <c:v>1.0223945299999999</c:v>
                </c:pt>
                <c:pt idx="99">
                  <c:v>1.020722431</c:v>
                </c:pt>
                <c:pt idx="100">
                  <c:v>1.0191445240000001</c:v>
                </c:pt>
              </c:numCache>
            </c:numRef>
          </c:val>
        </c:ser>
        <c:ser>
          <c:idx val="15"/>
          <c:order val="15"/>
          <c:val>
            <c:numRef>
              <c:f>Sheet1!$A$16:$CW$16</c:f>
              <c:numCache>
                <c:formatCode>General</c:formatCode>
                <c:ptCount val="101"/>
                <c:pt idx="0">
                  <c:v>1.0199369089999999</c:v>
                </c:pt>
                <c:pt idx="1">
                  <c:v>1.0213193920000001</c:v>
                </c:pt>
                <c:pt idx="2">
                  <c:v>1.0225849869999999</c:v>
                </c:pt>
                <c:pt idx="3">
                  <c:v>1.0236033819999999</c:v>
                </c:pt>
                <c:pt idx="4">
                  <c:v>1.0241852389999999</c:v>
                </c:pt>
                <c:pt idx="5">
                  <c:v>1.024070453</c:v>
                </c:pt>
                <c:pt idx="6">
                  <c:v>1.022922653</c:v>
                </c:pt>
                <c:pt idx="7">
                  <c:v>1.0203356459999999</c:v>
                </c:pt>
                <c:pt idx="8">
                  <c:v>1.0158578549999999</c:v>
                </c:pt>
                <c:pt idx="9">
                  <c:v>1.0090394709999999</c:v>
                </c:pt>
                <c:pt idx="10">
                  <c:v>0.99950348050000004</c:v>
                </c:pt>
                <c:pt idx="11">
                  <c:v>0.98703585510000003</c:v>
                </c:pt>
                <c:pt idx="12">
                  <c:v>0.97168291969999998</c:v>
                </c:pt>
                <c:pt idx="13">
                  <c:v>0.95383704400000002</c:v>
                </c:pt>
                <c:pt idx="14">
                  <c:v>0.93428771860000004</c:v>
                </c:pt>
                <c:pt idx="15">
                  <c:v>0.91421622650000001</c:v>
                </c:pt>
                <c:pt idx="16">
                  <c:v>0.8951197984</c:v>
                </c:pt>
                <c:pt idx="17">
                  <c:v>0.87866483579999999</c:v>
                </c:pt>
                <c:pt idx="18">
                  <c:v>0.86648572980000005</c:v>
                </c:pt>
                <c:pt idx="19">
                  <c:v>0.85996149669999999</c:v>
                </c:pt>
                <c:pt idx="20">
                  <c:v>0.86001198180000005</c:v>
                </c:pt>
                <c:pt idx="21">
                  <c:v>0.86695508399999999</c:v>
                </c:pt>
                <c:pt idx="22">
                  <c:v>0.88045545309999995</c:v>
                </c:pt>
                <c:pt idx="23">
                  <c:v>0.89957584049999995</c:v>
                </c:pt>
                <c:pt idx="24">
                  <c:v>0.9229199226</c:v>
                </c:pt>
                <c:pt idx="25">
                  <c:v>0.94883614540000005</c:v>
                </c:pt>
                <c:pt idx="26">
                  <c:v>0.97564113779999995</c:v>
                </c:pt>
                <c:pt idx="27">
                  <c:v>1.0018209419999999</c:v>
                </c:pt>
                <c:pt idx="28">
                  <c:v>1.0261778420000001</c:v>
                </c:pt>
                <c:pt idx="29">
                  <c:v>1.047906255</c:v>
                </c:pt>
                <c:pt idx="30">
                  <c:v>1.0665981149999999</c:v>
                </c:pt>
                <c:pt idx="31">
                  <c:v>1.082191849</c:v>
                </c:pt>
                <c:pt idx="32">
                  <c:v>1.0948867339999999</c:v>
                </c:pt>
                <c:pt idx="33">
                  <c:v>1.1050455859999999</c:v>
                </c:pt>
                <c:pt idx="34">
                  <c:v>1.113104619</c:v>
                </c:pt>
                <c:pt idx="35">
                  <c:v>1.1195024739999999</c:v>
                </c:pt>
                <c:pt idx="36">
                  <c:v>1.1246331169999999</c:v>
                </c:pt>
                <c:pt idx="37">
                  <c:v>1.128821453</c:v>
                </c:pt>
                <c:pt idx="38">
                  <c:v>1.132316933</c:v>
                </c:pt>
                <c:pt idx="39">
                  <c:v>1.1352990970000001</c:v>
                </c:pt>
                <c:pt idx="40">
                  <c:v>1.1378893720000001</c:v>
                </c:pt>
                <c:pt idx="41">
                  <c:v>1.1401647559999999</c:v>
                </c:pt>
                <c:pt idx="42">
                  <c:v>1.1421706309999999</c:v>
                </c:pt>
                <c:pt idx="43">
                  <c:v>1.1439313069999999</c:v>
                </c:pt>
                <c:pt idx="44">
                  <c:v>1.1454579540000001</c:v>
                </c:pt>
                <c:pt idx="45">
                  <c:v>1.1467541349999999</c:v>
                </c:pt>
                <c:pt idx="46">
                  <c:v>1.1478194349999999</c:v>
                </c:pt>
                <c:pt idx="47">
                  <c:v>1.148651718</c:v>
                </c:pt>
                <c:pt idx="48">
                  <c:v>1.1492484549999999</c:v>
                </c:pt>
                <c:pt idx="49">
                  <c:v>1.149607474</c:v>
                </c:pt>
                <c:pt idx="50">
                  <c:v>1.1497273669999999</c:v>
                </c:pt>
                <c:pt idx="51">
                  <c:v>1.149607695</c:v>
                </c:pt>
                <c:pt idx="52">
                  <c:v>1.1492490900000001</c:v>
                </c:pt>
                <c:pt idx="53">
                  <c:v>1.1486532949999999</c:v>
                </c:pt>
                <c:pt idx="54">
                  <c:v>1.147823166</c:v>
                </c:pt>
                <c:pt idx="55">
                  <c:v>1.1467626630000001</c:v>
                </c:pt>
                <c:pt idx="56">
                  <c:v>1.1454768179999999</c:v>
                </c:pt>
                <c:pt idx="57">
                  <c:v>1.143971699</c:v>
                </c:pt>
                <c:pt idx="58">
                  <c:v>1.1422543629999999</c:v>
                </c:pt>
                <c:pt idx="59">
                  <c:v>1.1403327999999999</c:v>
                </c:pt>
                <c:pt idx="60">
                  <c:v>1.1382158710000001</c:v>
                </c:pt>
                <c:pt idx="61">
                  <c:v>1.1359132409999999</c:v>
                </c:pt>
                <c:pt idx="62">
                  <c:v>1.133435304</c:v>
                </c:pt>
                <c:pt idx="63">
                  <c:v>1.130793108</c:v>
                </c:pt>
                <c:pt idx="64">
                  <c:v>1.12799827</c:v>
                </c:pt>
                <c:pt idx="65">
                  <c:v>1.1250628920000001</c:v>
                </c:pt>
                <c:pt idx="66">
                  <c:v>1.1219994760000001</c:v>
                </c:pt>
                <c:pt idx="67">
                  <c:v>1.1188208319999999</c:v>
                </c:pt>
                <c:pt idx="68">
                  <c:v>1.115539995</c:v>
                </c:pt>
                <c:pt idx="69">
                  <c:v>1.1121701310000001</c:v>
                </c:pt>
                <c:pt idx="70">
                  <c:v>1.1087244549999999</c:v>
                </c:pt>
                <c:pt idx="71">
                  <c:v>1.1052161439999999</c:v>
                </c:pt>
                <c:pt idx="72">
                  <c:v>1.101658255</c:v>
                </c:pt>
                <c:pt idx="73">
                  <c:v>1.098063649</c:v>
                </c:pt>
                <c:pt idx="74">
                  <c:v>1.0944449140000001</c:v>
                </c:pt>
                <c:pt idx="75">
                  <c:v>1.090814299</c:v>
                </c:pt>
                <c:pt idx="76">
                  <c:v>1.087183644</c:v>
                </c:pt>
                <c:pt idx="77">
                  <c:v>1.0835643290000001</c:v>
                </c:pt>
                <c:pt idx="78">
                  <c:v>1.079967216</c:v>
                </c:pt>
                <c:pt idx="79">
                  <c:v>1.0764026010000001</c:v>
                </c:pt>
                <c:pt idx="80">
                  <c:v>1.072880182</c:v>
                </c:pt>
                <c:pt idx="81">
                  <c:v>1.0694090140000001</c:v>
                </c:pt>
                <c:pt idx="82">
                  <c:v>1.0659974919999999</c:v>
                </c:pt>
                <c:pt idx="83">
                  <c:v>1.0626533250000001</c:v>
                </c:pt>
                <c:pt idx="84">
                  <c:v>1.0593835199999999</c:v>
                </c:pt>
                <c:pt idx="85">
                  <c:v>1.05619438</c:v>
                </c:pt>
                <c:pt idx="86">
                  <c:v>1.0530914950000001</c:v>
                </c:pt>
                <c:pt idx="87">
                  <c:v>1.050079751</c:v>
                </c:pt>
                <c:pt idx="88">
                  <c:v>1.0471633330000001</c:v>
                </c:pt>
                <c:pt idx="89">
                  <c:v>1.0443457439999999</c:v>
                </c:pt>
                <c:pt idx="90">
                  <c:v>1.04162982</c:v>
                </c:pt>
                <c:pt idx="91">
                  <c:v>1.039017753</c:v>
                </c:pt>
                <c:pt idx="92">
                  <c:v>1.0365111149999999</c:v>
                </c:pt>
                <c:pt idx="93">
                  <c:v>1.0341108919999999</c:v>
                </c:pt>
                <c:pt idx="94">
                  <c:v>1.0318175089999999</c:v>
                </c:pt>
                <c:pt idx="95">
                  <c:v>1.0296308709999999</c:v>
                </c:pt>
                <c:pt idx="96">
                  <c:v>1.0275503909999999</c:v>
                </c:pt>
                <c:pt idx="97">
                  <c:v>1.0255750370000001</c:v>
                </c:pt>
                <c:pt idx="98">
                  <c:v>1.023703357999999</c:v>
                </c:pt>
                <c:pt idx="99">
                  <c:v>1.0219335350000001</c:v>
                </c:pt>
                <c:pt idx="100">
                  <c:v>1.020263409</c:v>
                </c:pt>
              </c:numCache>
            </c:numRef>
          </c:val>
        </c:ser>
        <c:ser>
          <c:idx val="16"/>
          <c:order val="16"/>
          <c:val>
            <c:numRef>
              <c:f>Sheet1!$A$17:$CW$17</c:f>
              <c:numCache>
                <c:formatCode>General</c:formatCode>
                <c:ptCount val="101"/>
                <c:pt idx="0">
                  <c:v>1.021035648</c:v>
                </c:pt>
                <c:pt idx="1">
                  <c:v>1.0224677630000001</c:v>
                </c:pt>
                <c:pt idx="2">
                  <c:v>1.023754654</c:v>
                </c:pt>
                <c:pt idx="3">
                  <c:v>1.024745335</c:v>
                </c:pt>
                <c:pt idx="4">
                  <c:v>1.0252205670000001</c:v>
                </c:pt>
                <c:pt idx="5">
                  <c:v>1.024879273</c:v>
                </c:pt>
                <c:pt idx="6">
                  <c:v>1.0233321790000001</c:v>
                </c:pt>
                <c:pt idx="7">
                  <c:v>1.020109277</c:v>
                </c:pt>
                <c:pt idx="8">
                  <c:v>1.0146880970000001</c:v>
                </c:pt>
                <c:pt idx="9">
                  <c:v>1.0065482699999999</c:v>
                </c:pt>
                <c:pt idx="10">
                  <c:v>0.9952537024</c:v>
                </c:pt>
                <c:pt idx="11">
                  <c:v>0.98055692859999999</c:v>
                </c:pt>
                <c:pt idx="12">
                  <c:v>0.96251176469999999</c:v>
                </c:pt>
                <c:pt idx="13">
                  <c:v>0.94157245270000001</c:v>
                </c:pt>
                <c:pt idx="14">
                  <c:v>0.91865275639999999</c:v>
                </c:pt>
                <c:pt idx="15">
                  <c:v>0.8951197984</c:v>
                </c:pt>
                <c:pt idx="16">
                  <c:v>0.87270631099999996</c:v>
                </c:pt>
                <c:pt idx="17">
                  <c:v>0.85334082259999999</c:v>
                </c:pt>
                <c:pt idx="18">
                  <c:v>0.83891489750000003</c:v>
                </c:pt>
                <c:pt idx="19">
                  <c:v>0.8310247114</c:v>
                </c:pt>
                <c:pt idx="20">
                  <c:v>0.83073526529999997</c:v>
                </c:pt>
                <c:pt idx="21">
                  <c:v>0.83841519840000001</c:v>
                </c:pt>
                <c:pt idx="22">
                  <c:v>0.85367742970000005</c:v>
                </c:pt>
                <c:pt idx="23">
                  <c:v>0.87543856750000004</c:v>
                </c:pt>
                <c:pt idx="24">
                  <c:v>0.9020841463</c:v>
                </c:pt>
                <c:pt idx="25">
                  <c:v>0.93170446490000003</c:v>
                </c:pt>
                <c:pt idx="26">
                  <c:v>0.96235306259999998</c:v>
                </c:pt>
                <c:pt idx="27">
                  <c:v>0.99227953049999995</c:v>
                </c:pt>
                <c:pt idx="28">
                  <c:v>1.0200993789999999</c:v>
                </c:pt>
                <c:pt idx="29">
                  <c:v>1.0448818419999999</c:v>
                </c:pt>
                <c:pt idx="30">
                  <c:v>1.0661560880000001</c:v>
                </c:pt>
                <c:pt idx="31">
                  <c:v>1.083852188</c:v>
                </c:pt>
                <c:pt idx="32">
                  <c:v>1.0982020189999999</c:v>
                </c:pt>
                <c:pt idx="33">
                  <c:v>1.109626671</c:v>
                </c:pt>
                <c:pt idx="34">
                  <c:v>1.118632147</c:v>
                </c:pt>
                <c:pt idx="35">
                  <c:v>1.1257272469999999</c:v>
                </c:pt>
                <c:pt idx="36">
                  <c:v>1.131369058</c:v>
                </c:pt>
                <c:pt idx="37">
                  <c:v>1.1359347360000001</c:v>
                </c:pt>
                <c:pt idx="38">
                  <c:v>1.139714101</c:v>
                </c:pt>
                <c:pt idx="39">
                  <c:v>1.1429160389999999</c:v>
                </c:pt>
                <c:pt idx="40">
                  <c:v>1.1456821420000001</c:v>
                </c:pt>
                <c:pt idx="41">
                  <c:v>1.1481025380000001</c:v>
                </c:pt>
                <c:pt idx="42">
                  <c:v>1.150230699</c:v>
                </c:pt>
                <c:pt idx="43">
                  <c:v>1.1520956410000001</c:v>
                </c:pt>
                <c:pt idx="44">
                  <c:v>1.1537110859999999</c:v>
                </c:pt>
                <c:pt idx="45">
                  <c:v>1.1550818620000001</c:v>
                </c:pt>
                <c:pt idx="46">
                  <c:v>1.156208101</c:v>
                </c:pt>
                <c:pt idx="47">
                  <c:v>1.1570878330000001</c:v>
                </c:pt>
                <c:pt idx="48">
                  <c:v>1.1577185290000001</c:v>
                </c:pt>
                <c:pt idx="49">
                  <c:v>1.1580979629999999</c:v>
                </c:pt>
                <c:pt idx="50">
                  <c:v>1.1582246759999999</c:v>
                </c:pt>
                <c:pt idx="51">
                  <c:v>1.1580982179999999</c:v>
                </c:pt>
                <c:pt idx="52">
                  <c:v>1.1577192650000001</c:v>
                </c:pt>
                <c:pt idx="53">
                  <c:v>1.1570896580000001</c:v>
                </c:pt>
                <c:pt idx="54">
                  <c:v>1.156212418</c:v>
                </c:pt>
                <c:pt idx="55">
                  <c:v>1.155091729</c:v>
                </c:pt>
                <c:pt idx="56">
                  <c:v>1.15373291</c:v>
                </c:pt>
                <c:pt idx="57">
                  <c:v>1.152142373</c:v>
                </c:pt>
                <c:pt idx="58">
                  <c:v>1.1503275749999999</c:v>
                </c:pt>
                <c:pt idx="59">
                  <c:v>1.1482969590000001</c:v>
                </c:pt>
                <c:pt idx="60">
                  <c:v>1.1460598900000001</c:v>
                </c:pt>
                <c:pt idx="61">
                  <c:v>1.1436265809999999</c:v>
                </c:pt>
                <c:pt idx="62">
                  <c:v>1.1410080170000001</c:v>
                </c:pt>
                <c:pt idx="63">
                  <c:v>1.1382158710000001</c:v>
                </c:pt>
                <c:pt idx="64">
                  <c:v>1.1352624200000001</c:v>
                </c:pt>
                <c:pt idx="65">
                  <c:v>1.1321604540000001</c:v>
                </c:pt>
                <c:pt idx="66">
                  <c:v>1.1289231829999999</c:v>
                </c:pt>
                <c:pt idx="67">
                  <c:v>1.125564145</c:v>
                </c:pt>
                <c:pt idx="68">
                  <c:v>1.122097114</c:v>
                </c:pt>
                <c:pt idx="69">
                  <c:v>1.1185360040000001</c:v>
                </c:pt>
                <c:pt idx="70">
                  <c:v>1.1148947789999999</c:v>
                </c:pt>
                <c:pt idx="71">
                  <c:v>1.1111873640000001</c:v>
                </c:pt>
                <c:pt idx="72">
                  <c:v>1.1074275579999999</c:v>
                </c:pt>
                <c:pt idx="73">
                  <c:v>1.103628952</c:v>
                </c:pt>
                <c:pt idx="74">
                  <c:v>1.0998048469999999</c:v>
                </c:pt>
                <c:pt idx="75">
                  <c:v>1.0959681859999999</c:v>
                </c:pt>
                <c:pt idx="76">
                  <c:v>1.0921314849999999</c:v>
                </c:pt>
                <c:pt idx="77">
                  <c:v>1.088306767</c:v>
                </c:pt>
                <c:pt idx="78">
                  <c:v>1.0845055109999999</c:v>
                </c:pt>
                <c:pt idx="79">
                  <c:v>1.0807385979999999</c:v>
                </c:pt>
                <c:pt idx="80">
                  <c:v>1.077016274</c:v>
                </c:pt>
                <c:pt idx="81">
                  <c:v>1.073348111</c:v>
                </c:pt>
                <c:pt idx="82">
                  <c:v>1.0697429780000001</c:v>
                </c:pt>
                <c:pt idx="83">
                  <c:v>1.0662090230000001</c:v>
                </c:pt>
                <c:pt idx="84">
                  <c:v>1.0627536500000001</c:v>
                </c:pt>
                <c:pt idx="85">
                  <c:v>1.0593835199999999</c:v>
                </c:pt>
                <c:pt idx="86">
                  <c:v>1.0561045410000001</c:v>
                </c:pt>
                <c:pt idx="87">
                  <c:v>1.0529218739999999</c:v>
                </c:pt>
                <c:pt idx="88">
                  <c:v>1.0498399439999999</c:v>
                </c:pt>
                <c:pt idx="89">
                  <c:v>1.046862451</c:v>
                </c:pt>
                <c:pt idx="90">
                  <c:v>1.043992394</c:v>
                </c:pt>
                <c:pt idx="91">
                  <c:v>1.0412320859999999</c:v>
                </c:pt>
                <c:pt idx="92">
                  <c:v>1.0385831919999999</c:v>
                </c:pt>
                <c:pt idx="93">
                  <c:v>1.036046751</c:v>
                </c:pt>
                <c:pt idx="94">
                  <c:v>1.033623215</c:v>
                </c:pt>
                <c:pt idx="95">
                  <c:v>1.03131248</c:v>
                </c:pt>
                <c:pt idx="96">
                  <c:v>1.0291139300000001</c:v>
                </c:pt>
                <c:pt idx="97">
                  <c:v>1.02702647</c:v>
                </c:pt>
                <c:pt idx="98">
                  <c:v>1.02504857</c:v>
                </c:pt>
                <c:pt idx="99">
                  <c:v>1.0231783059999999</c:v>
                </c:pt>
                <c:pt idx="100">
                  <c:v>1.0214133969999999</c:v>
                </c:pt>
              </c:numCache>
            </c:numRef>
          </c:val>
        </c:ser>
        <c:ser>
          <c:idx val="17"/>
          <c:order val="17"/>
          <c:val>
            <c:numRef>
              <c:f>Sheet1!$A$18:$CW$18</c:f>
              <c:numCache>
                <c:formatCode>General</c:formatCode>
                <c:ptCount val="101"/>
                <c:pt idx="0">
                  <c:v>1.0221693629999999</c:v>
                </c:pt>
                <c:pt idx="1">
                  <c:v>1.0236586969999999</c:v>
                </c:pt>
                <c:pt idx="2">
                  <c:v>1.0249785179999999</c:v>
                </c:pt>
                <c:pt idx="3">
                  <c:v>1.0259595610000001</c:v>
                </c:pt>
                <c:pt idx="4">
                  <c:v>1.0263561379999999</c:v>
                </c:pt>
                <c:pt idx="5">
                  <c:v>1.025830918</c:v>
                </c:pt>
                <c:pt idx="6">
                  <c:v>1.023947811</c:v>
                </c:pt>
                <c:pt idx="7">
                  <c:v>1.0201803309999999</c:v>
                </c:pt>
                <c:pt idx="8">
                  <c:v>1.0139432639999999</c:v>
                </c:pt>
                <c:pt idx="9">
                  <c:v>1.004653783</c:v>
                </c:pt>
                <c:pt idx="10">
                  <c:v>0.99182349729999997</c:v>
                </c:pt>
                <c:pt idx="11">
                  <c:v>0.97517533310000004</c:v>
                </c:pt>
                <c:pt idx="12">
                  <c:v>0.95476971939999999</c:v>
                </c:pt>
                <c:pt idx="13">
                  <c:v>0.9311156384</c:v>
                </c:pt>
                <c:pt idx="14">
                  <c:v>0.90523681919999999</c:v>
                </c:pt>
                <c:pt idx="15">
                  <c:v>0.87866483579999999</c:v>
                </c:pt>
                <c:pt idx="16">
                  <c:v>0.85334082259999999</c:v>
                </c:pt>
                <c:pt idx="17">
                  <c:v>0.83142526949999995</c:v>
                </c:pt>
                <c:pt idx="18">
                  <c:v>0.81503731260000001</c:v>
                </c:pt>
                <c:pt idx="19">
                  <c:v>0.80596527760000003</c:v>
                </c:pt>
                <c:pt idx="20">
                  <c:v>0.80540258050000002</c:v>
                </c:pt>
                <c:pt idx="21">
                  <c:v>0.81376270319999999</c:v>
                </c:pt>
                <c:pt idx="22">
                  <c:v>0.83061270659999997</c:v>
                </c:pt>
                <c:pt idx="23">
                  <c:v>0.85473977130000001</c:v>
                </c:pt>
                <c:pt idx="24">
                  <c:v>0.88433627469999998</c:v>
                </c:pt>
                <c:pt idx="25">
                  <c:v>0.91726394529999999</c:v>
                </c:pt>
                <c:pt idx="26">
                  <c:v>0.95134337309999994</c:v>
                </c:pt>
                <c:pt idx="27">
                  <c:v>0.9846147743</c:v>
                </c:pt>
                <c:pt idx="28">
                  <c:v>1.015528252</c:v>
                </c:pt>
                <c:pt idx="29">
                  <c:v>1.043042136</c:v>
                </c:pt>
                <c:pt idx="30">
                  <c:v>1.0666299450000001</c:v>
                </c:pt>
                <c:pt idx="31">
                  <c:v>1.086214247</c:v>
                </c:pt>
                <c:pt idx="32">
                  <c:v>1.102055671</c:v>
                </c:pt>
                <c:pt idx="33">
                  <c:v>1.1146267759999999</c:v>
                </c:pt>
                <c:pt idx="34">
                  <c:v>1.124495233</c:v>
                </c:pt>
                <c:pt idx="35">
                  <c:v>1.132231832</c:v>
                </c:pt>
                <c:pt idx="36">
                  <c:v>1.138349429</c:v>
                </c:pt>
                <c:pt idx="37">
                  <c:v>1.143271328</c:v>
                </c:pt>
                <c:pt idx="38">
                  <c:v>1.1473229810000001</c:v>
                </c:pt>
                <c:pt idx="39">
                  <c:v>1.1507391549999999</c:v>
                </c:pt>
                <c:pt idx="40">
                  <c:v>1.1536792039999999</c:v>
                </c:pt>
                <c:pt idx="41">
                  <c:v>1.1562447920000001</c:v>
                </c:pt>
                <c:pt idx="42">
                  <c:v>1.1584964769999999</c:v>
                </c:pt>
                <c:pt idx="43">
                  <c:v>1.1604673679999999</c:v>
                </c:pt>
                <c:pt idx="44">
                  <c:v>1.162173382</c:v>
                </c:pt>
                <c:pt idx="45">
                  <c:v>1.163620415</c:v>
                </c:pt>
                <c:pt idx="46">
                  <c:v>1.164809027</c:v>
                </c:pt>
                <c:pt idx="47">
                  <c:v>1.165737362</c:v>
                </c:pt>
                <c:pt idx="48">
                  <c:v>1.1664028559999999</c:v>
                </c:pt>
                <c:pt idx="49">
                  <c:v>1.166803211</c:v>
                </c:pt>
                <c:pt idx="50">
                  <c:v>1.166936913</c:v>
                </c:pt>
                <c:pt idx="51">
                  <c:v>1.1668034979999999</c:v>
                </c:pt>
                <c:pt idx="52">
                  <c:v>1.1664036799999999</c:v>
                </c:pt>
                <c:pt idx="53">
                  <c:v>1.1657394059999999</c:v>
                </c:pt>
                <c:pt idx="54">
                  <c:v>1.164813863</c:v>
                </c:pt>
                <c:pt idx="55">
                  <c:v>1.163631466</c:v>
                </c:pt>
                <c:pt idx="56">
                  <c:v>1.162197827</c:v>
                </c:pt>
                <c:pt idx="57">
                  <c:v>1.1605197110000001</c:v>
                </c:pt>
                <c:pt idx="58">
                  <c:v>1.1586049860000001</c:v>
                </c:pt>
                <c:pt idx="59">
                  <c:v>1.15646256</c:v>
                </c:pt>
                <c:pt idx="60">
                  <c:v>1.154102312</c:v>
                </c:pt>
                <c:pt idx="61">
                  <c:v>1.151535019</c:v>
                </c:pt>
                <c:pt idx="62">
                  <c:v>1.14877227</c:v>
                </c:pt>
                <c:pt idx="63">
                  <c:v>1.145826381</c:v>
                </c:pt>
                <c:pt idx="64">
                  <c:v>1.1427103059999999</c:v>
                </c:pt>
                <c:pt idx="65">
                  <c:v>1.1394375379999999</c:v>
                </c:pt>
                <c:pt idx="66">
                  <c:v>1.136022015</c:v>
                </c:pt>
                <c:pt idx="67">
                  <c:v>1.13247802</c:v>
                </c:pt>
                <c:pt idx="68">
                  <c:v>1.1288200859999999</c:v>
                </c:pt>
                <c:pt idx="69">
                  <c:v>1.1250628920000001</c:v>
                </c:pt>
                <c:pt idx="70">
                  <c:v>1.121221172</c:v>
                </c:pt>
                <c:pt idx="71">
                  <c:v>1.1173096179999991</c:v>
                </c:pt>
                <c:pt idx="72">
                  <c:v>1.113342788</c:v>
                </c:pt>
                <c:pt idx="73">
                  <c:v>1.1093350200000001</c:v>
                </c:pt>
                <c:pt idx="74">
                  <c:v>1.10530035</c:v>
                </c:pt>
                <c:pt idx="75">
                  <c:v>1.1012524340000001</c:v>
                </c:pt>
                <c:pt idx="76">
                  <c:v>1.0972044750000001</c:v>
                </c:pt>
                <c:pt idx="77">
                  <c:v>1.093169158</c:v>
                </c:pt>
                <c:pt idx="78">
                  <c:v>1.089158595</c:v>
                </c:pt>
                <c:pt idx="79">
                  <c:v>1.085184266</c:v>
                </c:pt>
                <c:pt idx="80">
                  <c:v>1.081256982</c:v>
                </c:pt>
                <c:pt idx="81">
                  <c:v>1.07738684</c:v>
                </c:pt>
                <c:pt idx="82">
                  <c:v>1.0735832009999999</c:v>
                </c:pt>
                <c:pt idx="83">
                  <c:v>1.069854656</c:v>
                </c:pt>
                <c:pt idx="84">
                  <c:v>1.0662090230000001</c:v>
                </c:pt>
                <c:pt idx="85">
                  <c:v>1.0626533250000001</c:v>
                </c:pt>
                <c:pt idx="86">
                  <c:v>1.059193796</c:v>
                </c:pt>
                <c:pt idx="87">
                  <c:v>1.0558358839999999</c:v>
                </c:pt>
                <c:pt idx="88">
                  <c:v>1.052584255</c:v>
                </c:pt>
                <c:pt idx="89">
                  <c:v>1.0494428149999999</c:v>
                </c:pt>
                <c:pt idx="90">
                  <c:v>1.0464147239999999</c:v>
                </c:pt>
                <c:pt idx="91">
                  <c:v>1.043502428</c:v>
                </c:pt>
                <c:pt idx="92">
                  <c:v>1.0407076790000001</c:v>
                </c:pt>
                <c:pt idx="93">
                  <c:v>1.038031575</c:v>
                </c:pt>
                <c:pt idx="94">
                  <c:v>1.035474593</c:v>
                </c:pt>
                <c:pt idx="95">
                  <c:v>1.0330366230000001</c:v>
                </c:pt>
                <c:pt idx="96">
                  <c:v>1.030717015</c:v>
                </c:pt>
                <c:pt idx="97">
                  <c:v>1.028514615</c:v>
                </c:pt>
                <c:pt idx="98">
                  <c:v>1.0264278069999999</c:v>
                </c:pt>
                <c:pt idx="99">
                  <c:v>1.024454561</c:v>
                </c:pt>
                <c:pt idx="100">
                  <c:v>1.0225924719999999</c:v>
                </c:pt>
              </c:numCache>
            </c:numRef>
          </c:val>
        </c:ser>
        <c:ser>
          <c:idx val="18"/>
          <c:order val="18"/>
          <c:val>
            <c:numRef>
              <c:f>Sheet1!$A$19:$CW$19</c:f>
              <c:numCache>
                <c:formatCode>General</c:formatCode>
                <c:ptCount val="101"/>
                <c:pt idx="0">
                  <c:v>1.023339555</c:v>
                </c:pt>
                <c:pt idx="1">
                  <c:v>1.0248968300000001</c:v>
                </c:pt>
                <c:pt idx="2">
                  <c:v>1.026266844</c:v>
                </c:pt>
                <c:pt idx="3">
                  <c:v>1.0272659770000001</c:v>
                </c:pt>
                <c:pt idx="4">
                  <c:v>1.027627751</c:v>
                </c:pt>
                <c:pt idx="5">
                  <c:v>1.02698632</c:v>
                </c:pt>
                <c:pt idx="6">
                  <c:v>1.024868769</c:v>
                </c:pt>
                <c:pt idx="7">
                  <c:v>1.0207041699999999</c:v>
                </c:pt>
                <c:pt idx="8">
                  <c:v>1.013857929</c:v>
                </c:pt>
                <c:pt idx="9">
                  <c:v>1.003698062</c:v>
                </c:pt>
                <c:pt idx="10">
                  <c:v>0.98969500690000001</c:v>
                </c:pt>
                <c:pt idx="11">
                  <c:v>0.97154836600000005</c:v>
                </c:pt>
                <c:pt idx="12">
                  <c:v>0.949323743</c:v>
                </c:pt>
                <c:pt idx="13">
                  <c:v>0.92357316119999999</c:v>
                </c:pt>
                <c:pt idx="14">
                  <c:v>0.89540684380000002</c:v>
                </c:pt>
                <c:pt idx="15">
                  <c:v>0.86648572980000005</c:v>
                </c:pt>
                <c:pt idx="16">
                  <c:v>0.83891489750000003</c:v>
                </c:pt>
                <c:pt idx="17">
                  <c:v>0.81503731260000001</c:v>
                </c:pt>
                <c:pt idx="18">
                  <c:v>0.79715112219999995</c:v>
                </c:pt>
                <c:pt idx="19">
                  <c:v>0.78719577709999999</c:v>
                </c:pt>
                <c:pt idx="20">
                  <c:v>0.78646564910000005</c:v>
                </c:pt>
                <c:pt idx="21">
                  <c:v>0.79540939610000005</c:v>
                </c:pt>
                <c:pt idx="22">
                  <c:v>0.81355786450000001</c:v>
                </c:pt>
                <c:pt idx="23">
                  <c:v>0.83959624320000004</c:v>
                </c:pt>
                <c:pt idx="24">
                  <c:v>0.87156475489999996</c:v>
                </c:pt>
                <c:pt idx="25">
                  <c:v>0.90714509539999999</c:v>
                </c:pt>
                <c:pt idx="26">
                  <c:v>0.9439743693</c:v>
                </c:pt>
                <c:pt idx="27">
                  <c:v>0.97992785319999998</c:v>
                </c:pt>
                <c:pt idx="28">
                  <c:v>1.0133253069999999</c:v>
                </c:pt>
                <c:pt idx="29">
                  <c:v>1.0430376100000001</c:v>
                </c:pt>
                <c:pt idx="30">
                  <c:v>1.0684943039999999</c:v>
                </c:pt>
                <c:pt idx="31">
                  <c:v>1.0896118770000001</c:v>
                </c:pt>
                <c:pt idx="32">
                  <c:v>1.1066734009999999</c:v>
                </c:pt>
                <c:pt idx="33">
                  <c:v>1.120191763</c:v>
                </c:pt>
                <c:pt idx="34">
                  <c:v>1.1307829840000001</c:v>
                </c:pt>
                <c:pt idx="35">
                  <c:v>1.139066463</c:v>
                </c:pt>
                <c:pt idx="36">
                  <c:v>1.1455987670000001</c:v>
                </c:pt>
                <c:pt idx="37">
                  <c:v>1.150839347</c:v>
                </c:pt>
                <c:pt idx="38">
                  <c:v>1.1551415330000001</c:v>
                </c:pt>
                <c:pt idx="39">
                  <c:v>1.158760301</c:v>
                </c:pt>
                <c:pt idx="40">
                  <c:v>1.161868831</c:v>
                </c:pt>
                <c:pt idx="41">
                  <c:v>1.1645777239999999</c:v>
                </c:pt>
                <c:pt idx="42">
                  <c:v>1.1669529809999999</c:v>
                </c:pt>
                <c:pt idx="43">
                  <c:v>1.16903081</c:v>
                </c:pt>
                <c:pt idx="44">
                  <c:v>1.170828749</c:v>
                </c:pt>
                <c:pt idx="45">
                  <c:v>1.1723534330000001</c:v>
                </c:pt>
                <c:pt idx="46">
                  <c:v>1.173605682</c:v>
                </c:pt>
                <c:pt idx="47">
                  <c:v>1.174583653</c:v>
                </c:pt>
                <c:pt idx="48">
                  <c:v>1.175284706</c:v>
                </c:pt>
                <c:pt idx="49">
                  <c:v>1.175706446</c:v>
                </c:pt>
                <c:pt idx="50">
                  <c:v>1.175847291</c:v>
                </c:pt>
                <c:pt idx="51">
                  <c:v>1.1757067569999999</c:v>
                </c:pt>
                <c:pt idx="52">
                  <c:v>1.175285599</c:v>
                </c:pt>
                <c:pt idx="53">
                  <c:v>1.1745858689999999</c:v>
                </c:pt>
                <c:pt idx="54">
                  <c:v>1.173610925</c:v>
                </c:pt>
                <c:pt idx="55">
                  <c:v>1.172365417</c:v>
                </c:pt>
                <c:pt idx="56">
                  <c:v>1.1708552560000001</c:v>
                </c:pt>
                <c:pt idx="57">
                  <c:v>1.1690875700000001</c:v>
                </c:pt>
                <c:pt idx="58">
                  <c:v>1.1670706449999999</c:v>
                </c:pt>
                <c:pt idx="59">
                  <c:v>1.1648138649999999</c:v>
                </c:pt>
                <c:pt idx="60">
                  <c:v>1.162327637</c:v>
                </c:pt>
                <c:pt idx="61">
                  <c:v>1.159623313</c:v>
                </c:pt>
                <c:pt idx="62">
                  <c:v>1.1567130999999999</c:v>
                </c:pt>
                <c:pt idx="63">
                  <c:v>1.153609973</c:v>
                </c:pt>
                <c:pt idx="64">
                  <c:v>1.1503275749999999</c:v>
                </c:pt>
                <c:pt idx="65">
                  <c:v>1.1468801200000001</c:v>
                </c:pt>
                <c:pt idx="66">
                  <c:v>1.143282291</c:v>
                </c:pt>
                <c:pt idx="67">
                  <c:v>1.139549133</c:v>
                </c:pt>
                <c:pt idx="68">
                  <c:v>1.1356959529999999</c:v>
                </c:pt>
                <c:pt idx="69">
                  <c:v>1.1317382170000001</c:v>
                </c:pt>
                <c:pt idx="70">
                  <c:v>1.1276914419999999</c:v>
                </c:pt>
                <c:pt idx="71">
                  <c:v>1.123571106</c:v>
                </c:pt>
                <c:pt idx="72">
                  <c:v>1.119392543</c:v>
                </c:pt>
                <c:pt idx="73">
                  <c:v>1.1151708579999999</c:v>
                </c:pt>
                <c:pt idx="74">
                  <c:v>1.1109208349999999</c:v>
                </c:pt>
                <c:pt idx="75">
                  <c:v>1.106656858</c:v>
                </c:pt>
                <c:pt idx="76">
                  <c:v>1.1023928359999999</c:v>
                </c:pt>
                <c:pt idx="77">
                  <c:v>1.0981421309999999</c:v>
                </c:pt>
                <c:pt idx="78">
                  <c:v>1.093917501</c:v>
                </c:pt>
                <c:pt idx="79">
                  <c:v>1.0897310389999999</c:v>
                </c:pt>
                <c:pt idx="80">
                  <c:v>1.0855941330000001</c:v>
                </c:pt>
                <c:pt idx="81">
                  <c:v>1.08151742</c:v>
                </c:pt>
                <c:pt idx="82">
                  <c:v>1.0775107580000001</c:v>
                </c:pt>
                <c:pt idx="83">
                  <c:v>1.0735832009999999</c:v>
                </c:pt>
                <c:pt idx="84">
                  <c:v>1.0697429780000001</c:v>
                </c:pt>
                <c:pt idx="85">
                  <c:v>1.0659974919999999</c:v>
                </c:pt>
                <c:pt idx="86">
                  <c:v>1.0623533089999999</c:v>
                </c:pt>
                <c:pt idx="87">
                  <c:v>1.0588161659999999</c:v>
                </c:pt>
                <c:pt idx="88">
                  <c:v>1.055390979</c:v>
                </c:pt>
                <c:pt idx="89">
                  <c:v>1.0520818620000001</c:v>
                </c:pt>
                <c:pt idx="90">
                  <c:v>1.0488921449999999</c:v>
                </c:pt>
                <c:pt idx="91">
                  <c:v>1.045824402</c:v>
                </c:pt>
                <c:pt idx="92">
                  <c:v>1.0428804819999999</c:v>
                </c:pt>
                <c:pt idx="93">
                  <c:v>1.0400615390000001</c:v>
                </c:pt>
                <c:pt idx="94">
                  <c:v>1.0373680759999999</c:v>
                </c:pt>
                <c:pt idx="95">
                  <c:v>1.0347999779999999</c:v>
                </c:pt>
                <c:pt idx="96">
                  <c:v>1.0323565589999999</c:v>
                </c:pt>
                <c:pt idx="97">
                  <c:v>1.0300366030000001</c:v>
                </c:pt>
                <c:pt idx="98">
                  <c:v>1.0278384110000001</c:v>
                </c:pt>
                <c:pt idx="99">
                  <c:v>1.025759841</c:v>
                </c:pt>
                <c:pt idx="100">
                  <c:v>1.023798362</c:v>
                </c:pt>
              </c:numCache>
            </c:numRef>
          </c:val>
        </c:ser>
        <c:ser>
          <c:idx val="19"/>
          <c:order val="19"/>
          <c:val>
            <c:numRef>
              <c:f>Sheet1!$A$20:$CW$20</c:f>
              <c:numCache>
                <c:formatCode>General</c:formatCode>
                <c:ptCount val="101"/>
                <c:pt idx="0">
                  <c:v>1.024546884</c:v>
                </c:pt>
                <c:pt idx="1">
                  <c:v>1.0261854210000001</c:v>
                </c:pt>
                <c:pt idx="2">
                  <c:v>1.0276275939999999</c:v>
                </c:pt>
                <c:pt idx="3">
                  <c:v>1.0286806420000001</c:v>
                </c:pt>
                <c:pt idx="4">
                  <c:v>1.0290648200000001</c:v>
                </c:pt>
                <c:pt idx="5">
                  <c:v>1.0283960670000001</c:v>
                </c:pt>
                <c:pt idx="6">
                  <c:v>1.0261779179999999</c:v>
                </c:pt>
                <c:pt idx="7">
                  <c:v>1.0218110140000001</c:v>
                </c:pt>
                <c:pt idx="8">
                  <c:v>1.014629161</c:v>
                </c:pt>
                <c:pt idx="9">
                  <c:v>1.003968897</c:v>
                </c:pt>
                <c:pt idx="10">
                  <c:v>0.98927428650000004</c:v>
                </c:pt>
                <c:pt idx="11">
                  <c:v>0.97022996939999995</c:v>
                </c:pt>
                <c:pt idx="12">
                  <c:v>0.94690481110000002</c:v>
                </c:pt>
                <c:pt idx="13">
                  <c:v>0.91987831959999999</c:v>
                </c:pt>
                <c:pt idx="14">
                  <c:v>0.89031599989999999</c:v>
                </c:pt>
                <c:pt idx="15">
                  <c:v>0.85996149669999999</c:v>
                </c:pt>
                <c:pt idx="16">
                  <c:v>0.8310247114</c:v>
                </c:pt>
                <c:pt idx="17">
                  <c:v>0.80596527760000003</c:v>
                </c:pt>
                <c:pt idx="18">
                  <c:v>0.78719577709999999</c:v>
                </c:pt>
                <c:pt idx="19">
                  <c:v>0.77675223039999997</c:v>
                </c:pt>
                <c:pt idx="20">
                  <c:v>0.77599345220000004</c:v>
                </c:pt>
                <c:pt idx="21">
                  <c:v>0.78539042520000002</c:v>
                </c:pt>
                <c:pt idx="22">
                  <c:v>0.80445061159999998</c:v>
                </c:pt>
                <c:pt idx="23">
                  <c:v>0.83179370090000004</c:v>
                </c:pt>
                <c:pt idx="24">
                  <c:v>0.86536229499999995</c:v>
                </c:pt>
                <c:pt idx="25">
                  <c:v>0.90272261359999995</c:v>
                </c:pt>
                <c:pt idx="26">
                  <c:v>0.94139406270000003</c:v>
                </c:pt>
                <c:pt idx="27">
                  <c:v>0.97914608079999998</c:v>
                </c:pt>
                <c:pt idx="28">
                  <c:v>1.0142147239999999</c:v>
                </c:pt>
                <c:pt idx="29">
                  <c:v>1.045414612999999</c:v>
                </c:pt>
                <c:pt idx="30">
                  <c:v>1.072146853</c:v>
                </c:pt>
                <c:pt idx="31">
                  <c:v>1.094323741</c:v>
                </c:pt>
                <c:pt idx="32">
                  <c:v>1.1122424209999999</c:v>
                </c:pt>
                <c:pt idx="33">
                  <c:v>1.12644129</c:v>
                </c:pt>
                <c:pt idx="34">
                  <c:v>1.1375670179999999</c:v>
                </c:pt>
                <c:pt idx="35">
                  <c:v>1.146269821</c:v>
                </c:pt>
                <c:pt idx="36">
                  <c:v>1.1531339570000001</c:v>
                </c:pt>
                <c:pt idx="37">
                  <c:v>1.1586417280000001</c:v>
                </c:pt>
                <c:pt idx="38">
                  <c:v>1.1631640329999999</c:v>
                </c:pt>
                <c:pt idx="39">
                  <c:v>1.166968521</c:v>
                </c:pt>
                <c:pt idx="40">
                  <c:v>1.1702369720000001</c:v>
                </c:pt>
                <c:pt idx="41">
                  <c:v>1.173085471</c:v>
                </c:pt>
                <c:pt idx="42">
                  <c:v>1.1755832850000001</c:v>
                </c:pt>
                <c:pt idx="43">
                  <c:v>1.1777684049999999</c:v>
                </c:pt>
                <c:pt idx="44">
                  <c:v>1.1796592260000001</c:v>
                </c:pt>
                <c:pt idx="45">
                  <c:v>1.1812626959999999</c:v>
                </c:pt>
                <c:pt idx="46">
                  <c:v>1.182579662</c:v>
                </c:pt>
                <c:pt idx="47">
                  <c:v>1.1836081810000001</c:v>
                </c:pt>
                <c:pt idx="48">
                  <c:v>1.18434547</c:v>
                </c:pt>
                <c:pt idx="49">
                  <c:v>1.18478901</c:v>
                </c:pt>
                <c:pt idx="50">
                  <c:v>1.184937135</c:v>
                </c:pt>
                <c:pt idx="51">
                  <c:v>1.1847893359999999</c:v>
                </c:pt>
                <c:pt idx="52">
                  <c:v>1.1843464079999999</c:v>
                </c:pt>
                <c:pt idx="53">
                  <c:v>1.1836105079999999</c:v>
                </c:pt>
                <c:pt idx="54">
                  <c:v>1.182585167</c:v>
                </c:pt>
                <c:pt idx="55">
                  <c:v>1.1812752769999999</c:v>
                </c:pt>
                <c:pt idx="56">
                  <c:v>1.1796870530000001</c:v>
                </c:pt>
                <c:pt idx="57">
                  <c:v>1.1778279920000001</c:v>
                </c:pt>
                <c:pt idx="58">
                  <c:v>1.175706809</c:v>
                </c:pt>
                <c:pt idx="59">
                  <c:v>1.1733333720000001</c:v>
                </c:pt>
                <c:pt idx="60">
                  <c:v>1.1707186270000001</c:v>
                </c:pt>
                <c:pt idx="61">
                  <c:v>1.167874512</c:v>
                </c:pt>
                <c:pt idx="62">
                  <c:v>1.1648138649999999</c:v>
                </c:pt>
                <c:pt idx="63">
                  <c:v>1.161550332</c:v>
                </c:pt>
                <c:pt idx="64">
                  <c:v>1.1580982609999999</c:v>
                </c:pt>
                <c:pt idx="65">
                  <c:v>1.154472602</c:v>
                </c:pt>
                <c:pt idx="66">
                  <c:v>1.1506887939999999</c:v>
                </c:pt>
                <c:pt idx="67">
                  <c:v>1.1467626630000001</c:v>
                </c:pt>
                <c:pt idx="68">
                  <c:v>1.1427103059999999</c:v>
                </c:pt>
                <c:pt idx="69">
                  <c:v>1.138547988</c:v>
                </c:pt>
                <c:pt idx="70">
                  <c:v>1.134292028</c:v>
                </c:pt>
                <c:pt idx="71">
                  <c:v>1.129958705</c:v>
                </c:pt>
                <c:pt idx="72">
                  <c:v>1.125564145</c:v>
                </c:pt>
                <c:pt idx="73">
                  <c:v>1.1211242340000001</c:v>
                </c:pt>
                <c:pt idx="74">
                  <c:v>1.11665452</c:v>
                </c:pt>
                <c:pt idx="75">
                  <c:v>1.1121701310000001</c:v>
                </c:pt>
                <c:pt idx="76">
                  <c:v>1.1076856939999999</c:v>
                </c:pt>
                <c:pt idx="77">
                  <c:v>1.1032152639999999</c:v>
                </c:pt>
                <c:pt idx="78">
                  <c:v>1.0987722550000001</c:v>
                </c:pt>
                <c:pt idx="79">
                  <c:v>1.0943693880000001</c:v>
                </c:pt>
                <c:pt idx="80">
                  <c:v>1.090018639</c:v>
                </c:pt>
                <c:pt idx="81">
                  <c:v>1.0857311940000001</c:v>
                </c:pt>
                <c:pt idx="82">
                  <c:v>1.08151742</c:v>
                </c:pt>
                <c:pt idx="83">
                  <c:v>1.07738684</c:v>
                </c:pt>
                <c:pt idx="84">
                  <c:v>1.073348111</c:v>
                </c:pt>
                <c:pt idx="85">
                  <c:v>1.0694090140000001</c:v>
                </c:pt>
                <c:pt idx="86">
                  <c:v>1.0655764569999999</c:v>
                </c:pt>
                <c:pt idx="87">
                  <c:v>1.061856473</c:v>
                </c:pt>
                <c:pt idx="88">
                  <c:v>1.0582542319999999</c:v>
                </c:pt>
                <c:pt idx="89">
                  <c:v>1.054774061</c:v>
                </c:pt>
                <c:pt idx="90">
                  <c:v>1.0514194619999999</c:v>
                </c:pt>
                <c:pt idx="91">
                  <c:v>1.048193143</c:v>
                </c:pt>
                <c:pt idx="92">
                  <c:v>1.045097046</c:v>
                </c:pt>
                <c:pt idx="93">
                  <c:v>1.042132388</c:v>
                </c:pt>
                <c:pt idx="94">
                  <c:v>1.039299695</c:v>
                </c:pt>
                <c:pt idx="95">
                  <c:v>1.036598847</c:v>
                </c:pt>
                <c:pt idx="96">
                  <c:v>1.0340291239999999</c:v>
                </c:pt>
                <c:pt idx="97">
                  <c:v>1.031589246</c:v>
                </c:pt>
                <c:pt idx="98">
                  <c:v>1.0292774250000001</c:v>
                </c:pt>
                <c:pt idx="99">
                  <c:v>1.027091411</c:v>
                </c:pt>
                <c:pt idx="100">
                  <c:v>1.025028539</c:v>
                </c:pt>
              </c:numCache>
            </c:numRef>
          </c:val>
        </c:ser>
        <c:ser>
          <c:idx val="20"/>
          <c:order val="20"/>
          <c:val>
            <c:numRef>
              <c:f>Sheet1!$A$21:$CW$21</c:f>
              <c:numCache>
                <c:formatCode>General</c:formatCode>
                <c:ptCount val="101"/>
                <c:pt idx="0">
                  <c:v>1.025790703</c:v>
                </c:pt>
                <c:pt idx="1">
                  <c:v>1.027525475</c:v>
                </c:pt>
                <c:pt idx="2">
                  <c:v>1.029064822</c:v>
                </c:pt>
                <c:pt idx="3">
                  <c:v>1.0302129280000001</c:v>
                </c:pt>
                <c:pt idx="4">
                  <c:v>1.0306855509999999</c:v>
                </c:pt>
                <c:pt idx="5">
                  <c:v>1.0300924199999999</c:v>
                </c:pt>
                <c:pt idx="6">
                  <c:v>1.027929004</c:v>
                </c:pt>
                <c:pt idx="7">
                  <c:v>1.0235861820000001</c:v>
                </c:pt>
                <c:pt idx="8">
                  <c:v>1.0163868789999999</c:v>
                </c:pt>
                <c:pt idx="9">
                  <c:v>1.0056567839999999</c:v>
                </c:pt>
                <c:pt idx="10">
                  <c:v>0.99083083989999998</c:v>
                </c:pt>
                <c:pt idx="11">
                  <c:v>0.97158846980000002</c:v>
                </c:pt>
                <c:pt idx="12">
                  <c:v>0.94799957329999995</c:v>
                </c:pt>
                <c:pt idx="13">
                  <c:v>0.92065300459999999</c:v>
                </c:pt>
                <c:pt idx="14">
                  <c:v>0.89073315819999999</c:v>
                </c:pt>
                <c:pt idx="15">
                  <c:v>0.86001198180000005</c:v>
                </c:pt>
                <c:pt idx="16">
                  <c:v>0.83073526529999997</c:v>
                </c:pt>
                <c:pt idx="17">
                  <c:v>0.80540258050000002</c:v>
                </c:pt>
                <c:pt idx="18">
                  <c:v>0.78646564910000005</c:v>
                </c:pt>
                <c:pt idx="19">
                  <c:v>0.77599345220000004</c:v>
                </c:pt>
                <c:pt idx="20">
                  <c:v>0.77536667599999998</c:v>
                </c:pt>
                <c:pt idx="21">
                  <c:v>0.785063646</c:v>
                </c:pt>
                <c:pt idx="22">
                  <c:v>0.80458340360000002</c:v>
                </c:pt>
                <c:pt idx="23">
                  <c:v>0.83252269170000004</c:v>
                </c:pt>
                <c:pt idx="24">
                  <c:v>0.86679008270000002</c:v>
                </c:pt>
                <c:pt idx="25">
                  <c:v>0.90491159610000005</c:v>
                </c:pt>
                <c:pt idx="26">
                  <c:v>0.94436565169999998</c:v>
                </c:pt>
                <c:pt idx="27">
                  <c:v>0.98288476599999997</c:v>
                </c:pt>
                <c:pt idx="28">
                  <c:v>1.0186756770000001</c:v>
                </c:pt>
                <c:pt idx="29">
                  <c:v>1.050533122</c:v>
                </c:pt>
                <c:pt idx="30">
                  <c:v>1.0778478899999999</c:v>
                </c:pt>
                <c:pt idx="31">
                  <c:v>1.1005303040000001</c:v>
                </c:pt>
                <c:pt idx="32">
                  <c:v>1.1188818110000001</c:v>
                </c:pt>
                <c:pt idx="33">
                  <c:v>1.133449052</c:v>
                </c:pt>
                <c:pt idx="34">
                  <c:v>1.14488871</c:v>
                </c:pt>
                <c:pt idx="35">
                  <c:v>1.1538610789999999</c:v>
                </c:pt>
                <c:pt idx="36">
                  <c:v>1.160959426</c:v>
                </c:pt>
                <c:pt idx="37">
                  <c:v>1.16667341</c:v>
                </c:pt>
                <c:pt idx="38">
                  <c:v>1.171379484</c:v>
                </c:pt>
                <c:pt idx="39">
                  <c:v>1.1753491840000001</c:v>
                </c:pt>
                <c:pt idx="40">
                  <c:v>1.1787668</c:v>
                </c:pt>
                <c:pt idx="41">
                  <c:v>1.181749881</c:v>
                </c:pt>
                <c:pt idx="42">
                  <c:v>1.184368423</c:v>
                </c:pt>
                <c:pt idx="43">
                  <c:v>1.186660668</c:v>
                </c:pt>
                <c:pt idx="44">
                  <c:v>1.1886449800000001</c:v>
                </c:pt>
                <c:pt idx="45">
                  <c:v>1.190328126</c:v>
                </c:pt>
                <c:pt idx="46">
                  <c:v>1.1917107170000001</c:v>
                </c:pt>
                <c:pt idx="47">
                  <c:v>1.1927905649999999</c:v>
                </c:pt>
                <c:pt idx="48">
                  <c:v>1.1935646799999999</c:v>
                </c:pt>
                <c:pt idx="49">
                  <c:v>1.194030382</c:v>
                </c:pt>
                <c:pt idx="50">
                  <c:v>1.194185906</c:v>
                </c:pt>
                <c:pt idx="51">
                  <c:v>1.1940307130000001</c:v>
                </c:pt>
                <c:pt idx="52">
                  <c:v>1.193565633</c:v>
                </c:pt>
                <c:pt idx="53">
                  <c:v>1.19279293</c:v>
                </c:pt>
                <c:pt idx="54">
                  <c:v>1.191716311</c:v>
                </c:pt>
                <c:pt idx="55">
                  <c:v>1.190340913</c:v>
                </c:pt>
                <c:pt idx="56">
                  <c:v>1.188673262</c:v>
                </c:pt>
                <c:pt idx="57">
                  <c:v>1.1867212279999999</c:v>
                </c:pt>
                <c:pt idx="58">
                  <c:v>1.1844939640000001</c:v>
                </c:pt>
                <c:pt idx="59">
                  <c:v>1.182001831</c:v>
                </c:pt>
                <c:pt idx="60">
                  <c:v>1.1792563220000001</c:v>
                </c:pt>
                <c:pt idx="61">
                  <c:v>1.176269971</c:v>
                </c:pt>
                <c:pt idx="62">
                  <c:v>1.1730562600000001</c:v>
                </c:pt>
                <c:pt idx="63">
                  <c:v>1.169629517</c:v>
                </c:pt>
                <c:pt idx="64">
                  <c:v>1.166004807</c:v>
                </c:pt>
                <c:pt idx="65">
                  <c:v>1.162197827</c:v>
                </c:pt>
                <c:pt idx="66">
                  <c:v>1.15822479</c:v>
                </c:pt>
                <c:pt idx="67">
                  <c:v>1.154102312</c:v>
                </c:pt>
                <c:pt idx="68">
                  <c:v>1.1498472959999999</c:v>
                </c:pt>
                <c:pt idx="69">
                  <c:v>1.1454768179999999</c:v>
                </c:pt>
                <c:pt idx="70">
                  <c:v>1.1410080170000001</c:v>
                </c:pt>
                <c:pt idx="71">
                  <c:v>1.136457982</c:v>
                </c:pt>
                <c:pt idx="72">
                  <c:v>1.1318436489999999</c:v>
                </c:pt>
                <c:pt idx="73">
                  <c:v>1.1271816969999999</c:v>
                </c:pt>
                <c:pt idx="74">
                  <c:v>1.1224884509999999</c:v>
                </c:pt>
                <c:pt idx="75">
                  <c:v>1.117779796</c:v>
                </c:pt>
                <c:pt idx="76">
                  <c:v>1.1130710909999999</c:v>
                </c:pt>
                <c:pt idx="77">
                  <c:v>1.1083770930000001</c:v>
                </c:pt>
                <c:pt idx="78">
                  <c:v>1.1037118880000001</c:v>
                </c:pt>
                <c:pt idx="79">
                  <c:v>1.0990888320000001</c:v>
                </c:pt>
                <c:pt idx="80">
                  <c:v>1.0945205</c:v>
                </c:pt>
                <c:pt idx="81">
                  <c:v>1.090018639</c:v>
                </c:pt>
                <c:pt idx="82">
                  <c:v>1.0855941330000001</c:v>
                </c:pt>
                <c:pt idx="83">
                  <c:v>1.081256982</c:v>
                </c:pt>
                <c:pt idx="84">
                  <c:v>1.077016274</c:v>
                </c:pt>
                <c:pt idx="85">
                  <c:v>1.072880182</c:v>
                </c:pt>
                <c:pt idx="86">
                  <c:v>1.068855957</c:v>
                </c:pt>
                <c:pt idx="87">
                  <c:v>1.064949935</c:v>
                </c:pt>
                <c:pt idx="88">
                  <c:v>1.061167545</c:v>
                </c:pt>
                <c:pt idx="89">
                  <c:v>1.0575133299999999</c:v>
                </c:pt>
                <c:pt idx="90">
                  <c:v>1.0539909670000001</c:v>
                </c:pt>
                <c:pt idx="91">
                  <c:v>1.050603298</c:v>
                </c:pt>
                <c:pt idx="92">
                  <c:v>1.047352364</c:v>
                </c:pt>
                <c:pt idx="93">
                  <c:v>1.0442394420000001</c:v>
                </c:pt>
                <c:pt idx="94">
                  <c:v>1.041265085</c:v>
                </c:pt>
                <c:pt idx="95">
                  <c:v>1.038429168</c:v>
                </c:pt>
                <c:pt idx="96">
                  <c:v>1.0357309320000001</c:v>
                </c:pt>
                <c:pt idx="97">
                  <c:v>1.033169035</c:v>
                </c:pt>
                <c:pt idx="98">
                  <c:v>1.030741599</c:v>
                </c:pt>
                <c:pt idx="99">
                  <c:v>1.028446261</c:v>
                </c:pt>
                <c:pt idx="100">
                  <c:v>1.026280225</c:v>
                </c:pt>
              </c:numCache>
            </c:numRef>
          </c:val>
        </c:ser>
        <c:ser>
          <c:idx val="21"/>
          <c:order val="21"/>
          <c:val>
            <c:numRef>
              <c:f>Sheet1!$A$22:$CW$22</c:f>
              <c:numCache>
                <c:formatCode>General</c:formatCode>
                <c:ptCount val="101"/>
                <c:pt idx="0">
                  <c:v>1.0270687359999999</c:v>
                </c:pt>
                <c:pt idx="1">
                  <c:v>1.028915126</c:v>
                </c:pt>
                <c:pt idx="2">
                  <c:v>1.03057756</c:v>
                </c:pt>
                <c:pt idx="3">
                  <c:v>1.031863545</c:v>
                </c:pt>
                <c:pt idx="4">
                  <c:v>1.032493562</c:v>
                </c:pt>
                <c:pt idx="5">
                  <c:v>1.032083732</c:v>
                </c:pt>
                <c:pt idx="6">
                  <c:v>1.030137718</c:v>
                </c:pt>
                <c:pt idx="7">
                  <c:v>1.0260562339999999</c:v>
                </c:pt>
                <c:pt idx="8">
                  <c:v>1.0191730969999999</c:v>
                </c:pt>
                <c:pt idx="9">
                  <c:v>1.0088247930000001</c:v>
                </c:pt>
                <c:pt idx="10">
                  <c:v>0.99445526340000001</c:v>
                </c:pt>
                <c:pt idx="11">
                  <c:v>0.97574895250000004</c:v>
                </c:pt>
                <c:pt idx="12">
                  <c:v>0.95277445309999997</c:v>
                </c:pt>
                <c:pt idx="13">
                  <c:v>0.92611091990000005</c:v>
                </c:pt>
                <c:pt idx="14">
                  <c:v>0.8969234223</c:v>
                </c:pt>
                <c:pt idx="15">
                  <c:v>0.86695508399999999</c:v>
                </c:pt>
                <c:pt idx="16">
                  <c:v>0.83841519840000001</c:v>
                </c:pt>
                <c:pt idx="17">
                  <c:v>0.81376270319999999</c:v>
                </c:pt>
                <c:pt idx="18">
                  <c:v>0.79540939610000005</c:v>
                </c:pt>
                <c:pt idx="19">
                  <c:v>0.78539042520000002</c:v>
                </c:pt>
                <c:pt idx="20">
                  <c:v>0.785063646</c:v>
                </c:pt>
                <c:pt idx="21">
                  <c:v>0.79489899649999995</c:v>
                </c:pt>
                <c:pt idx="22">
                  <c:v>0.81440281160000005</c:v>
                </c:pt>
                <c:pt idx="23">
                  <c:v>0.84219357419999996</c:v>
                </c:pt>
                <c:pt idx="24">
                  <c:v>0.87621260479999996</c:v>
                </c:pt>
                <c:pt idx="25">
                  <c:v>0.91402477100000001</c:v>
                </c:pt>
                <c:pt idx="26">
                  <c:v>0.95314806299999999</c:v>
                </c:pt>
                <c:pt idx="27">
                  <c:v>0.99135044530000005</c:v>
                </c:pt>
                <c:pt idx="28">
                  <c:v>1.02686645</c:v>
                </c:pt>
                <c:pt idx="29">
                  <c:v>1.0585091310000001</c:v>
                </c:pt>
                <c:pt idx="30">
                  <c:v>1.0856779919999999</c:v>
                </c:pt>
                <c:pt idx="31">
                  <c:v>1.108283707</c:v>
                </c:pt>
                <c:pt idx="32">
                  <c:v>1.1266217780000001</c:v>
                </c:pt>
                <c:pt idx="33">
                  <c:v>1.141228959</c:v>
                </c:pt>
                <c:pt idx="34">
                  <c:v>1.15275028</c:v>
                </c:pt>
                <c:pt idx="35">
                  <c:v>1.1618343360000001</c:v>
                </c:pt>
                <c:pt idx="36">
                  <c:v>1.16906379</c:v>
                </c:pt>
                <c:pt idx="37">
                  <c:v>1.174919388</c:v>
                </c:pt>
                <c:pt idx="38">
                  <c:v>1.179770524</c:v>
                </c:pt>
                <c:pt idx="39">
                  <c:v>1.1838834</c:v>
                </c:pt>
                <c:pt idx="40">
                  <c:v>1.187438421</c:v>
                </c:pt>
                <c:pt idx="41">
                  <c:v>1.1905503799999999</c:v>
                </c:pt>
                <c:pt idx="42">
                  <c:v>1.1932873390000001</c:v>
                </c:pt>
                <c:pt idx="43">
                  <c:v>1.195686188</c:v>
                </c:pt>
                <c:pt idx="44">
                  <c:v>1.1977643250000001</c:v>
                </c:pt>
                <c:pt idx="45">
                  <c:v>1.1995278229999999</c:v>
                </c:pt>
                <c:pt idx="46">
                  <c:v>1.2009767730000001</c:v>
                </c:pt>
                <c:pt idx="47">
                  <c:v>1.2021086050000001</c:v>
                </c:pt>
                <c:pt idx="48">
                  <c:v>1.2029200440000001</c:v>
                </c:pt>
                <c:pt idx="49">
                  <c:v>1.203408215999999</c:v>
                </c:pt>
                <c:pt idx="50">
                  <c:v>1.203571242</c:v>
                </c:pt>
                <c:pt idx="51">
                  <c:v>1.203408542</c:v>
                </c:pt>
                <c:pt idx="52">
                  <c:v>1.2029209809999999</c:v>
                </c:pt>
                <c:pt idx="53">
                  <c:v>1.202110931</c:v>
                </c:pt>
                <c:pt idx="54">
                  <c:v>1.2009822779999999</c:v>
                </c:pt>
                <c:pt idx="55">
                  <c:v>1.1995404039999999</c:v>
                </c:pt>
                <c:pt idx="56">
                  <c:v>1.197792153</c:v>
                </c:pt>
                <c:pt idx="57">
                  <c:v>1.1957457739999999</c:v>
                </c:pt>
                <c:pt idx="58">
                  <c:v>1.1934108619999999</c:v>
                </c:pt>
                <c:pt idx="59">
                  <c:v>1.1907982800000001</c:v>
                </c:pt>
                <c:pt idx="60">
                  <c:v>1.1879200759999999</c:v>
                </c:pt>
                <c:pt idx="61">
                  <c:v>1.1847893899999999</c:v>
                </c:pt>
                <c:pt idx="62">
                  <c:v>1.1814203560000001</c:v>
                </c:pt>
                <c:pt idx="63">
                  <c:v>1.1778279920000001</c:v>
                </c:pt>
                <c:pt idx="64">
                  <c:v>1.1740280940000001</c:v>
                </c:pt>
                <c:pt idx="65">
                  <c:v>1.1700371169999999</c:v>
                </c:pt>
                <c:pt idx="66">
                  <c:v>1.165872056</c:v>
                </c:pt>
                <c:pt idx="67">
                  <c:v>1.161550332</c:v>
                </c:pt>
                <c:pt idx="68">
                  <c:v>1.157089663</c:v>
                </c:pt>
                <c:pt idx="69">
                  <c:v>1.152507953</c:v>
                </c:pt>
                <c:pt idx="70">
                  <c:v>1.1478231679999999</c:v>
                </c:pt>
                <c:pt idx="71">
                  <c:v>1.143053222</c:v>
                </c:pt>
                <c:pt idx="72">
                  <c:v>1.1382158710000001</c:v>
                </c:pt>
                <c:pt idx="73">
                  <c:v>1.1333285980000001</c:v>
                </c:pt>
                <c:pt idx="74">
                  <c:v>1.12840852</c:v>
                </c:pt>
                <c:pt idx="75">
                  <c:v>1.1234722880000001</c:v>
                </c:pt>
                <c:pt idx="76">
                  <c:v>1.1185360040000001</c:v>
                </c:pt>
                <c:pt idx="77">
                  <c:v>1.113615137</c:v>
                </c:pt>
                <c:pt idx="78">
                  <c:v>1.1087244549999999</c:v>
                </c:pt>
                <c:pt idx="79">
                  <c:v>1.1038779599999999</c:v>
                </c:pt>
                <c:pt idx="80">
                  <c:v>1.0990888320000001</c:v>
                </c:pt>
                <c:pt idx="81">
                  <c:v>1.0943693880000001</c:v>
                </c:pt>
                <c:pt idx="82">
                  <c:v>1.0897310389999999</c:v>
                </c:pt>
                <c:pt idx="83">
                  <c:v>1.085184266</c:v>
                </c:pt>
                <c:pt idx="84">
                  <c:v>1.0807385979999999</c:v>
                </c:pt>
                <c:pt idx="85">
                  <c:v>1.0764026010000001</c:v>
                </c:pt>
                <c:pt idx="86">
                  <c:v>1.0721838800000001</c:v>
                </c:pt>
                <c:pt idx="87">
                  <c:v>1.0680890729999999</c:v>
                </c:pt>
                <c:pt idx="88">
                  <c:v>1.0641238740000001</c:v>
                </c:pt>
                <c:pt idx="89">
                  <c:v>1.060293044</c:v>
                </c:pt>
                <c:pt idx="90">
                  <c:v>1.0566004389999999</c:v>
                </c:pt>
                <c:pt idx="91">
                  <c:v>1.053049039</c:v>
                </c:pt>
                <c:pt idx="92">
                  <c:v>1.0496409819999999</c:v>
                </c:pt>
                <c:pt idx="93">
                  <c:v>1.046377608</c:v>
                </c:pt>
                <c:pt idx="94">
                  <c:v>1.043259495</c:v>
                </c:pt>
                <c:pt idx="95">
                  <c:v>1.0402865130000001</c:v>
                </c:pt>
                <c:pt idx="96">
                  <c:v>1.0374578670000001</c:v>
                </c:pt>
                <c:pt idx="97">
                  <c:v>1.0347721489999999</c:v>
                </c:pt>
                <c:pt idx="98">
                  <c:v>1.0322273909999999</c:v>
                </c:pt>
                <c:pt idx="99">
                  <c:v>1.029821115999999</c:v>
                </c:pt>
                <c:pt idx="100">
                  <c:v>1.0275503909999999</c:v>
                </c:pt>
              </c:numCache>
            </c:numRef>
          </c:val>
        </c:ser>
        <c:ser>
          <c:idx val="22"/>
          <c:order val="22"/>
          <c:val>
            <c:numRef>
              <c:f>Sheet1!$A$23:$CW$23</c:f>
              <c:numCache>
                <c:formatCode>General</c:formatCode>
                <c:ptCount val="101"/>
                <c:pt idx="0">
                  <c:v>1.028376967</c:v>
                </c:pt>
                <c:pt idx="1">
                  <c:v>1.0303494280000001</c:v>
                </c:pt>
                <c:pt idx="2">
                  <c:v>1.0321594140000001</c:v>
                </c:pt>
                <c:pt idx="3">
                  <c:v>1.033623841</c:v>
                </c:pt>
                <c:pt idx="4">
                  <c:v>1.03447668</c:v>
                </c:pt>
                <c:pt idx="5">
                  <c:v>1.034352449</c:v>
                </c:pt>
                <c:pt idx="6">
                  <c:v>1.032778489</c:v>
                </c:pt>
                <c:pt idx="7">
                  <c:v>1.0291840160000001</c:v>
                </c:pt>
                <c:pt idx="8">
                  <c:v>1.0229344629999999</c:v>
                </c:pt>
                <c:pt idx="9">
                  <c:v>1.013397737</c:v>
                </c:pt>
                <c:pt idx="10">
                  <c:v>1.0000440319999999</c:v>
                </c:pt>
                <c:pt idx="11">
                  <c:v>0.98257256059999998</c:v>
                </c:pt>
                <c:pt idx="12">
                  <c:v>0.96104838020000005</c:v>
                </c:pt>
                <c:pt idx="13">
                  <c:v>0.93602280940000004</c:v>
                </c:pt>
                <c:pt idx="14">
                  <c:v>0.90860520099999997</c:v>
                </c:pt>
                <c:pt idx="15">
                  <c:v>0.88045545309999995</c:v>
                </c:pt>
                <c:pt idx="16">
                  <c:v>0.85367742970000005</c:v>
                </c:pt>
                <c:pt idx="17">
                  <c:v>0.83061270659999997</c:v>
                </c:pt>
                <c:pt idx="18">
                  <c:v>0.81355786450000001</c:v>
                </c:pt>
                <c:pt idx="19">
                  <c:v>0.80445061159999998</c:v>
                </c:pt>
                <c:pt idx="20">
                  <c:v>0.80458340360000002</c:v>
                </c:pt>
                <c:pt idx="21">
                  <c:v>0.81440281160000005</c:v>
                </c:pt>
                <c:pt idx="22">
                  <c:v>0.83343743039999996</c:v>
                </c:pt>
                <c:pt idx="23">
                  <c:v>0.86037003879999996</c:v>
                </c:pt>
                <c:pt idx="24">
                  <c:v>0.89323829929999998</c:v>
                </c:pt>
                <c:pt idx="25">
                  <c:v>0.9297212077</c:v>
                </c:pt>
                <c:pt idx="26">
                  <c:v>0.96745303969999996</c:v>
                </c:pt>
                <c:pt idx="27">
                  <c:v>1.0043061280000001</c:v>
                </c:pt>
                <c:pt idx="28">
                  <c:v>1.038597188</c:v>
                </c:pt>
                <c:pt idx="29">
                  <c:v>1.0691939699999999</c:v>
                </c:pt>
                <c:pt idx="30">
                  <c:v>1.0955228180000001</c:v>
                </c:pt>
                <c:pt idx="31">
                  <c:v>1.1174969729999999</c:v>
                </c:pt>
                <c:pt idx="32">
                  <c:v>1.1353962339999999</c:v>
                </c:pt>
                <c:pt idx="33">
                  <c:v>1.1497302</c:v>
                </c:pt>
                <c:pt idx="34">
                  <c:v>1.16111162</c:v>
                </c:pt>
                <c:pt idx="35">
                  <c:v>1.1701566539999999</c:v>
                </c:pt>
                <c:pt idx="36">
                  <c:v>1.1774186820000001</c:v>
                </c:pt>
                <c:pt idx="37">
                  <c:v>1.1833540490000001</c:v>
                </c:pt>
                <c:pt idx="38">
                  <c:v>1.188313076</c:v>
                </c:pt>
                <c:pt idx="39">
                  <c:v>1.19254785</c:v>
                </c:pt>
                <c:pt idx="40">
                  <c:v>1.1962288059999999</c:v>
                </c:pt>
                <c:pt idx="41">
                  <c:v>1.1994639600000001</c:v>
                </c:pt>
                <c:pt idx="42">
                  <c:v>1.202316911</c:v>
                </c:pt>
                <c:pt idx="43">
                  <c:v>1.204821662999999</c:v>
                </c:pt>
                <c:pt idx="44">
                  <c:v>1.20699377</c:v>
                </c:pt>
                <c:pt idx="45">
                  <c:v>1.2088381100000001</c:v>
                </c:pt>
                <c:pt idx="46">
                  <c:v>1.210353996</c:v>
                </c:pt>
                <c:pt idx="47">
                  <c:v>1.211538336</c:v>
                </c:pt>
                <c:pt idx="48">
                  <c:v>1.212387503</c:v>
                </c:pt>
                <c:pt idx="49">
                  <c:v>1.212898397</c:v>
                </c:pt>
                <c:pt idx="50">
                  <c:v>1.2130690079999991</c:v>
                </c:pt>
                <c:pt idx="51">
                  <c:v>1.212898708</c:v>
                </c:pt>
                <c:pt idx="52">
                  <c:v>1.212388397</c:v>
                </c:pt>
                <c:pt idx="53">
                  <c:v>1.211540552</c:v>
                </c:pt>
                <c:pt idx="54">
                  <c:v>1.2103592400000001</c:v>
                </c:pt>
                <c:pt idx="55">
                  <c:v>1.208850094</c:v>
                </c:pt>
                <c:pt idx="56">
                  <c:v>1.207020277</c:v>
                </c:pt>
                <c:pt idx="57">
                  <c:v>1.204878423</c:v>
                </c:pt>
                <c:pt idx="58">
                  <c:v>1.2024345750000001</c:v>
                </c:pt>
                <c:pt idx="59">
                  <c:v>1.1997001009999999</c:v>
                </c:pt>
                <c:pt idx="60">
                  <c:v>1.1966876120000001</c:v>
                </c:pt>
                <c:pt idx="61">
                  <c:v>1.1934108619999999</c:v>
                </c:pt>
                <c:pt idx="62">
                  <c:v>1.1898846430000001</c:v>
                </c:pt>
                <c:pt idx="63">
                  <c:v>1.1861246750000001</c:v>
                </c:pt>
                <c:pt idx="64">
                  <c:v>1.18214749</c:v>
                </c:pt>
                <c:pt idx="65">
                  <c:v>1.1779703109999999</c:v>
                </c:pt>
                <c:pt idx="66">
                  <c:v>1.1736109269999999</c:v>
                </c:pt>
                <c:pt idx="67">
                  <c:v>1.1690875700000001</c:v>
                </c:pt>
                <c:pt idx="68">
                  <c:v>1.1644187859999999</c:v>
                </c:pt>
                <c:pt idx="69">
                  <c:v>1.159623313</c:v>
                </c:pt>
                <c:pt idx="70">
                  <c:v>1.1547199560000001</c:v>
                </c:pt>
                <c:pt idx="71">
                  <c:v>1.1497274660000001</c:v>
                </c:pt>
                <c:pt idx="72">
                  <c:v>1.1446644239999999</c:v>
                </c:pt>
                <c:pt idx="73">
                  <c:v>1.139549133</c:v>
                </c:pt>
                <c:pt idx="74">
                  <c:v>1.134399505</c:v>
                </c:pt>
                <c:pt idx="75">
                  <c:v>1.1292329699999999</c:v>
                </c:pt>
                <c:pt idx="76">
                  <c:v>1.1240663799999999</c:v>
                </c:pt>
                <c:pt idx="77">
                  <c:v>1.118915927</c:v>
                </c:pt>
                <c:pt idx="78">
                  <c:v>1.1137970669999999</c:v>
                </c:pt>
                <c:pt idx="79">
                  <c:v>1.1087244549999999</c:v>
                </c:pt>
                <c:pt idx="80">
                  <c:v>1.1037118880000001</c:v>
                </c:pt>
                <c:pt idx="81">
                  <c:v>1.0987722550000001</c:v>
                </c:pt>
                <c:pt idx="82">
                  <c:v>1.093917501</c:v>
                </c:pt>
                <c:pt idx="83">
                  <c:v>1.089158595</c:v>
                </c:pt>
                <c:pt idx="84">
                  <c:v>1.0845055109999999</c:v>
                </c:pt>
                <c:pt idx="85">
                  <c:v>1.079967216</c:v>
                </c:pt>
                <c:pt idx="86">
                  <c:v>1.075551666</c:v>
                </c:pt>
                <c:pt idx="87">
                  <c:v>1.071265814</c:v>
                </c:pt>
                <c:pt idx="88">
                  <c:v>1.0671156159999999</c:v>
                </c:pt>
                <c:pt idx="89">
                  <c:v>1.0631060560000001</c:v>
                </c:pt>
                <c:pt idx="90">
                  <c:v>1.05924117</c:v>
                </c:pt>
                <c:pt idx="91">
                  <c:v>1.0555240770000001</c:v>
                </c:pt>
                <c:pt idx="92">
                  <c:v>1.0519570149999999</c:v>
                </c:pt>
                <c:pt idx="93">
                  <c:v>1.0485413859999999</c:v>
                </c:pt>
                <c:pt idx="94">
                  <c:v>1.0452777950000001</c:v>
                </c:pt>
                <c:pt idx="95">
                  <c:v>1.0421661069999999</c:v>
                </c:pt>
                <c:pt idx="96">
                  <c:v>1.0392054879999999</c:v>
                </c:pt>
                <c:pt idx="97">
                  <c:v>1.036394467</c:v>
                </c:pt>
                <c:pt idx="98">
                  <c:v>1.0337309809999999</c:v>
                </c:pt>
                <c:pt idx="99">
                  <c:v>1.03121244</c:v>
                </c:pt>
                <c:pt idx="100">
                  <c:v>1.028835773</c:v>
                </c:pt>
              </c:numCache>
            </c:numRef>
          </c:val>
        </c:ser>
        <c:ser>
          <c:idx val="23"/>
          <c:order val="23"/>
          <c:val>
            <c:numRef>
              <c:f>Sheet1!$A$24:$CW$24</c:f>
              <c:numCache>
                <c:formatCode>General</c:formatCode>
                <c:ptCount val="101"/>
                <c:pt idx="0">
                  <c:v>1.0297097660000001</c:v>
                </c:pt>
                <c:pt idx="1">
                  <c:v>1.031820585</c:v>
                </c:pt>
                <c:pt idx="2">
                  <c:v>1.0337989910000001</c:v>
                </c:pt>
                <c:pt idx="3">
                  <c:v>1.035476522</c:v>
                </c:pt>
                <c:pt idx="4">
                  <c:v>1.0366081659999999</c:v>
                </c:pt>
                <c:pt idx="5">
                  <c:v>1.036857132</c:v>
                </c:pt>
                <c:pt idx="6">
                  <c:v>1.0357877150000001</c:v>
                </c:pt>
                <c:pt idx="7">
                  <c:v>1.032873648</c:v>
                </c:pt>
                <c:pt idx="8">
                  <c:v>1.027529748999999</c:v>
                </c:pt>
                <c:pt idx="9">
                  <c:v>1.019173036</c:v>
                </c:pt>
                <c:pt idx="10">
                  <c:v>1.007314751</c:v>
                </c:pt>
                <c:pt idx="11">
                  <c:v>0.99167723370000005</c:v>
                </c:pt>
                <c:pt idx="12">
                  <c:v>0.97232009870000002</c:v>
                </c:pt>
                <c:pt idx="13">
                  <c:v>0.94975127250000002</c:v>
                </c:pt>
                <c:pt idx="14">
                  <c:v>0.92499318109999995</c:v>
                </c:pt>
                <c:pt idx="15">
                  <c:v>0.89957584049999995</c:v>
                </c:pt>
                <c:pt idx="16">
                  <c:v>0.87543856750000004</c:v>
                </c:pt>
                <c:pt idx="17">
                  <c:v>0.85473977130000001</c:v>
                </c:pt>
                <c:pt idx="18">
                  <c:v>0.83959624320000004</c:v>
                </c:pt>
                <c:pt idx="19">
                  <c:v>0.83179370090000004</c:v>
                </c:pt>
                <c:pt idx="20">
                  <c:v>0.83252269170000004</c:v>
                </c:pt>
                <c:pt idx="21">
                  <c:v>0.84219357419999996</c:v>
                </c:pt>
                <c:pt idx="22">
                  <c:v>0.86037003879999996</c:v>
                </c:pt>
                <c:pt idx="23">
                  <c:v>0.8858356584</c:v>
                </c:pt>
                <c:pt idx="24">
                  <c:v>0.91677897809999997</c:v>
                </c:pt>
                <c:pt idx="25">
                  <c:v>0.95105768469999996</c:v>
                </c:pt>
                <c:pt idx="26">
                  <c:v>0.98648813410000002</c:v>
                </c:pt>
                <c:pt idx="27">
                  <c:v>1.021106136</c:v>
                </c:pt>
                <c:pt idx="28">
                  <c:v>1.053357235</c:v>
                </c:pt>
                <c:pt idx="29">
                  <c:v>1.082195078</c:v>
                </c:pt>
                <c:pt idx="30">
                  <c:v>1.1070883970000001</c:v>
                </c:pt>
                <c:pt idx="31">
                  <c:v>1.1279549010000001</c:v>
                </c:pt>
                <c:pt idx="32">
                  <c:v>1.145050315</c:v>
                </c:pt>
                <c:pt idx="33">
                  <c:v>1.158842283</c:v>
                </c:pt>
                <c:pt idx="34">
                  <c:v>1.169893574</c:v>
                </c:pt>
                <c:pt idx="35">
                  <c:v>1.1787701290000001</c:v>
                </c:pt>
                <c:pt idx="36">
                  <c:v>1.1859800359999999</c:v>
                </c:pt>
                <c:pt idx="37">
                  <c:v>1.191941948</c:v>
                </c:pt>
                <c:pt idx="38">
                  <c:v>1.1969768119999999</c:v>
                </c:pt>
                <c:pt idx="39">
                  <c:v>1.201315074</c:v>
                </c:pt>
                <c:pt idx="40">
                  <c:v>1.205111976</c:v>
                </c:pt>
                <c:pt idx="41">
                  <c:v>1.2084653139999999</c:v>
                </c:pt>
                <c:pt idx="42">
                  <c:v>1.21143205</c:v>
                </c:pt>
                <c:pt idx="43">
                  <c:v>1.214041994</c:v>
                </c:pt>
                <c:pt idx="44">
                  <c:v>1.216308092</c:v>
                </c:pt>
                <c:pt idx="45">
                  <c:v>1.2182336119999999</c:v>
                </c:pt>
                <c:pt idx="46">
                  <c:v>1.219816859</c:v>
                </c:pt>
                <c:pt idx="47">
                  <c:v>1.221054101</c:v>
                </c:pt>
                <c:pt idx="48">
                  <c:v>1.2219413050000001</c:v>
                </c:pt>
                <c:pt idx="49">
                  <c:v>1.222475113</c:v>
                </c:pt>
                <c:pt idx="50">
                  <c:v>1.22265337</c:v>
                </c:pt>
                <c:pt idx="51">
                  <c:v>1.2224753989999999</c:v>
                </c:pt>
                <c:pt idx="52">
                  <c:v>1.2219421290000001</c:v>
                </c:pt>
                <c:pt idx="53">
                  <c:v>1.2210561449999999</c:v>
                </c:pt>
                <c:pt idx="54">
                  <c:v>1.219821693999996</c:v>
                </c:pt>
                <c:pt idx="55">
                  <c:v>1.2182446629999999</c:v>
                </c:pt>
                <c:pt idx="56">
                  <c:v>1.216332537</c:v>
                </c:pt>
                <c:pt idx="57">
                  <c:v>1.2140943369999999</c:v>
                </c:pt>
                <c:pt idx="58">
                  <c:v>1.211540558</c:v>
                </c:pt>
                <c:pt idx="59">
                  <c:v>1.2086830820000001</c:v>
                </c:pt>
                <c:pt idx="60">
                  <c:v>1.2055350840000001</c:v>
                </c:pt>
                <c:pt idx="61">
                  <c:v>1.2021109379999999</c:v>
                </c:pt>
                <c:pt idx="62">
                  <c:v>1.1984261009999999</c:v>
                </c:pt>
                <c:pt idx="63">
                  <c:v>1.194497001</c:v>
                </c:pt>
                <c:pt idx="64">
                  <c:v>1.190340913</c:v>
                </c:pt>
                <c:pt idx="65">
                  <c:v>1.185975835</c:v>
                </c:pt>
                <c:pt idx="66">
                  <c:v>1.1814203560000001</c:v>
                </c:pt>
                <c:pt idx="67">
                  <c:v>1.1766935270000001</c:v>
                </c:pt>
                <c:pt idx="68">
                  <c:v>1.1718147299999999</c:v>
                </c:pt>
                <c:pt idx="69">
                  <c:v>1.1668035459999999</c:v>
                </c:pt>
                <c:pt idx="70">
                  <c:v>1.161679624</c:v>
                </c:pt>
                <c:pt idx="71">
                  <c:v>1.15646256</c:v>
                </c:pt>
                <c:pt idx="72">
                  <c:v>1.151171771</c:v>
                </c:pt>
                <c:pt idx="73">
                  <c:v>1.145826381</c:v>
                </c:pt>
                <c:pt idx="74">
                  <c:v>1.140445111</c:v>
                </c:pt>
                <c:pt idx="75">
                  <c:v>1.1350461730000001</c:v>
                </c:pt>
                <c:pt idx="76">
                  <c:v>1.1296471779999999</c:v>
                </c:pt>
                <c:pt idx="77">
                  <c:v>1.124265045</c:v>
                </c:pt>
                <c:pt idx="78">
                  <c:v>1.118915927</c:v>
                </c:pt>
                <c:pt idx="79">
                  <c:v>1.113615137</c:v>
                </c:pt>
                <c:pt idx="80">
                  <c:v>1.1083770930000001</c:v>
                </c:pt>
                <c:pt idx="81">
                  <c:v>1.1032152639999999</c:v>
                </c:pt>
                <c:pt idx="82">
                  <c:v>1.0981421309999999</c:v>
                </c:pt>
                <c:pt idx="83">
                  <c:v>1.093169158</c:v>
                </c:pt>
                <c:pt idx="84">
                  <c:v>1.088306767</c:v>
                </c:pt>
                <c:pt idx="85">
                  <c:v>1.0835643290000001</c:v>
                </c:pt>
                <c:pt idx="86">
                  <c:v>1.078950158</c:v>
                </c:pt>
                <c:pt idx="87">
                  <c:v>1.074471518</c:v>
                </c:pt>
                <c:pt idx="88">
                  <c:v>1.0701346350000001</c:v>
                </c:pt>
                <c:pt idx="89">
                  <c:v>1.0659447150000001</c:v>
                </c:pt>
                <c:pt idx="90">
                  <c:v>1.061905978</c:v>
                </c:pt>
                <c:pt idx="91">
                  <c:v>1.058021681</c:v>
                </c:pt>
                <c:pt idx="92">
                  <c:v>1.0542941640000001</c:v>
                </c:pt>
                <c:pt idx="93">
                  <c:v>1.050724891</c:v>
                </c:pt>
                <c:pt idx="94">
                  <c:v>1.0473144969999999</c:v>
                </c:pt>
                <c:pt idx="95">
                  <c:v>1.0440628380000001</c:v>
                </c:pt>
                <c:pt idx="96">
                  <c:v>1.0409690439999999</c:v>
                </c:pt>
                <c:pt idx="97">
                  <c:v>1.038031575</c:v>
                </c:pt>
                <c:pt idx="98">
                  <c:v>1.03524828</c:v>
                </c:pt>
                <c:pt idx="99">
                  <c:v>1.032616449</c:v>
                </c:pt>
                <c:pt idx="100">
                  <c:v>1.030132874</c:v>
                </c:pt>
              </c:numCache>
            </c:numRef>
          </c:val>
        </c:ser>
        <c:ser>
          <c:idx val="24"/>
          <c:order val="24"/>
          <c:val>
            <c:numRef>
              <c:f>Sheet1!$A$25:$CW$25</c:f>
              <c:numCache>
                <c:formatCode>General</c:formatCode>
                <c:ptCount val="101"/>
                <c:pt idx="0">
                  <c:v>1.031060232</c:v>
                </c:pt>
                <c:pt idx="1">
                  <c:v>1.0333185819999999</c:v>
                </c:pt>
                <c:pt idx="2">
                  <c:v>1.035481028</c:v>
                </c:pt>
                <c:pt idx="3">
                  <c:v>1.037397653</c:v>
                </c:pt>
                <c:pt idx="4">
                  <c:v>1.0388501210000001</c:v>
                </c:pt>
                <c:pt idx="5">
                  <c:v>1.0395380679999999</c:v>
                </c:pt>
                <c:pt idx="6">
                  <c:v>1.0390727340000001</c:v>
                </c:pt>
                <c:pt idx="7">
                  <c:v>1.0369843999999999</c:v>
                </c:pt>
                <c:pt idx="8">
                  <c:v>1.032750643</c:v>
                </c:pt>
                <c:pt idx="9">
                  <c:v>1.0258508829999999</c:v>
                </c:pt>
                <c:pt idx="10">
                  <c:v>1.015848541</c:v>
                </c:pt>
                <c:pt idx="11">
                  <c:v>1.0024953720000001</c:v>
                </c:pt>
                <c:pt idx="12">
                  <c:v>0.98584410720000004</c:v>
                </c:pt>
                <c:pt idx="13">
                  <c:v>0.96634758659999997</c:v>
                </c:pt>
                <c:pt idx="14">
                  <c:v>0.94491784140000001</c:v>
                </c:pt>
                <c:pt idx="15">
                  <c:v>0.9229199226</c:v>
                </c:pt>
                <c:pt idx="16">
                  <c:v>0.9020841463</c:v>
                </c:pt>
                <c:pt idx="17">
                  <c:v>0.88433627469999998</c:v>
                </c:pt>
                <c:pt idx="18">
                  <c:v>0.87156475489999996</c:v>
                </c:pt>
                <c:pt idx="19">
                  <c:v>0.86536229499999995</c:v>
                </c:pt>
                <c:pt idx="20">
                  <c:v>0.86679008270000002</c:v>
                </c:pt>
                <c:pt idx="21">
                  <c:v>0.87621260479999996</c:v>
                </c:pt>
                <c:pt idx="22">
                  <c:v>0.89323829929999998</c:v>
                </c:pt>
                <c:pt idx="23">
                  <c:v>0.91677897809999997</c:v>
                </c:pt>
                <c:pt idx="24">
                  <c:v>0.94521508119999997</c:v>
                </c:pt>
                <c:pt idx="25">
                  <c:v>0.97663153400000002</c:v>
                </c:pt>
                <c:pt idx="26">
                  <c:v>1.0090762470000001</c:v>
                </c:pt>
                <c:pt idx="27">
                  <c:v>1.0407929520000001</c:v>
                </c:pt>
                <c:pt idx="28">
                  <c:v>1.070391101</c:v>
                </c:pt>
                <c:pt idx="29">
                  <c:v>1.096933699</c:v>
                </c:pt>
                <c:pt idx="30">
                  <c:v>1.1199435550000001</c:v>
                </c:pt>
                <c:pt idx="31">
                  <c:v>1.139344277</c:v>
                </c:pt>
                <c:pt idx="32">
                  <c:v>1.155361227</c:v>
                </c:pt>
                <c:pt idx="33">
                  <c:v>1.1684089529999999</c:v>
                </c:pt>
                <c:pt idx="34">
                  <c:v>1.1789869479999999</c:v>
                </c:pt>
                <c:pt idx="35">
                  <c:v>1.187597561</c:v>
                </c:pt>
                <c:pt idx="36">
                  <c:v>1.194691543</c:v>
                </c:pt>
                <c:pt idx="37">
                  <c:v>1.2006398659999999</c:v>
                </c:pt>
                <c:pt idx="38">
                  <c:v>1.205726361</c:v>
                </c:pt>
                <c:pt idx="39">
                  <c:v>1.2101541680000001</c:v>
                </c:pt>
                <c:pt idx="40">
                  <c:v>1.2140594140000001</c:v>
                </c:pt>
                <c:pt idx="41">
                  <c:v>1.217527083</c:v>
                </c:pt>
                <c:pt idx="42">
                  <c:v>1.220605868</c:v>
                </c:pt>
                <c:pt idx="43">
                  <c:v>1.223320398999999</c:v>
                </c:pt>
                <c:pt idx="44">
                  <c:v>1.225680447</c:v>
                </c:pt>
                <c:pt idx="45">
                  <c:v>1.227687349</c:v>
                </c:pt>
                <c:pt idx="46">
                  <c:v>1.229338233</c:v>
                </c:pt>
                <c:pt idx="47">
                  <c:v>1.230628643</c:v>
                </c:pt>
                <c:pt idx="48">
                  <c:v>1.2315540920000001</c:v>
                </c:pt>
                <c:pt idx="49">
                  <c:v>1.2321109429999999</c:v>
                </c:pt>
                <c:pt idx="50">
                  <c:v>1.23229689</c:v>
                </c:pt>
                <c:pt idx="51">
                  <c:v>1.232111199</c:v>
                </c:pt>
                <c:pt idx="52">
                  <c:v>1.2315548270000001</c:v>
                </c:pt>
                <c:pt idx="53">
                  <c:v>1.230630468</c:v>
                </c:pt>
                <c:pt idx="54">
                  <c:v>1.2293425499999999</c:v>
                </c:pt>
                <c:pt idx="55">
                  <c:v>1.2276972150000001</c:v>
                </c:pt>
                <c:pt idx="56">
                  <c:v>1.2257022710000001</c:v>
                </c:pt>
                <c:pt idx="57">
                  <c:v>1.2233671310000001</c:v>
                </c:pt>
                <c:pt idx="58">
                  <c:v>1.220702744</c:v>
                </c:pt>
                <c:pt idx="59">
                  <c:v>1.2177215050000001</c:v>
                </c:pt>
                <c:pt idx="60">
                  <c:v>1.2144371620000001</c:v>
                </c:pt>
                <c:pt idx="61">
                  <c:v>1.210864710999999</c:v>
                </c:pt>
                <c:pt idx="62">
                  <c:v>1.207020277</c:v>
                </c:pt>
                <c:pt idx="63">
                  <c:v>1.202921001</c:v>
                </c:pt>
                <c:pt idx="64">
                  <c:v>1.198584906</c:v>
                </c:pt>
                <c:pt idx="65">
                  <c:v>1.194030768</c:v>
                </c:pt>
                <c:pt idx="66">
                  <c:v>1.189277983</c:v>
                </c:pt>
                <c:pt idx="67">
                  <c:v>1.184346428</c:v>
                </c:pt>
                <c:pt idx="68">
                  <c:v>1.1792563220000001</c:v>
                </c:pt>
                <c:pt idx="69">
                  <c:v>1.1740280940000001</c:v>
                </c:pt>
                <c:pt idx="70">
                  <c:v>1.1686822459999999</c:v>
                </c:pt>
                <c:pt idx="71">
                  <c:v>1.1632392220000001</c:v>
                </c:pt>
                <c:pt idx="72">
                  <c:v>1.15771928</c:v>
                </c:pt>
                <c:pt idx="73">
                  <c:v>1.152142373</c:v>
                </c:pt>
                <c:pt idx="74">
                  <c:v>1.1465280309999999</c:v>
                </c:pt>
                <c:pt idx="75">
                  <c:v>1.1408952560000001</c:v>
                </c:pt>
                <c:pt idx="76">
                  <c:v>1.1352624200000001</c:v>
                </c:pt>
                <c:pt idx="77">
                  <c:v>1.1296471779999999</c:v>
                </c:pt>
                <c:pt idx="78">
                  <c:v>1.1240663799999999</c:v>
                </c:pt>
                <c:pt idx="79">
                  <c:v>1.1185360040000001</c:v>
                </c:pt>
                <c:pt idx="80">
                  <c:v>1.1130710909999999</c:v>
                </c:pt>
                <c:pt idx="81">
                  <c:v>1.1076856939999999</c:v>
                </c:pt>
                <c:pt idx="82">
                  <c:v>1.1023928359999999</c:v>
                </c:pt>
                <c:pt idx="83">
                  <c:v>1.0972044750000001</c:v>
                </c:pt>
                <c:pt idx="84">
                  <c:v>1.0921314849999999</c:v>
                </c:pt>
                <c:pt idx="85">
                  <c:v>1.087183644</c:v>
                </c:pt>
                <c:pt idx="86">
                  <c:v>1.0823696249999999</c:v>
                </c:pt>
                <c:pt idx="87">
                  <c:v>1.0776970079999999</c:v>
                </c:pt>
                <c:pt idx="88">
                  <c:v>1.0731722859999999</c:v>
                </c:pt>
                <c:pt idx="89">
                  <c:v>1.068800894</c:v>
                </c:pt>
                <c:pt idx="90">
                  <c:v>1.064587232</c:v>
                </c:pt>
                <c:pt idx="91">
                  <c:v>1.060534699</c:v>
                </c:pt>
                <c:pt idx="92">
                  <c:v>1.0566457380000001</c:v>
                </c:pt>
                <c:pt idx="93">
                  <c:v>1.0529218739999999</c:v>
                </c:pt>
                <c:pt idx="94">
                  <c:v>1.04936377</c:v>
                </c:pt>
                <c:pt idx="95">
                  <c:v>1.0459712750000001</c:v>
                </c:pt>
                <c:pt idx="96">
                  <c:v>1.042743483</c:v>
                </c:pt>
                <c:pt idx="97">
                  <c:v>1.039678788</c:v>
                </c:pt>
                <c:pt idx="98">
                  <c:v>1.036774944</c:v>
                </c:pt>
                <c:pt idx="99">
                  <c:v>1.0340291239999999</c:v>
                </c:pt>
                <c:pt idx="100">
                  <c:v>1.0314379810000001</c:v>
                </c:pt>
              </c:numCache>
            </c:numRef>
          </c:val>
        </c:ser>
        <c:ser>
          <c:idx val="25"/>
          <c:order val="25"/>
          <c:val>
            <c:numRef>
              <c:f>Sheet1!$A$26:$CW$26</c:f>
              <c:numCache>
                <c:formatCode>General</c:formatCode>
                <c:ptCount val="101"/>
                <c:pt idx="0">
                  <c:v>1.032420677</c:v>
                </c:pt>
                <c:pt idx="1">
                  <c:v>1.034832081</c:v>
                </c:pt>
                <c:pt idx="2">
                  <c:v>1.0371880200000001</c:v>
                </c:pt>
                <c:pt idx="3">
                  <c:v>1.0393595069999999</c:v>
                </c:pt>
                <c:pt idx="4">
                  <c:v>1.04115833</c:v>
                </c:pt>
                <c:pt idx="5">
                  <c:v>1.042325274</c:v>
                </c:pt>
                <c:pt idx="6">
                  <c:v>1.042524606</c:v>
                </c:pt>
                <c:pt idx="7">
                  <c:v>1.041350494</c:v>
                </c:pt>
                <c:pt idx="8">
                  <c:v>1.0383514190000001</c:v>
                </c:pt>
                <c:pt idx="9">
                  <c:v>1.0330773090000001</c:v>
                </c:pt>
                <c:pt idx="10">
                  <c:v>1.025150547</c:v>
                </c:pt>
                <c:pt idx="11">
                  <c:v>1.0143561329999999</c:v>
                </c:pt>
                <c:pt idx="12">
                  <c:v>1.000739042</c:v>
                </c:pt>
                <c:pt idx="13">
                  <c:v>0.98468989640000004</c:v>
                </c:pt>
                <c:pt idx="14">
                  <c:v>0.96699602959999997</c:v>
                </c:pt>
                <c:pt idx="15">
                  <c:v>0.94883614540000005</c:v>
                </c:pt>
                <c:pt idx="16">
                  <c:v>0.93170446490000003</c:v>
                </c:pt>
                <c:pt idx="17">
                  <c:v>0.91726394529999999</c:v>
                </c:pt>
                <c:pt idx="18">
                  <c:v>0.90714509539999999</c:v>
                </c:pt>
                <c:pt idx="19">
                  <c:v>0.90272261359999995</c:v>
                </c:pt>
                <c:pt idx="20">
                  <c:v>0.90491159610000005</c:v>
                </c:pt>
                <c:pt idx="21">
                  <c:v>0.91402477100000001</c:v>
                </c:pt>
                <c:pt idx="22">
                  <c:v>0.9297212077</c:v>
                </c:pt>
                <c:pt idx="23">
                  <c:v>0.95105768469999996</c:v>
                </c:pt>
                <c:pt idx="24">
                  <c:v>0.97663153400000002</c:v>
                </c:pt>
                <c:pt idx="25">
                  <c:v>1.0047845099999999</c:v>
                </c:pt>
                <c:pt idx="26">
                  <c:v>1.033826232</c:v>
                </c:pt>
                <c:pt idx="27">
                  <c:v>1.0622354460000001</c:v>
                </c:pt>
                <c:pt idx="28">
                  <c:v>1.0888068900000001</c:v>
                </c:pt>
                <c:pt idx="29">
                  <c:v>1.1127272269999999</c:v>
                </c:pt>
                <c:pt idx="30">
                  <c:v>1.133580469</c:v>
                </c:pt>
                <c:pt idx="31">
                  <c:v>1.151296995</c:v>
                </c:pt>
                <c:pt idx="32">
                  <c:v>1.1660679679999999</c:v>
                </c:pt>
                <c:pt idx="33">
                  <c:v>1.178248059</c:v>
                </c:pt>
                <c:pt idx="34">
                  <c:v>1.1882653729999999</c:v>
                </c:pt>
                <c:pt idx="35">
                  <c:v>1.196550521</c:v>
                </c:pt>
                <c:pt idx="36">
                  <c:v>1.2034895750000001</c:v>
                </c:pt>
                <c:pt idx="37">
                  <c:v>1.209399739</c:v>
                </c:pt>
                <c:pt idx="38">
                  <c:v>1.214523008</c:v>
                </c:pt>
                <c:pt idx="39">
                  <c:v>1.2190317660000001</c:v>
                </c:pt>
                <c:pt idx="40">
                  <c:v>1.223040632</c:v>
                </c:pt>
                <c:pt idx="41">
                  <c:v>1.2266202020000001</c:v>
                </c:pt>
                <c:pt idx="42">
                  <c:v>1.229809902</c:v>
                </c:pt>
                <c:pt idx="43">
                  <c:v>1.2326285859999999</c:v>
                </c:pt>
                <c:pt idx="44">
                  <c:v>1.2350824979999999</c:v>
                </c:pt>
                <c:pt idx="45">
                  <c:v>1.237170855</c:v>
                </c:pt>
                <c:pt idx="46">
                  <c:v>1.2388895040000001</c:v>
                </c:pt>
                <c:pt idx="47">
                  <c:v>1.24023321</c:v>
                </c:pt>
                <c:pt idx="48">
                  <c:v>1.241197007</c:v>
                </c:pt>
                <c:pt idx="49">
                  <c:v>1.2417769679999999</c:v>
                </c:pt>
                <c:pt idx="50">
                  <c:v>1.241970625</c:v>
                </c:pt>
                <c:pt idx="51">
                  <c:v>1.2417771879999999</c:v>
                </c:pt>
                <c:pt idx="52">
                  <c:v>1.2411976419999999</c:v>
                </c:pt>
                <c:pt idx="53">
                  <c:v>1.240234788</c:v>
                </c:pt>
                <c:pt idx="54">
                  <c:v>1.238893236</c:v>
                </c:pt>
                <c:pt idx="55">
                  <c:v>1.237179383</c:v>
                </c:pt>
                <c:pt idx="56">
                  <c:v>1.2351013609999999</c:v>
                </c:pt>
                <c:pt idx="57">
                  <c:v>1.2326689770000001</c:v>
                </c:pt>
                <c:pt idx="58">
                  <c:v>1.229893635</c:v>
                </c:pt>
                <c:pt idx="59">
                  <c:v>1.2267882459999999</c:v>
                </c:pt>
                <c:pt idx="60">
                  <c:v>1.2233671310000001</c:v>
                </c:pt>
                <c:pt idx="61">
                  <c:v>1.219645909</c:v>
                </c:pt>
                <c:pt idx="62">
                  <c:v>1.215641379</c:v>
                </c:pt>
                <c:pt idx="63">
                  <c:v>1.211371393999999</c:v>
                </c:pt>
                <c:pt idx="64">
                  <c:v>1.2068547270000001</c:v>
                </c:pt>
                <c:pt idx="65">
                  <c:v>1.2021109379999999</c:v>
                </c:pt>
                <c:pt idx="66">
                  <c:v>1.1971602290000001</c:v>
                </c:pt>
                <c:pt idx="67">
                  <c:v>1.192023305</c:v>
                </c:pt>
                <c:pt idx="68">
                  <c:v>1.1867212279999999</c:v>
                </c:pt>
                <c:pt idx="69">
                  <c:v>1.1812752769999999</c:v>
                </c:pt>
                <c:pt idx="70">
                  <c:v>1.175706809</c:v>
                </c:pt>
                <c:pt idx="71">
                  <c:v>1.1700371169999999</c:v>
                </c:pt>
                <c:pt idx="72">
                  <c:v>1.1642873039999999</c:v>
                </c:pt>
                <c:pt idx="73">
                  <c:v>1.1584781529999999</c:v>
                </c:pt>
                <c:pt idx="74">
                  <c:v>1.152630008</c:v>
                </c:pt>
                <c:pt idx="75">
                  <c:v>1.1467626630000001</c:v>
                </c:pt>
                <c:pt idx="76">
                  <c:v>1.1408952560000001</c:v>
                </c:pt>
                <c:pt idx="77">
                  <c:v>1.1350461730000001</c:v>
                </c:pt>
                <c:pt idx="78">
                  <c:v>1.1292329699999999</c:v>
                </c:pt>
                <c:pt idx="79">
                  <c:v>1.1234722880000001</c:v>
                </c:pt>
                <c:pt idx="80">
                  <c:v>1.117779796</c:v>
                </c:pt>
                <c:pt idx="81">
                  <c:v>1.1121701310000001</c:v>
                </c:pt>
                <c:pt idx="82">
                  <c:v>1.106656858</c:v>
                </c:pt>
                <c:pt idx="83">
                  <c:v>1.1012524340000001</c:v>
                </c:pt>
                <c:pt idx="84">
                  <c:v>1.0959681859999999</c:v>
                </c:pt>
                <c:pt idx="85">
                  <c:v>1.090814299</c:v>
                </c:pt>
                <c:pt idx="86">
                  <c:v>1.085799806</c:v>
                </c:pt>
                <c:pt idx="87">
                  <c:v>1.0809326029999999</c:v>
                </c:pt>
                <c:pt idx="88">
                  <c:v>1.0762194549999999</c:v>
                </c:pt>
                <c:pt idx="89">
                  <c:v>1.0716660220000001</c:v>
                </c:pt>
                <c:pt idx="90">
                  <c:v>1.067276887</c:v>
                </c:pt>
                <c:pt idx="91">
                  <c:v>1.063055592</c:v>
                </c:pt>
                <c:pt idx="92">
                  <c:v>1.0590046790000001</c:v>
                </c:pt>
                <c:pt idx="93">
                  <c:v>1.055125739</c:v>
                </c:pt>
                <c:pt idx="94">
                  <c:v>1.0514194619999999</c:v>
                </c:pt>
                <c:pt idx="95">
                  <c:v>1.0478856919999999</c:v>
                </c:pt>
                <c:pt idx="96">
                  <c:v>1.044523482</c:v>
                </c:pt>
                <c:pt idx="97">
                  <c:v>1.0413311620000001</c:v>
                </c:pt>
                <c:pt idx="98">
                  <c:v>1.0383063910000001</c:v>
                </c:pt>
                <c:pt idx="99">
                  <c:v>1.0354462250000001</c:v>
                </c:pt>
                <c:pt idx="100">
                  <c:v>1.0327471770000001</c:v>
                </c:pt>
              </c:numCache>
            </c:numRef>
          </c:val>
        </c:ser>
        <c:ser>
          <c:idx val="26"/>
          <c:order val="26"/>
          <c:val>
            <c:numRef>
              <c:f>Sheet1!$A$27:$CW$27</c:f>
              <c:numCache>
                <c:formatCode>General</c:formatCode>
                <c:ptCount val="101"/>
                <c:pt idx="0">
                  <c:v>1.033783152</c:v>
                </c:pt>
                <c:pt idx="1">
                  <c:v>1.0363494099999999</c:v>
                </c:pt>
                <c:pt idx="2">
                  <c:v>1.0389019960000001</c:v>
                </c:pt>
                <c:pt idx="3">
                  <c:v>1.0413336870000001</c:v>
                </c:pt>
                <c:pt idx="4">
                  <c:v>1.043487587</c:v>
                </c:pt>
                <c:pt idx="5">
                  <c:v>1.0451472690000001</c:v>
                </c:pt>
                <c:pt idx="6">
                  <c:v>1.046032139</c:v>
                </c:pt>
                <c:pt idx="7">
                  <c:v>1.0458027990000001</c:v>
                </c:pt>
                <c:pt idx="8">
                  <c:v>1.0440814620000001</c:v>
                </c:pt>
                <c:pt idx="9">
                  <c:v>1.040491378</c:v>
                </c:pt>
                <c:pt idx="10">
                  <c:v>1.0347162430000001</c:v>
                </c:pt>
                <c:pt idx="11">
                  <c:v>1.0265756340000001</c:v>
                </c:pt>
                <c:pt idx="12">
                  <c:v>1.016106465</c:v>
                </c:pt>
                <c:pt idx="13">
                  <c:v>1.003634667999999</c:v>
                </c:pt>
                <c:pt idx="14">
                  <c:v>0.98981791389999996</c:v>
                </c:pt>
                <c:pt idx="15">
                  <c:v>0.97564113779999995</c:v>
                </c:pt>
                <c:pt idx="16">
                  <c:v>0.96235306259999998</c:v>
                </c:pt>
                <c:pt idx="17">
                  <c:v>0.95134337309999994</c:v>
                </c:pt>
                <c:pt idx="18">
                  <c:v>0.9439743693</c:v>
                </c:pt>
                <c:pt idx="19">
                  <c:v>0.94139406270000003</c:v>
                </c:pt>
                <c:pt idx="20">
                  <c:v>0.94436565169999998</c:v>
                </c:pt>
                <c:pt idx="21">
                  <c:v>0.95314806299999999</c:v>
                </c:pt>
                <c:pt idx="22">
                  <c:v>0.96745303969999996</c:v>
                </c:pt>
                <c:pt idx="23">
                  <c:v>0.98648813410000002</c:v>
                </c:pt>
                <c:pt idx="24">
                  <c:v>1.0090762470000001</c:v>
                </c:pt>
                <c:pt idx="25">
                  <c:v>1.033826232</c:v>
                </c:pt>
                <c:pt idx="26">
                  <c:v>1.0593198850000001</c:v>
                </c:pt>
                <c:pt idx="27">
                  <c:v>1.084280369</c:v>
                </c:pt>
                <c:pt idx="28">
                  <c:v>1.10769513</c:v>
                </c:pt>
                <c:pt idx="29">
                  <c:v>1.1288794529999999</c:v>
                </c:pt>
                <c:pt idx="30">
                  <c:v>1.1474810259999999</c:v>
                </c:pt>
                <c:pt idx="31">
                  <c:v>1.163437305</c:v>
                </c:pt>
                <c:pt idx="32">
                  <c:v>1.1769039219999999</c:v>
                </c:pt>
                <c:pt idx="33">
                  <c:v>1.1881733189999999</c:v>
                </c:pt>
                <c:pt idx="34">
                  <c:v>1.1975993970000001</c:v>
                </c:pt>
                <c:pt idx="35">
                  <c:v>1.205538202999999</c:v>
                </c:pt>
                <c:pt idx="36">
                  <c:v>1.2123085849999999</c:v>
                </c:pt>
                <c:pt idx="37">
                  <c:v>1.218171865</c:v>
                </c:pt>
                <c:pt idx="38">
                  <c:v>1.2233265639999999</c:v>
                </c:pt>
                <c:pt idx="39">
                  <c:v>1.2279131139999999</c:v>
                </c:pt>
                <c:pt idx="40">
                  <c:v>1.2320237979999991</c:v>
                </c:pt>
                <c:pt idx="41">
                  <c:v>1.2357142750000001</c:v>
                </c:pt>
                <c:pt idx="42">
                  <c:v>1.2390143629999999</c:v>
                </c:pt>
                <c:pt idx="43">
                  <c:v>1.2419369259999999</c:v>
                </c:pt>
                <c:pt idx="44">
                  <c:v>1.244484567</c:v>
                </c:pt>
                <c:pt idx="45">
                  <c:v>1.2466543130000001</c:v>
                </c:pt>
                <c:pt idx="46">
                  <c:v>1.2484406969999999</c:v>
                </c:pt>
                <c:pt idx="47">
                  <c:v>1.2498376849999999</c:v>
                </c:pt>
                <c:pt idx="48">
                  <c:v>1.250839823</c:v>
                </c:pt>
                <c:pt idx="49">
                  <c:v>1.2514428900000001</c:v>
                </c:pt>
                <c:pt idx="50">
                  <c:v>1.251644258</c:v>
                </c:pt>
                <c:pt idx="51">
                  <c:v>1.2514430750000001</c:v>
                </c:pt>
                <c:pt idx="52">
                  <c:v>1.250840355</c:v>
                </c:pt>
                <c:pt idx="53">
                  <c:v>1.2498390049999999</c:v>
                </c:pt>
                <c:pt idx="54">
                  <c:v>1.248443819</c:v>
                </c:pt>
                <c:pt idx="55">
                  <c:v>1.2466614490000001</c:v>
                </c:pt>
                <c:pt idx="56">
                  <c:v>1.2445003509999999</c:v>
                </c:pt>
                <c:pt idx="57">
                  <c:v>1.241970724</c:v>
                </c:pt>
                <c:pt idx="58">
                  <c:v>1.239084428</c:v>
                </c:pt>
                <c:pt idx="59">
                  <c:v>1.235854891</c:v>
                </c:pt>
                <c:pt idx="60">
                  <c:v>1.2322970049999999</c:v>
                </c:pt>
                <c:pt idx="61">
                  <c:v>1.228427014</c:v>
                </c:pt>
                <c:pt idx="62">
                  <c:v>1.224262389</c:v>
                </c:pt>
                <c:pt idx="63">
                  <c:v>1.2198216959999959</c:v>
                </c:pt>
                <c:pt idx="64">
                  <c:v>1.21512446</c:v>
                </c:pt>
                <c:pt idx="65">
                  <c:v>1.2101910220000001</c:v>
                </c:pt>
                <c:pt idx="66">
                  <c:v>1.205042392</c:v>
                </c:pt>
                <c:pt idx="67">
                  <c:v>1.1997001009999999</c:v>
                </c:pt>
                <c:pt idx="68">
                  <c:v>1.1941860550000001</c:v>
                </c:pt>
                <c:pt idx="69">
                  <c:v>1.1885223840000001</c:v>
                </c:pt>
                <c:pt idx="70">
                  <c:v>1.182731296</c:v>
                </c:pt>
                <c:pt idx="71">
                  <c:v>1.1768349380000001</c:v>
                </c:pt>
                <c:pt idx="72">
                  <c:v>1.1708552569999999</c:v>
                </c:pt>
                <c:pt idx="73">
                  <c:v>1.1648138649999999</c:v>
                </c:pt>
                <c:pt idx="74">
                  <c:v>1.158731921</c:v>
                </c:pt>
                <c:pt idx="75">
                  <c:v>1.152630008</c:v>
                </c:pt>
                <c:pt idx="76">
                  <c:v>1.1465280309999999</c:v>
                </c:pt>
                <c:pt idx="77">
                  <c:v>1.140445111</c:v>
                </c:pt>
                <c:pt idx="78">
                  <c:v>1.134399505</c:v>
                </c:pt>
                <c:pt idx="79">
                  <c:v>1.12840852</c:v>
                </c:pt>
                <c:pt idx="80">
                  <c:v>1.1224884509999999</c:v>
                </c:pt>
                <c:pt idx="81">
                  <c:v>1.11665452</c:v>
                </c:pt>
                <c:pt idx="82">
                  <c:v>1.1109208349999999</c:v>
                </c:pt>
                <c:pt idx="83">
                  <c:v>1.10530035</c:v>
                </c:pt>
                <c:pt idx="84">
                  <c:v>1.0998048469999999</c:v>
                </c:pt>
                <c:pt idx="85">
                  <c:v>1.0944449140000001</c:v>
                </c:pt>
                <c:pt idx="86">
                  <c:v>1.08922995</c:v>
                </c:pt>
                <c:pt idx="87">
                  <c:v>1.084168164</c:v>
                </c:pt>
                <c:pt idx="88">
                  <c:v>1.0792665910000001</c:v>
                </c:pt>
                <c:pt idx="89">
                  <c:v>1.074531119</c:v>
                </c:pt>
                <c:pt idx="90">
                  <c:v>1.069966513</c:v>
                </c:pt>
                <c:pt idx="91">
                  <c:v>1.0655764569999999</c:v>
                </c:pt>
                <c:pt idx="92">
                  <c:v>1.061363595</c:v>
                </c:pt>
                <c:pt idx="93">
                  <c:v>1.0573295810000001</c:v>
                </c:pt>
                <c:pt idx="94">
                  <c:v>1.0534751330000001</c:v>
                </c:pt>
                <c:pt idx="95">
                  <c:v>1.049800088</c:v>
                </c:pt>
                <c:pt idx="96">
                  <c:v>1.0463034630000001</c:v>
                </c:pt>
                <c:pt idx="97">
                  <c:v>1.042983518</c:v>
                </c:pt>
                <c:pt idx="98">
                  <c:v>1.0398378210000001</c:v>
                </c:pt>
                <c:pt idx="99">
                  <c:v>1.03686331</c:v>
                </c:pt>
                <c:pt idx="100">
                  <c:v>1.034056358</c:v>
                </c:pt>
              </c:numCache>
            </c:numRef>
          </c:val>
        </c:ser>
        <c:ser>
          <c:idx val="27"/>
          <c:order val="27"/>
          <c:val>
            <c:numRef>
              <c:f>Sheet1!$A$28:$CW$28</c:f>
              <c:numCache>
                <c:formatCode>General</c:formatCode>
                <c:ptCount val="101"/>
                <c:pt idx="0">
                  <c:v>1.035139931</c:v>
                </c:pt>
                <c:pt idx="1">
                  <c:v>1.0378594489999999</c:v>
                </c:pt>
                <c:pt idx="2">
                  <c:v>1.04060613</c:v>
                </c:pt>
                <c:pt idx="3">
                  <c:v>1.043293942</c:v>
                </c:pt>
                <c:pt idx="4">
                  <c:v>1.0457964829999991</c:v>
                </c:pt>
                <c:pt idx="5">
                  <c:v>1.0479389800000001</c:v>
                </c:pt>
                <c:pt idx="6">
                  <c:v>1.049494522</c:v>
                </c:pt>
                <c:pt idx="7">
                  <c:v>1.050188388</c:v>
                </c:pt>
                <c:pt idx="8">
                  <c:v>1.0497145699999999</c:v>
                </c:pt>
                <c:pt idx="9">
                  <c:v>1.0477677000000001</c:v>
                </c:pt>
                <c:pt idx="10">
                  <c:v>1.044091163</c:v>
                </c:pt>
                <c:pt idx="11">
                  <c:v>1.038538196</c:v>
                </c:pt>
                <c:pt idx="12">
                  <c:v>1.0311378609999999</c:v>
                </c:pt>
                <c:pt idx="13">
                  <c:v>1.022153109</c:v>
                </c:pt>
                <c:pt idx="14">
                  <c:v>1.0121153730000001</c:v>
                </c:pt>
                <c:pt idx="15">
                  <c:v>1.0018209419999999</c:v>
                </c:pt>
                <c:pt idx="16">
                  <c:v>0.99227953049999995</c:v>
                </c:pt>
                <c:pt idx="17">
                  <c:v>0.9846147743</c:v>
                </c:pt>
                <c:pt idx="18">
                  <c:v>0.97992785319999998</c:v>
                </c:pt>
                <c:pt idx="19">
                  <c:v>0.97914608079999998</c:v>
                </c:pt>
                <c:pt idx="20">
                  <c:v>0.98288476599999997</c:v>
                </c:pt>
                <c:pt idx="21">
                  <c:v>0.99135044530000005</c:v>
                </c:pt>
                <c:pt idx="22">
                  <c:v>1.0043061280000001</c:v>
                </c:pt>
                <c:pt idx="23">
                  <c:v>1.021106136</c:v>
                </c:pt>
                <c:pt idx="24">
                  <c:v>1.0407929520000001</c:v>
                </c:pt>
                <c:pt idx="25">
                  <c:v>1.0622354460000001</c:v>
                </c:pt>
                <c:pt idx="26">
                  <c:v>1.084280369</c:v>
                </c:pt>
                <c:pt idx="27">
                  <c:v>1.1058888170000001</c:v>
                </c:pt>
                <c:pt idx="28">
                  <c:v>1.1262358219999999</c:v>
                </c:pt>
                <c:pt idx="29">
                  <c:v>1.14476187</c:v>
                </c:pt>
                <c:pt idx="30">
                  <c:v>1.1611766210000001</c:v>
                </c:pt>
                <c:pt idx="31">
                  <c:v>1.1754244009999999</c:v>
                </c:pt>
                <c:pt idx="32">
                  <c:v>1.1876262310000001</c:v>
                </c:pt>
                <c:pt idx="33">
                  <c:v>1.1980139510000001</c:v>
                </c:pt>
                <c:pt idx="34">
                  <c:v>1.2068692050000001</c:v>
                </c:pt>
                <c:pt idx="35">
                  <c:v>1.2144754250000001</c:v>
                </c:pt>
                <c:pt idx="36">
                  <c:v>1.221085996</c:v>
                </c:pt>
                <c:pt idx="37">
                  <c:v>1.2269078200000001</c:v>
                </c:pt>
                <c:pt idx="38">
                  <c:v>1.2320970769999999</c:v>
                </c:pt>
                <c:pt idx="39">
                  <c:v>1.236763074</c:v>
                </c:pt>
                <c:pt idx="40">
                  <c:v>1.240976332</c:v>
                </c:pt>
                <c:pt idx="41">
                  <c:v>1.244777953</c:v>
                </c:pt>
                <c:pt idx="42">
                  <c:v>1.248188385</c:v>
                </c:pt>
                <c:pt idx="43">
                  <c:v>1.251214652</c:v>
                </c:pt>
                <c:pt idx="44">
                  <c:v>1.2538557969999999</c:v>
                </c:pt>
                <c:pt idx="45">
                  <c:v>1.2561067050000001</c:v>
                </c:pt>
                <c:pt idx="46">
                  <c:v>1.25796062</c:v>
                </c:pt>
                <c:pt idx="47">
                  <c:v>1.2594107240000001</c:v>
                </c:pt>
                <c:pt idx="48">
                  <c:v>1.2604510819999999</c:v>
                </c:pt>
                <c:pt idx="49">
                  <c:v>1.2610771810000001</c:v>
                </c:pt>
                <c:pt idx="50">
                  <c:v>1.261286234</c:v>
                </c:pt>
                <c:pt idx="51">
                  <c:v>1.2610773310000001</c:v>
                </c:pt>
                <c:pt idx="52">
                  <c:v>1.2604515119999999</c:v>
                </c:pt>
                <c:pt idx="53">
                  <c:v>1.2594117929999991</c:v>
                </c:pt>
                <c:pt idx="54">
                  <c:v>1.2579631490000001</c:v>
                </c:pt>
                <c:pt idx="55">
                  <c:v>1.2561124850000001</c:v>
                </c:pt>
                <c:pt idx="56">
                  <c:v>1.2538685839999999</c:v>
                </c:pt>
                <c:pt idx="57">
                  <c:v>1.2512420319999999</c:v>
                </c:pt>
                <c:pt idx="58">
                  <c:v>1.2482451450000001</c:v>
                </c:pt>
                <c:pt idx="59">
                  <c:v>1.244891865</c:v>
                </c:pt>
                <c:pt idx="60">
                  <c:v>1.241197656</c:v>
                </c:pt>
                <c:pt idx="61">
                  <c:v>1.237179383</c:v>
                </c:pt>
                <c:pt idx="62">
                  <c:v>1.232855187</c:v>
                </c:pt>
                <c:pt idx="63">
                  <c:v>1.228244345</c:v>
                </c:pt>
                <c:pt idx="64">
                  <c:v>1.2233671310000001</c:v>
                </c:pt>
                <c:pt idx="65">
                  <c:v>1.218244664</c:v>
                </c:pt>
                <c:pt idx="66">
                  <c:v>1.2128987600000001</c:v>
                </c:pt>
                <c:pt idx="67">
                  <c:v>1.207351775</c:v>
                </c:pt>
                <c:pt idx="68">
                  <c:v>1.201626453999999</c:v>
                </c:pt>
                <c:pt idx="69">
                  <c:v>1.1957457739999999</c:v>
                </c:pt>
                <c:pt idx="70">
                  <c:v>1.1897327959999999</c:v>
                </c:pt>
                <c:pt idx="71">
                  <c:v>1.183610515</c:v>
                </c:pt>
                <c:pt idx="72">
                  <c:v>1.177401717</c:v>
                </c:pt>
                <c:pt idx="73">
                  <c:v>1.1711288440000001</c:v>
                </c:pt>
                <c:pt idx="74">
                  <c:v>1.1648138649999999</c:v>
                </c:pt>
                <c:pt idx="75">
                  <c:v>1.1584781529999999</c:v>
                </c:pt>
                <c:pt idx="76">
                  <c:v>1.152142373</c:v>
                </c:pt>
                <c:pt idx="77">
                  <c:v>1.145826381</c:v>
                </c:pt>
                <c:pt idx="78">
                  <c:v>1.139549133</c:v>
                </c:pt>
                <c:pt idx="79">
                  <c:v>1.1333285980000001</c:v>
                </c:pt>
                <c:pt idx="80">
                  <c:v>1.1271816969999999</c:v>
                </c:pt>
                <c:pt idx="81">
                  <c:v>1.1211242340000001</c:v>
                </c:pt>
                <c:pt idx="82">
                  <c:v>1.1151708579999999</c:v>
                </c:pt>
                <c:pt idx="83">
                  <c:v>1.1093350200000001</c:v>
                </c:pt>
                <c:pt idx="84">
                  <c:v>1.103628952</c:v>
                </c:pt>
                <c:pt idx="85">
                  <c:v>1.098063649</c:v>
                </c:pt>
                <c:pt idx="86">
                  <c:v>1.092648869</c:v>
                </c:pt>
                <c:pt idx="87">
                  <c:v>1.087393136</c:v>
                </c:pt>
                <c:pt idx="88">
                  <c:v>1.082303756</c:v>
                </c:pt>
                <c:pt idx="89">
                  <c:v>1.07738684</c:v>
                </c:pt>
                <c:pt idx="90">
                  <c:v>1.0726473379999999</c:v>
                </c:pt>
                <c:pt idx="91">
                  <c:v>1.0680890729999999</c:v>
                </c:pt>
                <c:pt idx="92">
                  <c:v>1.0637147920000001</c:v>
                </c:pt>
                <c:pt idx="93">
                  <c:v>1.059526212</c:v>
                </c:pt>
                <c:pt idx="94">
                  <c:v>1.0555240770000001</c:v>
                </c:pt>
                <c:pt idx="95">
                  <c:v>1.051708219</c:v>
                </c:pt>
                <c:pt idx="96">
                  <c:v>1.048077618</c:v>
                </c:pt>
                <c:pt idx="97">
                  <c:v>1.044630467</c:v>
                </c:pt>
                <c:pt idx="98">
                  <c:v>1.0413642400000001</c:v>
                </c:pt>
                <c:pt idx="99">
                  <c:v>1.0382757579999999</c:v>
                </c:pt>
                <c:pt idx="100">
                  <c:v>1.0353612560000001</c:v>
                </c:pt>
              </c:numCache>
            </c:numRef>
          </c:val>
        </c:ser>
        <c:ser>
          <c:idx val="28"/>
          <c:order val="28"/>
          <c:val>
            <c:numRef>
              <c:f>Sheet1!$A$29:$CW$29</c:f>
              <c:numCache>
                <c:formatCode>General</c:formatCode>
                <c:ptCount val="101"/>
                <c:pt idx="0">
                  <c:v>1.036483874</c:v>
                </c:pt>
                <c:pt idx="1">
                  <c:v>1.039352289</c:v>
                </c:pt>
                <c:pt idx="2">
                  <c:v>1.0422859170000001</c:v>
                </c:pt>
                <c:pt idx="3">
                  <c:v>1.045218236</c:v>
                </c:pt>
                <c:pt idx="4">
                  <c:v>1.0480509140000001</c:v>
                </c:pt>
                <c:pt idx="5">
                  <c:v>1.0506475209999999</c:v>
                </c:pt>
                <c:pt idx="6">
                  <c:v>1.052830551</c:v>
                </c:pt>
                <c:pt idx="7">
                  <c:v>1.0543848060000001</c:v>
                </c:pt>
                <c:pt idx="8">
                  <c:v>1.055070336</c:v>
                </c:pt>
                <c:pt idx="9">
                  <c:v>1.0546474619999999</c:v>
                </c:pt>
                <c:pt idx="10">
                  <c:v>1.0529144930000001</c:v>
                </c:pt>
                <c:pt idx="11">
                  <c:v>1.0497556349999999</c:v>
                </c:pt>
                <c:pt idx="12">
                  <c:v>1.0451927160000001</c:v>
                </c:pt>
                <c:pt idx="13">
                  <c:v>1.0394307110000001</c:v>
                </c:pt>
                <c:pt idx="14">
                  <c:v>1.032884865</c:v>
                </c:pt>
                <c:pt idx="15">
                  <c:v>1.0261778420000001</c:v>
                </c:pt>
                <c:pt idx="16">
                  <c:v>1.0200993789999999</c:v>
                </c:pt>
                <c:pt idx="17">
                  <c:v>1.015528252</c:v>
                </c:pt>
                <c:pt idx="18">
                  <c:v>1.0133253069999999</c:v>
                </c:pt>
                <c:pt idx="19">
                  <c:v>1.0142147239999999</c:v>
                </c:pt>
                <c:pt idx="20">
                  <c:v>1.0186756770000001</c:v>
                </c:pt>
                <c:pt idx="21">
                  <c:v>1.02686645</c:v>
                </c:pt>
                <c:pt idx="22">
                  <c:v>1.038597188</c:v>
                </c:pt>
                <c:pt idx="23">
                  <c:v>1.053357235</c:v>
                </c:pt>
                <c:pt idx="24">
                  <c:v>1.070391101</c:v>
                </c:pt>
                <c:pt idx="25">
                  <c:v>1.0888068900000001</c:v>
                </c:pt>
                <c:pt idx="26">
                  <c:v>1.10769513</c:v>
                </c:pt>
                <c:pt idx="27">
                  <c:v>1.1262358219999999</c:v>
                </c:pt>
                <c:pt idx="28">
                  <c:v>1.143776573</c:v>
                </c:pt>
                <c:pt idx="29">
                  <c:v>1.159873028</c:v>
                </c:pt>
                <c:pt idx="30">
                  <c:v>1.1742918179999999</c:v>
                </c:pt>
                <c:pt idx="31">
                  <c:v>1.186983527</c:v>
                </c:pt>
                <c:pt idx="32">
                  <c:v>1.1980372669999999</c:v>
                </c:pt>
                <c:pt idx="33">
                  <c:v>1.207629040999999</c:v>
                </c:pt>
                <c:pt idx="34">
                  <c:v>1.2159739359999999</c:v>
                </c:pt>
                <c:pt idx="35">
                  <c:v>1.2232885</c:v>
                </c:pt>
                <c:pt idx="36">
                  <c:v>1.229765813</c:v>
                </c:pt>
                <c:pt idx="37">
                  <c:v>1.235562636</c:v>
                </c:pt>
                <c:pt idx="38">
                  <c:v>1.2407961270000001</c:v>
                </c:pt>
                <c:pt idx="39">
                  <c:v>1.2455468949999999</c:v>
                </c:pt>
                <c:pt idx="40">
                  <c:v>1.2498653820000001</c:v>
                </c:pt>
                <c:pt idx="41">
                  <c:v>1.253779245</c:v>
                </c:pt>
                <c:pt idx="42">
                  <c:v>1.2573002660000001</c:v>
                </c:pt>
                <c:pt idx="43">
                  <c:v>1.2604300479999999</c:v>
                </c:pt>
                <c:pt idx="44">
                  <c:v>1.263164323</c:v>
                </c:pt>
                <c:pt idx="45">
                  <c:v>1.2654959720000001</c:v>
                </c:pt>
                <c:pt idx="46">
                  <c:v>1.2674170229999999</c:v>
                </c:pt>
                <c:pt idx="47">
                  <c:v>1.268919914</c:v>
                </c:pt>
                <c:pt idx="48">
                  <c:v>1.2699982469999991</c:v>
                </c:pt>
                <c:pt idx="49">
                  <c:v>1.27064723</c:v>
                </c:pt>
                <c:pt idx="50">
                  <c:v>1.270863919</c:v>
                </c:pt>
                <c:pt idx="51">
                  <c:v>1.270647348</c:v>
                </c:pt>
                <c:pt idx="52">
                  <c:v>1.269998585</c:v>
                </c:pt>
                <c:pt idx="53">
                  <c:v>1.268920753</c:v>
                </c:pt>
                <c:pt idx="54">
                  <c:v>1.267419007</c:v>
                </c:pt>
                <c:pt idx="55">
                  <c:v>1.265500506</c:v>
                </c:pt>
                <c:pt idx="56">
                  <c:v>1.263174351</c:v>
                </c:pt>
                <c:pt idx="57">
                  <c:v>1.260451521</c:v>
                </c:pt>
                <c:pt idx="58">
                  <c:v>1.257344781</c:v>
                </c:pt>
                <c:pt idx="59">
                  <c:v>1.2538685839999999</c:v>
                </c:pt>
                <c:pt idx="60">
                  <c:v>1.2500389599999999</c:v>
                </c:pt>
                <c:pt idx="61">
                  <c:v>1.245873394</c:v>
                </c:pt>
                <c:pt idx="62">
                  <c:v>1.2413906910000001</c:v>
                </c:pt>
                <c:pt idx="63">
                  <c:v>1.236610835</c:v>
                </c:pt>
                <c:pt idx="64">
                  <c:v>1.231554842</c:v>
                </c:pt>
                <c:pt idx="65">
                  <c:v>1.2262446069999999</c:v>
                </c:pt>
                <c:pt idx="66">
                  <c:v>1.220702744</c:v>
                </c:pt>
                <c:pt idx="67">
                  <c:v>1.2149524300000001</c:v>
                </c:pt>
                <c:pt idx="68">
                  <c:v>1.209017242</c:v>
                </c:pt>
                <c:pt idx="69">
                  <c:v>1.202921001</c:v>
                </c:pt>
                <c:pt idx="70">
                  <c:v>1.1966876120000001</c:v>
                </c:pt>
                <c:pt idx="71">
                  <c:v>1.190340913</c:v>
                </c:pt>
                <c:pt idx="72">
                  <c:v>1.1839045269999999</c:v>
                </c:pt>
                <c:pt idx="73">
                  <c:v>1.177401717</c:v>
                </c:pt>
                <c:pt idx="74">
                  <c:v>1.1708552569999999</c:v>
                </c:pt>
                <c:pt idx="75">
                  <c:v>1.1642873039999999</c:v>
                </c:pt>
                <c:pt idx="76">
                  <c:v>1.15771928</c:v>
                </c:pt>
                <c:pt idx="77">
                  <c:v>1.151171771</c:v>
                </c:pt>
                <c:pt idx="78">
                  <c:v>1.1446644239999999</c:v>
                </c:pt>
                <c:pt idx="79">
                  <c:v>1.1382158710000001</c:v>
                </c:pt>
                <c:pt idx="80">
                  <c:v>1.1318436489999999</c:v>
                </c:pt>
                <c:pt idx="81">
                  <c:v>1.125564145</c:v>
                </c:pt>
                <c:pt idx="82">
                  <c:v>1.119392543</c:v>
                </c:pt>
                <c:pt idx="83">
                  <c:v>1.113342788</c:v>
                </c:pt>
                <c:pt idx="84">
                  <c:v>1.1074275579999999</c:v>
                </c:pt>
                <c:pt idx="85">
                  <c:v>1.101658255</c:v>
                </c:pt>
                <c:pt idx="86">
                  <c:v>1.0960449919999999</c:v>
                </c:pt>
                <c:pt idx="87">
                  <c:v>1.0905966060000001</c:v>
                </c:pt>
                <c:pt idx="88">
                  <c:v>1.08532067</c:v>
                </c:pt>
                <c:pt idx="89">
                  <c:v>1.080223521</c:v>
                </c:pt>
                <c:pt idx="90">
                  <c:v>1.0753102880000001</c:v>
                </c:pt>
                <c:pt idx="91">
                  <c:v>1.0705849359999999</c:v>
                </c:pt>
                <c:pt idx="92">
                  <c:v>1.0660503109999999</c:v>
                </c:pt>
                <c:pt idx="93">
                  <c:v>1.061708195</c:v>
                </c:pt>
                <c:pt idx="94">
                  <c:v>1.0575593590000001</c:v>
                </c:pt>
                <c:pt idx="95">
                  <c:v>1.0536036280000001</c:v>
                </c:pt>
                <c:pt idx="96">
                  <c:v>1.0498399439999999</c:v>
                </c:pt>
                <c:pt idx="97">
                  <c:v>1.0462664349999999</c:v>
                </c:pt>
                <c:pt idx="98">
                  <c:v>1.0428804819999999</c:v>
                </c:pt>
                <c:pt idx="99">
                  <c:v>1.039678788</c:v>
                </c:pt>
                <c:pt idx="100">
                  <c:v>1.036657452</c:v>
                </c:pt>
              </c:numCache>
            </c:numRef>
          </c:val>
        </c:ser>
        <c:ser>
          <c:idx val="29"/>
          <c:order val="29"/>
          <c:val>
            <c:numRef>
              <c:f>Sheet1!$A$30:$CW$30</c:f>
              <c:numCache>
                <c:formatCode>General</c:formatCode>
                <c:ptCount val="101"/>
                <c:pt idx="0">
                  <c:v>1.037808617</c:v>
                </c:pt>
                <c:pt idx="1">
                  <c:v>1.0408195870000001</c:v>
                </c:pt>
                <c:pt idx="2">
                  <c:v>1.043929801</c:v>
                </c:pt>
                <c:pt idx="3">
                  <c:v>1.047089827</c:v>
                </c:pt>
                <c:pt idx="4">
                  <c:v>1.050225915</c:v>
                </c:pt>
                <c:pt idx="5">
                  <c:v>1.053235197</c:v>
                </c:pt>
                <c:pt idx="6">
                  <c:v>1.055983417</c:v>
                </c:pt>
                <c:pt idx="7">
                  <c:v>1.0583074729999999</c:v>
                </c:pt>
                <c:pt idx="8">
                  <c:v>1.0600252269999999</c:v>
                </c:pt>
                <c:pt idx="9">
                  <c:v>1.060954484</c:v>
                </c:pt>
                <c:pt idx="10">
                  <c:v>1.060941618</c:v>
                </c:pt>
                <c:pt idx="11">
                  <c:v>1.0598979239999999</c:v>
                </c:pt>
                <c:pt idx="12">
                  <c:v>1.057838882</c:v>
                </c:pt>
                <c:pt idx="13">
                  <c:v>1.054918708</c:v>
                </c:pt>
                <c:pt idx="14">
                  <c:v>1.051450939</c:v>
                </c:pt>
                <c:pt idx="15">
                  <c:v>1.047906255</c:v>
                </c:pt>
                <c:pt idx="16">
                  <c:v>1.0448818419999999</c:v>
                </c:pt>
                <c:pt idx="17">
                  <c:v>1.043042136</c:v>
                </c:pt>
                <c:pt idx="18">
                  <c:v>1.0430376100000001</c:v>
                </c:pt>
                <c:pt idx="19">
                  <c:v>1.045414612999999</c:v>
                </c:pt>
                <c:pt idx="20">
                  <c:v>1.050533122</c:v>
                </c:pt>
                <c:pt idx="21">
                  <c:v>1.0585091310000001</c:v>
                </c:pt>
                <c:pt idx="22">
                  <c:v>1.0691939699999999</c:v>
                </c:pt>
                <c:pt idx="23">
                  <c:v>1.082195078</c:v>
                </c:pt>
                <c:pt idx="24">
                  <c:v>1.096933699</c:v>
                </c:pt>
                <c:pt idx="25">
                  <c:v>1.1127272269999999</c:v>
                </c:pt>
                <c:pt idx="26">
                  <c:v>1.1288794529999999</c:v>
                </c:pt>
                <c:pt idx="27">
                  <c:v>1.14476187</c:v>
                </c:pt>
                <c:pt idx="28">
                  <c:v>1.159873028</c:v>
                </c:pt>
                <c:pt idx="29">
                  <c:v>1.1738692630000001</c:v>
                </c:pt>
                <c:pt idx="30">
                  <c:v>1.1865669700000001</c:v>
                </c:pt>
                <c:pt idx="31">
                  <c:v>1.1979221170000001</c:v>
                </c:pt>
                <c:pt idx="32">
                  <c:v>1.207995788999999</c:v>
                </c:pt>
                <c:pt idx="33">
                  <c:v>1.21691503</c:v>
                </c:pt>
                <c:pt idx="34">
                  <c:v>1.2248365800000001</c:v>
                </c:pt>
                <c:pt idx="35">
                  <c:v>1.231918356</c:v>
                </c:pt>
                <c:pt idx="36">
                  <c:v>1.238300567</c:v>
                </c:pt>
                <c:pt idx="37">
                  <c:v>1.244096001</c:v>
                </c:pt>
                <c:pt idx="38">
                  <c:v>1.2493875750000001</c:v>
                </c:pt>
                <c:pt idx="39">
                  <c:v>1.2542306990000001</c:v>
                </c:pt>
                <c:pt idx="40">
                  <c:v>1.2586581619999999</c:v>
                </c:pt>
                <c:pt idx="41">
                  <c:v>1.262685778</c:v>
                </c:pt>
                <c:pt idx="42">
                  <c:v>1.266317669</c:v>
                </c:pt>
                <c:pt idx="43">
                  <c:v>1.269550636</c:v>
                </c:pt>
                <c:pt idx="44">
                  <c:v>1.2723774510000001</c:v>
                </c:pt>
                <c:pt idx="45">
                  <c:v>1.274789189</c:v>
                </c:pt>
                <c:pt idx="46">
                  <c:v>1.276776771</c:v>
                </c:pt>
                <c:pt idx="47">
                  <c:v>1.278331946</c:v>
                </c:pt>
                <c:pt idx="48">
                  <c:v>1.279447883</c:v>
                </c:pt>
                <c:pt idx="49">
                  <c:v>1.280119521</c:v>
                </c:pt>
                <c:pt idx="50">
                  <c:v>1.2803437710000001</c:v>
                </c:pt>
                <c:pt idx="51">
                  <c:v>1.2801196109999999</c:v>
                </c:pt>
                <c:pt idx="52">
                  <c:v>1.2794481390000001</c:v>
                </c:pt>
                <c:pt idx="53">
                  <c:v>1.2783325830000001</c:v>
                </c:pt>
                <c:pt idx="54">
                  <c:v>1.2767782780000001</c:v>
                </c:pt>
                <c:pt idx="55">
                  <c:v>1.274792631</c:v>
                </c:pt>
                <c:pt idx="56">
                  <c:v>1.2723850649999999</c:v>
                </c:pt>
                <c:pt idx="57">
                  <c:v>1.26956694</c:v>
                </c:pt>
                <c:pt idx="58">
                  <c:v>1.2663514680000001</c:v>
                </c:pt>
                <c:pt idx="59">
                  <c:v>1.262753609</c:v>
                </c:pt>
                <c:pt idx="60">
                  <c:v>1.258789954</c:v>
                </c:pt>
                <c:pt idx="61">
                  <c:v>1.2544786000000001</c:v>
                </c:pt>
                <c:pt idx="62">
                  <c:v>1.249839009</c:v>
                </c:pt>
                <c:pt idx="63">
                  <c:v>1.244891865</c:v>
                </c:pt>
                <c:pt idx="64">
                  <c:v>1.2396589200000001</c:v>
                </c:pt>
                <c:pt idx="65">
                  <c:v>1.2341628339999999</c:v>
                </c:pt>
                <c:pt idx="66">
                  <c:v>1.228427014</c:v>
                </c:pt>
                <c:pt idx="67">
                  <c:v>1.2224754470000001</c:v>
                </c:pt>
                <c:pt idx="68">
                  <c:v>1.216332537</c:v>
                </c:pt>
                <c:pt idx="69">
                  <c:v>1.2100229360000001</c:v>
                </c:pt>
                <c:pt idx="70">
                  <c:v>1.2035713880000001</c:v>
                </c:pt>
                <c:pt idx="71">
                  <c:v>1.1970025639999999</c:v>
                </c:pt>
                <c:pt idx="72">
                  <c:v>1.190340913</c:v>
                </c:pt>
                <c:pt idx="73">
                  <c:v>1.183610515</c:v>
                </c:pt>
                <c:pt idx="74">
                  <c:v>1.1768349380000001</c:v>
                </c:pt>
                <c:pt idx="75">
                  <c:v>1.1700371169999999</c:v>
                </c:pt>
                <c:pt idx="76">
                  <c:v>1.1632392220000001</c:v>
                </c:pt>
                <c:pt idx="77">
                  <c:v>1.15646256</c:v>
                </c:pt>
                <c:pt idx="78">
                  <c:v>1.1497274660000001</c:v>
                </c:pt>
                <c:pt idx="79">
                  <c:v>1.143053222</c:v>
                </c:pt>
                <c:pt idx="80">
                  <c:v>1.136457982</c:v>
                </c:pt>
                <c:pt idx="81">
                  <c:v>1.129958705</c:v>
                </c:pt>
                <c:pt idx="82">
                  <c:v>1.123571106</c:v>
                </c:pt>
                <c:pt idx="83">
                  <c:v>1.1173096179999991</c:v>
                </c:pt>
                <c:pt idx="84">
                  <c:v>1.1111873640000001</c:v>
                </c:pt>
                <c:pt idx="85">
                  <c:v>1.1052161439999999</c:v>
                </c:pt>
                <c:pt idx="86">
                  <c:v>1.099406425</c:v>
                </c:pt>
                <c:pt idx="87">
                  <c:v>1.0937673530000001</c:v>
                </c:pt>
                <c:pt idx="88">
                  <c:v>1.088306767</c:v>
                </c:pt>
                <c:pt idx="89">
                  <c:v>1.083031225</c:v>
                </c:pt>
                <c:pt idx="90">
                  <c:v>1.0779460359999999</c:v>
                </c:pt>
                <c:pt idx="91">
                  <c:v>1.0730553039999999</c:v>
                </c:pt>
                <c:pt idx="92">
                  <c:v>1.068361975</c:v>
                </c:pt>
                <c:pt idx="93">
                  <c:v>1.0638678909999999</c:v>
                </c:pt>
                <c:pt idx="94">
                  <c:v>1.059573852</c:v>
                </c:pt>
                <c:pt idx="95">
                  <c:v>1.055479675</c:v>
                </c:pt>
                <c:pt idx="96">
                  <c:v>1.051584268</c:v>
                </c:pt>
                <c:pt idx="97">
                  <c:v>1.0478856919999999</c:v>
                </c:pt>
                <c:pt idx="98">
                  <c:v>1.0443812349999999</c:v>
                </c:pt>
                <c:pt idx="99">
                  <c:v>1.0410674870000001</c:v>
                </c:pt>
                <c:pt idx="100">
                  <c:v>1.037940409</c:v>
                </c:pt>
              </c:numCache>
            </c:numRef>
          </c:val>
        </c:ser>
        <c:ser>
          <c:idx val="30"/>
          <c:order val="30"/>
          <c:val>
            <c:numRef>
              <c:f>Sheet1!$A$31:$CW$31</c:f>
              <c:numCache>
                <c:formatCode>General</c:formatCode>
                <c:ptCount val="101"/>
                <c:pt idx="0">
                  <c:v>1.039108613</c:v>
                </c:pt>
                <c:pt idx="1">
                  <c:v>1.0422546130000001</c:v>
                </c:pt>
                <c:pt idx="2">
                  <c:v>1.045529243999999</c:v>
                </c:pt>
                <c:pt idx="3">
                  <c:v>1.0488973749999999</c:v>
                </c:pt>
                <c:pt idx="4">
                  <c:v>1.052305812</c:v>
                </c:pt>
                <c:pt idx="5">
                  <c:v>1.0556797499999999</c:v>
                </c:pt>
                <c:pt idx="6">
                  <c:v>1.05892108</c:v>
                </c:pt>
                <c:pt idx="7">
                  <c:v>1.0619102389999999</c:v>
                </c:pt>
                <c:pt idx="8">
                  <c:v>1.064513397</c:v>
                </c:pt>
                <c:pt idx="9">
                  <c:v>1.066596393</c:v>
                </c:pt>
                <c:pt idx="10">
                  <c:v>1.06804575</c:v>
                </c:pt>
                <c:pt idx="11">
                  <c:v>1.0687953880000001</c:v>
                </c:pt>
                <c:pt idx="12">
                  <c:v>1.0688554610000001</c:v>
                </c:pt>
                <c:pt idx="13">
                  <c:v>1.0683377430000001</c:v>
                </c:pt>
                <c:pt idx="14">
                  <c:v>1.067470747</c:v>
                </c:pt>
                <c:pt idx="15">
                  <c:v>1.0665981149999999</c:v>
                </c:pt>
                <c:pt idx="16">
                  <c:v>1.0661560880000001</c:v>
                </c:pt>
                <c:pt idx="17">
                  <c:v>1.0666299450000001</c:v>
                </c:pt>
                <c:pt idx="18">
                  <c:v>1.0684943039999999</c:v>
                </c:pt>
                <c:pt idx="19">
                  <c:v>1.072146853</c:v>
                </c:pt>
                <c:pt idx="20">
                  <c:v>1.0778478899999999</c:v>
                </c:pt>
                <c:pt idx="21">
                  <c:v>1.0856779919999999</c:v>
                </c:pt>
                <c:pt idx="22">
                  <c:v>1.0955228180000001</c:v>
                </c:pt>
                <c:pt idx="23">
                  <c:v>1.1070883970000001</c:v>
                </c:pt>
                <c:pt idx="24">
                  <c:v>1.1199435550000001</c:v>
                </c:pt>
                <c:pt idx="25">
                  <c:v>1.133580469</c:v>
                </c:pt>
                <c:pt idx="26">
                  <c:v>1.1474810259999999</c:v>
                </c:pt>
                <c:pt idx="27">
                  <c:v>1.1611766210000001</c:v>
                </c:pt>
                <c:pt idx="28">
                  <c:v>1.1742918179999999</c:v>
                </c:pt>
                <c:pt idx="29">
                  <c:v>1.1865669700000001</c:v>
                </c:pt>
                <c:pt idx="30">
                  <c:v>1.1978599350000001</c:v>
                </c:pt>
                <c:pt idx="31">
                  <c:v>1.208131053</c:v>
                </c:pt>
                <c:pt idx="32">
                  <c:v>1.217417867</c:v>
                </c:pt>
                <c:pt idx="33">
                  <c:v>1.225806382</c:v>
                </c:pt>
                <c:pt idx="34">
                  <c:v>1.233404457</c:v>
                </c:pt>
                <c:pt idx="35">
                  <c:v>1.240320893</c:v>
                </c:pt>
                <c:pt idx="36">
                  <c:v>1.2466515970000001</c:v>
                </c:pt>
                <c:pt idx="37">
                  <c:v>1.252472493</c:v>
                </c:pt>
                <c:pt idx="38">
                  <c:v>1.2578377709999999</c:v>
                </c:pt>
                <c:pt idx="39">
                  <c:v>1.262781674</c:v>
                </c:pt>
                <c:pt idx="40">
                  <c:v>1.2673221320000001</c:v>
                </c:pt>
                <c:pt idx="41">
                  <c:v>1.2714649659999999</c:v>
                </c:pt>
                <c:pt idx="42">
                  <c:v>1.2752078069999999</c:v>
                </c:pt>
                <c:pt idx="43">
                  <c:v>1.278543355</c:v>
                </c:pt>
                <c:pt idx="44">
                  <c:v>1.281461835</c:v>
                </c:pt>
                <c:pt idx="45">
                  <c:v>1.2839527449999999</c:v>
                </c:pt>
                <c:pt idx="46">
                  <c:v>1.286006024</c:v>
                </c:pt>
                <c:pt idx="47">
                  <c:v>1.287612795</c:v>
                </c:pt>
                <c:pt idx="48">
                  <c:v>1.2887658289999999</c:v>
                </c:pt>
                <c:pt idx="49">
                  <c:v>1.2894598159999999</c:v>
                </c:pt>
                <c:pt idx="50">
                  <c:v>1.2896915229999999</c:v>
                </c:pt>
                <c:pt idx="51">
                  <c:v>1.289459881</c:v>
                </c:pt>
                <c:pt idx="52">
                  <c:v>1.2887660169999999</c:v>
                </c:pt>
                <c:pt idx="53">
                  <c:v>1.2876132629999999</c:v>
                </c:pt>
                <c:pt idx="54">
                  <c:v>1.2860071310000001</c:v>
                </c:pt>
                <c:pt idx="55">
                  <c:v>1.2839552759999999</c:v>
                </c:pt>
                <c:pt idx="56">
                  <c:v>1.2814674319999999</c:v>
                </c:pt>
                <c:pt idx="57">
                  <c:v>1.27855534</c:v>
                </c:pt>
                <c:pt idx="58">
                  <c:v>1.2752326519999999</c:v>
                </c:pt>
                <c:pt idx="59">
                  <c:v>1.271514826</c:v>
                </c:pt>
                <c:pt idx="60">
                  <c:v>1.2674190080000001</c:v>
                </c:pt>
                <c:pt idx="61">
                  <c:v>1.262963896</c:v>
                </c:pt>
                <c:pt idx="62">
                  <c:v>1.258169603</c:v>
                </c:pt>
                <c:pt idx="63">
                  <c:v>1.253057503</c:v>
                </c:pt>
                <c:pt idx="64">
                  <c:v>1.247650071</c:v>
                </c:pt>
                <c:pt idx="65">
                  <c:v>1.2419707250000001</c:v>
                </c:pt>
                <c:pt idx="66">
                  <c:v>1.23604365</c:v>
                </c:pt>
                <c:pt idx="67">
                  <c:v>1.229893635</c:v>
                </c:pt>
                <c:pt idx="68">
                  <c:v>1.2235458960000001</c:v>
                </c:pt>
                <c:pt idx="69">
                  <c:v>1.21702591</c:v>
                </c:pt>
                <c:pt idx="70">
                  <c:v>1.210359242</c:v>
                </c:pt>
                <c:pt idx="71">
                  <c:v>1.2035713880000001</c:v>
                </c:pt>
                <c:pt idx="72">
                  <c:v>1.1966876120000001</c:v>
                </c:pt>
                <c:pt idx="73">
                  <c:v>1.1897327959999999</c:v>
                </c:pt>
                <c:pt idx="74">
                  <c:v>1.182731296</c:v>
                </c:pt>
                <c:pt idx="75">
                  <c:v>1.175706809</c:v>
                </c:pt>
                <c:pt idx="76">
                  <c:v>1.1686822459999999</c:v>
                </c:pt>
                <c:pt idx="77">
                  <c:v>1.161679624</c:v>
                </c:pt>
                <c:pt idx="78">
                  <c:v>1.1547199560000001</c:v>
                </c:pt>
                <c:pt idx="79">
                  <c:v>1.1478231679999999</c:v>
                </c:pt>
                <c:pt idx="80">
                  <c:v>1.1410080170000001</c:v>
                </c:pt>
                <c:pt idx="81">
                  <c:v>1.134292028</c:v>
                </c:pt>
                <c:pt idx="82">
                  <c:v>1.1276914419999999</c:v>
                </c:pt>
                <c:pt idx="83">
                  <c:v>1.121221172</c:v>
                </c:pt>
                <c:pt idx="84">
                  <c:v>1.1148947789999999</c:v>
                </c:pt>
                <c:pt idx="85">
                  <c:v>1.1087244549999999</c:v>
                </c:pt>
                <c:pt idx="86">
                  <c:v>1.102721018</c:v>
                </c:pt>
                <c:pt idx="87">
                  <c:v>1.0968939170000001</c:v>
                </c:pt>
                <c:pt idx="88">
                  <c:v>1.091251255</c:v>
                </c:pt>
                <c:pt idx="89">
                  <c:v>1.085799806</c:v>
                </c:pt>
                <c:pt idx="90">
                  <c:v>1.0805450569999999</c:v>
                </c:pt>
                <c:pt idx="91">
                  <c:v>1.075491248999999</c:v>
                </c:pt>
                <c:pt idx="92">
                  <c:v>1.0706414259999999</c:v>
                </c:pt>
                <c:pt idx="93">
                  <c:v>1.0659974919999999</c:v>
                </c:pt>
                <c:pt idx="94">
                  <c:v>1.061560273</c:v>
                </c:pt>
                <c:pt idx="95">
                  <c:v>1.0573295810000001</c:v>
                </c:pt>
                <c:pt idx="96">
                  <c:v>1.053304285999999</c:v>
                </c:pt>
                <c:pt idx="97">
                  <c:v>1.0494823849999999</c:v>
                </c:pt>
                <c:pt idx="98">
                  <c:v>1.045861076</c:v>
                </c:pt>
                <c:pt idx="99">
                  <c:v>1.042436835</c:v>
                </c:pt>
                <c:pt idx="100">
                  <c:v>1.0392054879999999</c:v>
                </c:pt>
              </c:numCache>
            </c:numRef>
          </c:val>
        </c:ser>
        <c:ser>
          <c:idx val="31"/>
          <c:order val="31"/>
          <c:val>
            <c:numRef>
              <c:f>Sheet1!$A$32:$CW$32</c:f>
              <c:numCache>
                <c:formatCode>General</c:formatCode>
                <c:ptCount val="101"/>
                <c:pt idx="0">
                  <c:v>1.0403790420000001</c:v>
                </c:pt>
                <c:pt idx="1">
                  <c:v>1.043652061</c:v>
                </c:pt>
                <c:pt idx="2">
                  <c:v>1.0470783560000001</c:v>
                </c:pt>
                <c:pt idx="3">
                  <c:v>1.0506342630000001</c:v>
                </c:pt>
                <c:pt idx="4">
                  <c:v>1.0542830540000001</c:v>
                </c:pt>
                <c:pt idx="5">
                  <c:v>1.0579723940000001</c:v>
                </c:pt>
                <c:pt idx="6">
                  <c:v>1.061633107</c:v>
                </c:pt>
                <c:pt idx="7">
                  <c:v>1.065180469</c:v>
                </c:pt>
                <c:pt idx="8">
                  <c:v>1.0685193049999999</c:v>
                </c:pt>
                <c:pt idx="9">
                  <c:v>1.0715538760000001</c:v>
                </c:pt>
                <c:pt idx="10">
                  <c:v>1.07420282</c:v>
                </c:pt>
                <c:pt idx="11">
                  <c:v>1.076418138</c:v>
                </c:pt>
                <c:pt idx="12">
                  <c:v>1.078205699</c:v>
                </c:pt>
                <c:pt idx="13">
                  <c:v>1.0796432890000001</c:v>
                </c:pt>
                <c:pt idx="14">
                  <c:v>1.0808913550000001</c:v>
                </c:pt>
                <c:pt idx="15">
                  <c:v>1.082191849</c:v>
                </c:pt>
                <c:pt idx="16">
                  <c:v>1.083852188</c:v>
                </c:pt>
                <c:pt idx="17">
                  <c:v>1.086214247</c:v>
                </c:pt>
                <c:pt idx="18">
                  <c:v>1.0896118770000001</c:v>
                </c:pt>
                <c:pt idx="19">
                  <c:v>1.094323741</c:v>
                </c:pt>
                <c:pt idx="20">
                  <c:v>1.1005303040000001</c:v>
                </c:pt>
                <c:pt idx="21">
                  <c:v>1.108283707</c:v>
                </c:pt>
                <c:pt idx="22">
                  <c:v>1.1174969729999999</c:v>
                </c:pt>
                <c:pt idx="23">
                  <c:v>1.1279549010000001</c:v>
                </c:pt>
                <c:pt idx="24">
                  <c:v>1.139344277</c:v>
                </c:pt>
                <c:pt idx="25">
                  <c:v>1.151296995</c:v>
                </c:pt>
                <c:pt idx="26">
                  <c:v>1.163437305</c:v>
                </c:pt>
                <c:pt idx="27">
                  <c:v>1.1754244009999999</c:v>
                </c:pt>
                <c:pt idx="28">
                  <c:v>1.186983527</c:v>
                </c:pt>
                <c:pt idx="29">
                  <c:v>1.1979221170000001</c:v>
                </c:pt>
                <c:pt idx="30">
                  <c:v>1.208131053</c:v>
                </c:pt>
                <c:pt idx="31">
                  <c:v>1.2175740269999999</c:v>
                </c:pt>
                <c:pt idx="32">
                  <c:v>1.2262695960000001</c:v>
                </c:pt>
                <c:pt idx="33">
                  <c:v>1.234270779</c:v>
                </c:pt>
                <c:pt idx="34">
                  <c:v>1.24164618</c:v>
                </c:pt>
                <c:pt idx="35">
                  <c:v>1.248465151</c:v>
                </c:pt>
                <c:pt idx="36">
                  <c:v>1.254788011</c:v>
                </c:pt>
                <c:pt idx="37">
                  <c:v>1.2606610469999999</c:v>
                </c:pt>
                <c:pt idx="38">
                  <c:v>1.2661153270000001</c:v>
                </c:pt>
                <c:pt idx="39">
                  <c:v>1.271168026</c:v>
                </c:pt>
                <c:pt idx="40">
                  <c:v>1.275825064</c:v>
                </c:pt>
                <c:pt idx="41">
                  <c:v>1.2800841430000001</c:v>
                </c:pt>
                <c:pt idx="42">
                  <c:v>1.2839375959999999</c:v>
                </c:pt>
                <c:pt idx="43">
                  <c:v>1.2873747369999999</c:v>
                </c:pt>
                <c:pt idx="44">
                  <c:v>1.2903836639999999</c:v>
                </c:pt>
                <c:pt idx="45">
                  <c:v>1.292952535</c:v>
                </c:pt>
                <c:pt idx="46">
                  <c:v>1.29507043</c:v>
                </c:pt>
                <c:pt idx="47">
                  <c:v>1.2967279190000001</c:v>
                </c:pt>
                <c:pt idx="48">
                  <c:v>1.2979174060000001</c:v>
                </c:pt>
                <c:pt idx="49">
                  <c:v>1.2986333489999999</c:v>
                </c:pt>
                <c:pt idx="50">
                  <c:v>1.2988723849999999</c:v>
                </c:pt>
                <c:pt idx="51">
                  <c:v>1.2986333960000001</c:v>
                </c:pt>
                <c:pt idx="52">
                  <c:v>1.29791754</c:v>
                </c:pt>
                <c:pt idx="53">
                  <c:v>1.2967282520000001</c:v>
                </c:pt>
                <c:pt idx="54">
                  <c:v>1.295071217999999</c:v>
                </c:pt>
                <c:pt idx="55">
                  <c:v>1.292954336</c:v>
                </c:pt>
                <c:pt idx="56">
                  <c:v>1.290387647</c:v>
                </c:pt>
                <c:pt idx="57">
                  <c:v>1.287383266</c:v>
                </c:pt>
                <c:pt idx="58">
                  <c:v>1.2839552759999999</c:v>
                </c:pt>
                <c:pt idx="59">
                  <c:v>1.280119625</c:v>
                </c:pt>
                <c:pt idx="60">
                  <c:v>1.2758940030000001</c:v>
                </c:pt>
                <c:pt idx="61">
                  <c:v>1.2712977009999999</c:v>
                </c:pt>
                <c:pt idx="62">
                  <c:v>1.2663514680000001</c:v>
                </c:pt>
                <c:pt idx="63">
                  <c:v>1.2610773559999999</c:v>
                </c:pt>
                <c:pt idx="64">
                  <c:v>1.255498553</c:v>
                </c:pt>
                <c:pt idx="65">
                  <c:v>1.249639218</c:v>
                </c:pt>
                <c:pt idx="66">
                  <c:v>1.2435243030000001</c:v>
                </c:pt>
                <c:pt idx="67">
                  <c:v>1.237179383</c:v>
                </c:pt>
                <c:pt idx="68">
                  <c:v>1.2306304729999999</c:v>
                </c:pt>
                <c:pt idx="69">
                  <c:v>1.223903856</c:v>
                </c:pt>
                <c:pt idx="70">
                  <c:v>1.21702591</c:v>
                </c:pt>
                <c:pt idx="71">
                  <c:v>1.2100229360000001</c:v>
                </c:pt>
                <c:pt idx="72">
                  <c:v>1.202921001</c:v>
                </c:pt>
                <c:pt idx="73">
                  <c:v>1.1957457739999999</c:v>
                </c:pt>
                <c:pt idx="74">
                  <c:v>1.1885223840000001</c:v>
                </c:pt>
                <c:pt idx="75">
                  <c:v>1.1812752769999999</c:v>
                </c:pt>
                <c:pt idx="76">
                  <c:v>1.1740280940000001</c:v>
                </c:pt>
                <c:pt idx="77">
                  <c:v>1.1668035459999999</c:v>
                </c:pt>
                <c:pt idx="78">
                  <c:v>1.159623313</c:v>
                </c:pt>
                <c:pt idx="79">
                  <c:v>1.152507953</c:v>
                </c:pt>
                <c:pt idx="80">
                  <c:v>1.1454768179999999</c:v>
                </c:pt>
                <c:pt idx="81">
                  <c:v>1.138547988</c:v>
                </c:pt>
                <c:pt idx="82">
                  <c:v>1.1317382170000001</c:v>
                </c:pt>
                <c:pt idx="83">
                  <c:v>1.1250628920000001</c:v>
                </c:pt>
                <c:pt idx="84">
                  <c:v>1.1185360040000001</c:v>
                </c:pt>
                <c:pt idx="85">
                  <c:v>1.1121701310000001</c:v>
                </c:pt>
                <c:pt idx="86">
                  <c:v>1.105976434</c:v>
                </c:pt>
                <c:pt idx="87">
                  <c:v>1.0999646620000001</c:v>
                </c:pt>
                <c:pt idx="88">
                  <c:v>1.094143173</c:v>
                </c:pt>
                <c:pt idx="89">
                  <c:v>1.0885189580000001</c:v>
                </c:pt>
                <c:pt idx="90">
                  <c:v>1.083097677</c:v>
                </c:pt>
                <c:pt idx="91">
                  <c:v>1.077883704</c:v>
                </c:pt>
                <c:pt idx="92">
                  <c:v>1.072880182</c:v>
                </c:pt>
                <c:pt idx="93">
                  <c:v>1.0680890729999999</c:v>
                </c:pt>
                <c:pt idx="94">
                  <c:v>1.06351123</c:v>
                </c:pt>
                <c:pt idx="95">
                  <c:v>1.05914646</c:v>
                </c:pt>
                <c:pt idx="96">
                  <c:v>1.0549935960000001</c:v>
                </c:pt>
                <c:pt idx="97">
                  <c:v>1.0510505720000001</c:v>
                </c:pt>
                <c:pt idx="98">
                  <c:v>1.0473144969999999</c:v>
                </c:pt>
                <c:pt idx="99">
                  <c:v>1.0437817359999999</c:v>
                </c:pt>
                <c:pt idx="100">
                  <c:v>1.0404479820000001</c:v>
                </c:pt>
              </c:numCache>
            </c:numRef>
          </c:val>
        </c:ser>
        <c:ser>
          <c:idx val="32"/>
          <c:order val="32"/>
          <c:val>
            <c:numRef>
              <c:f>Sheet1!$A$33:$CW$33</c:f>
              <c:numCache>
                <c:formatCode>General</c:formatCode>
                <c:ptCount val="101"/>
                <c:pt idx="0">
                  <c:v>1.041615642</c:v>
                </c:pt>
                <c:pt idx="1">
                  <c:v>1.045007708</c:v>
                </c:pt>
                <c:pt idx="2">
                  <c:v>1.048573253</c:v>
                </c:pt>
                <c:pt idx="3">
                  <c:v>1.0522974430000001</c:v>
                </c:pt>
                <c:pt idx="4">
                  <c:v>1.056156216</c:v>
                </c:pt>
                <c:pt idx="5">
                  <c:v>1.060114502</c:v>
                </c:pt>
                <c:pt idx="6">
                  <c:v>1.064125346</c:v>
                </c:pt>
                <c:pt idx="7">
                  <c:v>1.0681307790000001</c:v>
                </c:pt>
                <c:pt idx="8">
                  <c:v>1.0720652939999999</c:v>
                </c:pt>
                <c:pt idx="9">
                  <c:v>1.0758626440000001</c:v>
                </c:pt>
                <c:pt idx="10">
                  <c:v>1.079466104</c:v>
                </c:pt>
                <c:pt idx="11">
                  <c:v>1.082841535</c:v>
                </c:pt>
                <c:pt idx="12">
                  <c:v>1.085991487999999</c:v>
                </c:pt>
                <c:pt idx="13">
                  <c:v>1.088967622</c:v>
                </c:pt>
                <c:pt idx="14">
                  <c:v>1.0918780910000001</c:v>
                </c:pt>
                <c:pt idx="15">
                  <c:v>1.0948867339999999</c:v>
                </c:pt>
                <c:pt idx="16">
                  <c:v>1.0982020189999999</c:v>
                </c:pt>
                <c:pt idx="17">
                  <c:v>1.102055671</c:v>
                </c:pt>
                <c:pt idx="18">
                  <c:v>1.1066734009999999</c:v>
                </c:pt>
                <c:pt idx="19">
                  <c:v>1.1122424209999999</c:v>
                </c:pt>
                <c:pt idx="20">
                  <c:v>1.1188818110000001</c:v>
                </c:pt>
                <c:pt idx="21">
                  <c:v>1.1266217780000001</c:v>
                </c:pt>
                <c:pt idx="22">
                  <c:v>1.1353962339999999</c:v>
                </c:pt>
                <c:pt idx="23">
                  <c:v>1.145050315</c:v>
                </c:pt>
                <c:pt idx="24">
                  <c:v>1.155361227</c:v>
                </c:pt>
                <c:pt idx="25">
                  <c:v>1.1660679679999999</c:v>
                </c:pt>
                <c:pt idx="26">
                  <c:v>1.1769039219999999</c:v>
                </c:pt>
                <c:pt idx="27">
                  <c:v>1.1876262310000001</c:v>
                </c:pt>
                <c:pt idx="28">
                  <c:v>1.1980372669999999</c:v>
                </c:pt>
                <c:pt idx="29">
                  <c:v>1.207995788999999</c:v>
                </c:pt>
                <c:pt idx="30">
                  <c:v>1.217417867</c:v>
                </c:pt>
                <c:pt idx="31">
                  <c:v>1.2262695960000001</c:v>
                </c:pt>
                <c:pt idx="32">
                  <c:v>1.2345547880000001</c:v>
                </c:pt>
                <c:pt idx="33">
                  <c:v>1.2423009739999999</c:v>
                </c:pt>
                <c:pt idx="34">
                  <c:v>1.24954645</c:v>
                </c:pt>
                <c:pt idx="35">
                  <c:v>1.2563301250000001</c:v>
                </c:pt>
                <c:pt idx="36">
                  <c:v>1.26268483</c:v>
                </c:pt>
                <c:pt idx="37">
                  <c:v>1.268633943</c:v>
                </c:pt>
                <c:pt idx="38">
                  <c:v>1.2741906279999999</c:v>
                </c:pt>
                <c:pt idx="39">
                  <c:v>1.2793588060000001</c:v>
                </c:pt>
                <c:pt idx="40">
                  <c:v>1.2841350359999999</c:v>
                </c:pt>
                <c:pt idx="41">
                  <c:v>1.2885106559999999</c:v>
                </c:pt>
                <c:pt idx="42">
                  <c:v>1.292473803</c:v>
                </c:pt>
                <c:pt idx="43">
                  <c:v>1.296011083</c:v>
                </c:pt>
                <c:pt idx="44">
                  <c:v>1.2991088550000001</c:v>
                </c:pt>
                <c:pt idx="45">
                  <c:v>1.3017541560000001</c:v>
                </c:pt>
                <c:pt idx="46">
                  <c:v>1.3039353330000001</c:v>
                </c:pt>
                <c:pt idx="47">
                  <c:v>1.305642462</c:v>
                </c:pt>
                <c:pt idx="48">
                  <c:v>1.306867617</c:v>
                </c:pt>
                <c:pt idx="49">
                  <c:v>1.3076050400000001</c:v>
                </c:pt>
                <c:pt idx="50">
                  <c:v>1.307851246</c:v>
                </c:pt>
                <c:pt idx="51">
                  <c:v>1.307605073</c:v>
                </c:pt>
                <c:pt idx="52">
                  <c:v>1.306867709</c:v>
                </c:pt>
                <c:pt idx="53">
                  <c:v>1.3056426910000001</c:v>
                </c:pt>
                <c:pt idx="54">
                  <c:v>1.3039358759999999</c:v>
                </c:pt>
                <c:pt idx="55">
                  <c:v>1.301755397</c:v>
                </c:pt>
                <c:pt idx="56">
                  <c:v>1.299111599</c:v>
                </c:pt>
                <c:pt idx="57">
                  <c:v>1.2960169589999999</c:v>
                </c:pt>
                <c:pt idx="58">
                  <c:v>1.2924859829999999</c:v>
                </c:pt>
                <c:pt idx="59">
                  <c:v>1.2885351009999999</c:v>
                </c:pt>
                <c:pt idx="60">
                  <c:v>1.2841825309999999</c:v>
                </c:pt>
                <c:pt idx="61">
                  <c:v>1.2794481440000001</c:v>
                </c:pt>
                <c:pt idx="62">
                  <c:v>1.2743533149999999</c:v>
                </c:pt>
                <c:pt idx="63">
                  <c:v>1.2689207549999999</c:v>
                </c:pt>
                <c:pt idx="64">
                  <c:v>1.263174351</c:v>
                </c:pt>
                <c:pt idx="65">
                  <c:v>1.257138987</c:v>
                </c:pt>
                <c:pt idx="66">
                  <c:v>1.250840366</c:v>
                </c:pt>
                <c:pt idx="67">
                  <c:v>1.2443048290000001</c:v>
                </c:pt>
                <c:pt idx="68">
                  <c:v>1.237559174</c:v>
                </c:pt>
                <c:pt idx="69">
                  <c:v>1.2306304729999999</c:v>
                </c:pt>
                <c:pt idx="70">
                  <c:v>1.2235458960000001</c:v>
                </c:pt>
                <c:pt idx="71">
                  <c:v>1.216332537</c:v>
                </c:pt>
                <c:pt idx="72">
                  <c:v>1.209017242</c:v>
                </c:pt>
                <c:pt idx="73">
                  <c:v>1.201626453999999</c:v>
                </c:pt>
                <c:pt idx="74">
                  <c:v>1.1941860550000001</c:v>
                </c:pt>
                <c:pt idx="75">
                  <c:v>1.1867212279999999</c:v>
                </c:pt>
                <c:pt idx="76">
                  <c:v>1.1792563220000001</c:v>
                </c:pt>
                <c:pt idx="77">
                  <c:v>1.1718147299999999</c:v>
                </c:pt>
                <c:pt idx="78">
                  <c:v>1.1644187859999999</c:v>
                </c:pt>
                <c:pt idx="79">
                  <c:v>1.157089663</c:v>
                </c:pt>
                <c:pt idx="80">
                  <c:v>1.1498472959999999</c:v>
                </c:pt>
                <c:pt idx="81">
                  <c:v>1.1427103059999999</c:v>
                </c:pt>
                <c:pt idx="82">
                  <c:v>1.1356959529999999</c:v>
                </c:pt>
                <c:pt idx="83">
                  <c:v>1.1288200859999999</c:v>
                </c:pt>
                <c:pt idx="84">
                  <c:v>1.122097114</c:v>
                </c:pt>
                <c:pt idx="85">
                  <c:v>1.115539995</c:v>
                </c:pt>
                <c:pt idx="86">
                  <c:v>1.109160224</c:v>
                </c:pt>
                <c:pt idx="87">
                  <c:v>1.1029678439999999</c:v>
                </c:pt>
                <c:pt idx="88">
                  <c:v>1.0969714639999999</c:v>
                </c:pt>
                <c:pt idx="89">
                  <c:v>1.0911782830000001</c:v>
                </c:pt>
                <c:pt idx="90">
                  <c:v>1.0855941330000001</c:v>
                </c:pt>
                <c:pt idx="91">
                  <c:v>1.080223521</c:v>
                </c:pt>
                <c:pt idx="92">
                  <c:v>1.0750696799999999</c:v>
                </c:pt>
                <c:pt idx="93">
                  <c:v>1.0701346350000001</c:v>
                </c:pt>
                <c:pt idx="94">
                  <c:v>1.065419262</c:v>
                </c:pt>
                <c:pt idx="95">
                  <c:v>1.060923364</c:v>
                </c:pt>
                <c:pt idx="96">
                  <c:v>1.0566457380000001</c:v>
                </c:pt>
                <c:pt idx="97">
                  <c:v>1.052584255</c:v>
                </c:pt>
                <c:pt idx="98">
                  <c:v>1.04873594</c:v>
                </c:pt>
                <c:pt idx="99">
                  <c:v>1.045097046</c:v>
                </c:pt>
                <c:pt idx="100">
                  <c:v>1.0416631380000001</c:v>
                </c:pt>
              </c:numCache>
            </c:numRef>
          </c:val>
        </c:ser>
        <c:ser>
          <c:idx val="33"/>
          <c:order val="33"/>
          <c:val>
            <c:numRef>
              <c:f>Sheet1!$A$34:$CW$34</c:f>
              <c:numCache>
                <c:formatCode>General</c:formatCode>
                <c:ptCount val="101"/>
                <c:pt idx="0">
                  <c:v>1.0428145129999999</c:v>
                </c:pt>
                <c:pt idx="1">
                  <c:v>1.046318021</c:v>
                </c:pt>
                <c:pt idx="2">
                  <c:v>1.050011322</c:v>
                </c:pt>
                <c:pt idx="3">
                  <c:v>1.0538861239999999</c:v>
                </c:pt>
                <c:pt idx="4">
                  <c:v>1.0579277330000001</c:v>
                </c:pt>
                <c:pt idx="5">
                  <c:v>1.0621138320000001</c:v>
                </c:pt>
                <c:pt idx="6">
                  <c:v>1.0664138750000001</c:v>
                </c:pt>
                <c:pt idx="7">
                  <c:v>1.0707896299999999</c:v>
                </c:pt>
                <c:pt idx="8">
                  <c:v>1.0751974790000001</c:v>
                </c:pt>
                <c:pt idx="9">
                  <c:v>1.0795929179999999</c:v>
                </c:pt>
                <c:pt idx="10">
                  <c:v>1.0839373839999999</c:v>
                </c:pt>
                <c:pt idx="11">
                  <c:v>1.0882069350000001</c:v>
                </c:pt>
                <c:pt idx="12">
                  <c:v>1.0924016459999999</c:v>
                </c:pt>
                <c:pt idx="13">
                  <c:v>1.096553863</c:v>
                </c:pt>
                <c:pt idx="14">
                  <c:v>1.100733121</c:v>
                </c:pt>
                <c:pt idx="15">
                  <c:v>1.1050455859999999</c:v>
                </c:pt>
                <c:pt idx="16">
                  <c:v>1.109626671</c:v>
                </c:pt>
                <c:pt idx="17">
                  <c:v>1.1146267759999999</c:v>
                </c:pt>
                <c:pt idx="18">
                  <c:v>1.120191763</c:v>
                </c:pt>
                <c:pt idx="19">
                  <c:v>1.12644129</c:v>
                </c:pt>
                <c:pt idx="20">
                  <c:v>1.133449052</c:v>
                </c:pt>
                <c:pt idx="21">
                  <c:v>1.141228959</c:v>
                </c:pt>
                <c:pt idx="22">
                  <c:v>1.1497302</c:v>
                </c:pt>
                <c:pt idx="23">
                  <c:v>1.158842283</c:v>
                </c:pt>
                <c:pt idx="24">
                  <c:v>1.1684089529999999</c:v>
                </c:pt>
                <c:pt idx="25">
                  <c:v>1.178248059</c:v>
                </c:pt>
                <c:pt idx="26">
                  <c:v>1.1881733189999999</c:v>
                </c:pt>
                <c:pt idx="27">
                  <c:v>1.1980139510000001</c:v>
                </c:pt>
                <c:pt idx="28">
                  <c:v>1.207629040999999</c:v>
                </c:pt>
                <c:pt idx="29">
                  <c:v>1.21691503</c:v>
                </c:pt>
                <c:pt idx="30">
                  <c:v>1.225806382</c:v>
                </c:pt>
                <c:pt idx="31">
                  <c:v>1.234270779</c:v>
                </c:pt>
                <c:pt idx="32">
                  <c:v>1.2423009739999999</c:v>
                </c:pt>
                <c:pt idx="33">
                  <c:v>1.249905507</c:v>
                </c:pt>
                <c:pt idx="34">
                  <c:v>1.257100138</c:v>
                </c:pt>
                <c:pt idx="35">
                  <c:v>1.2639011330000001</c:v>
                </c:pt>
                <c:pt idx="36">
                  <c:v>1.270320868</c:v>
                </c:pt>
                <c:pt idx="37">
                  <c:v>1.276365647</c:v>
                </c:pt>
                <c:pt idx="38">
                  <c:v>1.2820352559999999</c:v>
                </c:pt>
                <c:pt idx="39">
                  <c:v>1.287323679</c:v>
                </c:pt>
                <c:pt idx="40">
                  <c:v>1.2922204100000001</c:v>
                </c:pt>
                <c:pt idx="41">
                  <c:v>1.296711948</c:v>
                </c:pt>
                <c:pt idx="42">
                  <c:v>1.3007831990000001</c:v>
                </c:pt>
                <c:pt idx="43">
                  <c:v>1.3044186440000001</c:v>
                </c:pt>
                <c:pt idx="44">
                  <c:v>1.3076032479999991</c:v>
                </c:pt>
                <c:pt idx="45">
                  <c:v>1.3103231209999999</c:v>
                </c:pt>
                <c:pt idx="46">
                  <c:v>1.3125659810000001</c:v>
                </c:pt>
                <c:pt idx="47">
                  <c:v>1.314321472</c:v>
                </c:pt>
                <c:pt idx="48">
                  <c:v>1.3155813670000001</c:v>
                </c:pt>
                <c:pt idx="49">
                  <c:v>1.3163397100000001</c:v>
                </c:pt>
                <c:pt idx="50">
                  <c:v>1.3165928979999999</c:v>
                </c:pt>
                <c:pt idx="51">
                  <c:v>1.316339731</c:v>
                </c:pt>
                <c:pt idx="52">
                  <c:v>1.315581428</c:v>
                </c:pt>
                <c:pt idx="53">
                  <c:v>1.314321625</c:v>
                </c:pt>
                <c:pt idx="54">
                  <c:v>1.3125663430000001</c:v>
                </c:pt>
                <c:pt idx="55">
                  <c:v>1.310323948</c:v>
                </c:pt>
                <c:pt idx="56">
                  <c:v>1.3076050779999999</c:v>
                </c:pt>
                <c:pt idx="57">
                  <c:v>1.3044225629999999</c:v>
                </c:pt>
                <c:pt idx="58">
                  <c:v>1.3007913230000001</c:v>
                </c:pt>
                <c:pt idx="59">
                  <c:v>1.2967282529999991</c:v>
                </c:pt>
                <c:pt idx="60">
                  <c:v>1.2922520879999999</c:v>
                </c:pt>
                <c:pt idx="61">
                  <c:v>1.287383266</c:v>
                </c:pt>
                <c:pt idx="62">
                  <c:v>1.282143765</c:v>
                </c:pt>
                <c:pt idx="63">
                  <c:v>1.276556944</c:v>
                </c:pt>
                <c:pt idx="64">
                  <c:v>1.270647367</c:v>
                </c:pt>
                <c:pt idx="65">
                  <c:v>1.264440625</c:v>
                </c:pt>
                <c:pt idx="66">
                  <c:v>1.2579631499999999</c:v>
                </c:pt>
                <c:pt idx="67">
                  <c:v>1.2512420319999999</c:v>
                </c:pt>
                <c:pt idx="68">
                  <c:v>1.2443048290000001</c:v>
                </c:pt>
                <c:pt idx="69">
                  <c:v>1.237179383</c:v>
                </c:pt>
                <c:pt idx="70">
                  <c:v>1.229893635</c:v>
                </c:pt>
                <c:pt idx="71">
                  <c:v>1.2224754470000001</c:v>
                </c:pt>
                <c:pt idx="72">
                  <c:v>1.2149524300000001</c:v>
                </c:pt>
                <c:pt idx="73">
                  <c:v>1.207351775</c:v>
                </c:pt>
                <c:pt idx="74">
                  <c:v>1.1997001009999999</c:v>
                </c:pt>
                <c:pt idx="75">
                  <c:v>1.192023305</c:v>
                </c:pt>
                <c:pt idx="76">
                  <c:v>1.184346428</c:v>
                </c:pt>
                <c:pt idx="77">
                  <c:v>1.1766935270000001</c:v>
                </c:pt>
                <c:pt idx="78">
                  <c:v>1.1690875700000001</c:v>
                </c:pt>
                <c:pt idx="79">
                  <c:v>1.161550332</c:v>
                </c:pt>
                <c:pt idx="80">
                  <c:v>1.154102312</c:v>
                </c:pt>
                <c:pt idx="81">
                  <c:v>1.1467626630000001</c:v>
                </c:pt>
                <c:pt idx="82">
                  <c:v>1.139549133</c:v>
                </c:pt>
                <c:pt idx="83">
                  <c:v>1.13247802</c:v>
                </c:pt>
                <c:pt idx="84">
                  <c:v>1.125564145</c:v>
                </c:pt>
                <c:pt idx="85">
                  <c:v>1.1188208319999999</c:v>
                </c:pt>
                <c:pt idx="86">
                  <c:v>1.112259903</c:v>
                </c:pt>
                <c:pt idx="87">
                  <c:v>1.1058916860000001</c:v>
                </c:pt>
                <c:pt idx="88">
                  <c:v>1.0997250350000001</c:v>
                </c:pt>
                <c:pt idx="89">
                  <c:v>1.0937673530000001</c:v>
                </c:pt>
                <c:pt idx="90">
                  <c:v>1.088024637</c:v>
                </c:pt>
                <c:pt idx="91">
                  <c:v>1.082501522</c:v>
                </c:pt>
                <c:pt idx="92">
                  <c:v>1.077201335</c:v>
                </c:pt>
                <c:pt idx="93">
                  <c:v>1.0721261559999999</c:v>
                </c:pt>
                <c:pt idx="94">
                  <c:v>1.067276887</c:v>
                </c:pt>
                <c:pt idx="95">
                  <c:v>1.0626533250000001</c:v>
                </c:pt>
                <c:pt idx="96">
                  <c:v>1.0582542319999999</c:v>
                </c:pt>
                <c:pt idx="97">
                  <c:v>1.0540774209999999</c:v>
                </c:pt>
                <c:pt idx="98">
                  <c:v>1.0501198300000001</c:v>
                </c:pt>
                <c:pt idx="99">
                  <c:v>1.046377608</c:v>
                </c:pt>
                <c:pt idx="100">
                  <c:v>1.042846191</c:v>
                </c:pt>
              </c:numCache>
            </c:numRef>
          </c:val>
        </c:ser>
        <c:ser>
          <c:idx val="34"/>
          <c:order val="34"/>
          <c:val>
            <c:numRef>
              <c:f>Sheet1!$A$35:$CW$35</c:f>
              <c:numCache>
                <c:formatCode>General</c:formatCode>
                <c:ptCount val="101"/>
                <c:pt idx="0">
                  <c:v>1.043971939</c:v>
                </c:pt>
                <c:pt idx="1">
                  <c:v>1.047579805</c:v>
                </c:pt>
                <c:pt idx="2">
                  <c:v>1.051390549</c:v>
                </c:pt>
                <c:pt idx="3">
                  <c:v>1.055400554</c:v>
                </c:pt>
                <c:pt idx="4">
                  <c:v>1.059601799</c:v>
                </c:pt>
                <c:pt idx="5">
                  <c:v>1.063981042</c:v>
                </c:pt>
                <c:pt idx="6">
                  <c:v>1.0685193909999999</c:v>
                </c:pt>
                <c:pt idx="7">
                  <c:v>1.073192631</c:v>
                </c:pt>
                <c:pt idx="8">
                  <c:v>1.077972675</c:v>
                </c:pt>
                <c:pt idx="9">
                  <c:v>1.0828304440000001</c:v>
                </c:pt>
                <c:pt idx="10">
                  <c:v>1.0877402410000001</c:v>
                </c:pt>
                <c:pt idx="11">
                  <c:v>1.092685342</c:v>
                </c:pt>
                <c:pt idx="12">
                  <c:v>1.097664027</c:v>
                </c:pt>
                <c:pt idx="13">
                  <c:v>1.1026948999999999</c:v>
                </c:pt>
                <c:pt idx="14">
                  <c:v>1.107820037</c:v>
                </c:pt>
                <c:pt idx="15">
                  <c:v>1.113104619</c:v>
                </c:pt>
                <c:pt idx="16">
                  <c:v>1.118632147</c:v>
                </c:pt>
                <c:pt idx="17">
                  <c:v>1.124495233</c:v>
                </c:pt>
                <c:pt idx="18">
                  <c:v>1.1307829840000001</c:v>
                </c:pt>
                <c:pt idx="19">
                  <c:v>1.1375670179999999</c:v>
                </c:pt>
                <c:pt idx="20">
                  <c:v>1.14488871</c:v>
                </c:pt>
                <c:pt idx="21">
                  <c:v>1.15275028</c:v>
                </c:pt>
                <c:pt idx="22">
                  <c:v>1.16111162</c:v>
                </c:pt>
                <c:pt idx="23">
                  <c:v>1.169893574</c:v>
                </c:pt>
                <c:pt idx="24">
                  <c:v>1.1789869479999999</c:v>
                </c:pt>
                <c:pt idx="25">
                  <c:v>1.1882653729999999</c:v>
                </c:pt>
                <c:pt idx="26">
                  <c:v>1.1975993970000001</c:v>
                </c:pt>
                <c:pt idx="27">
                  <c:v>1.2068692050000001</c:v>
                </c:pt>
                <c:pt idx="28">
                  <c:v>1.2159739359999999</c:v>
                </c:pt>
                <c:pt idx="29">
                  <c:v>1.2248365800000001</c:v>
                </c:pt>
                <c:pt idx="30">
                  <c:v>1.233404457</c:v>
                </c:pt>
                <c:pt idx="31">
                  <c:v>1.24164618</c:v>
                </c:pt>
                <c:pt idx="32">
                  <c:v>1.24954645</c:v>
                </c:pt>
                <c:pt idx="33">
                  <c:v>1.257100138</c:v>
                </c:pt>
                <c:pt idx="34">
                  <c:v>1.264306811</c:v>
                </c:pt>
                <c:pt idx="35">
                  <c:v>1.271166469</c:v>
                </c:pt>
                <c:pt idx="36">
                  <c:v>1.277676783</c:v>
                </c:pt>
                <c:pt idx="37">
                  <c:v>1.2838317530000001</c:v>
                </c:pt>
                <c:pt idx="38">
                  <c:v>1.289621487</c:v>
                </c:pt>
                <c:pt idx="39">
                  <c:v>1.2950327429999999</c:v>
                </c:pt>
                <c:pt idx="40">
                  <c:v>1.300049835</c:v>
                </c:pt>
                <c:pt idx="41">
                  <c:v>1.30465567</c:v>
                </c:pt>
                <c:pt idx="42">
                  <c:v>1.308832717</c:v>
                </c:pt>
                <c:pt idx="43">
                  <c:v>1.3125638129999999</c:v>
                </c:pt>
                <c:pt idx="44">
                  <c:v>1.315832814</c:v>
                </c:pt>
                <c:pt idx="45">
                  <c:v>1.3186250660000001</c:v>
                </c:pt>
                <c:pt idx="46">
                  <c:v>1.320927749</c:v>
                </c:pt>
                <c:pt idx="47">
                  <c:v>1.3227301220000001</c:v>
                </c:pt>
                <c:pt idx="48">
                  <c:v>1.3240236869999999</c:v>
                </c:pt>
                <c:pt idx="49">
                  <c:v>1.3248023019999999</c:v>
                </c:pt>
                <c:pt idx="50">
                  <c:v>1.325062258</c:v>
                </c:pt>
                <c:pt idx="51">
                  <c:v>1.324802316</c:v>
                </c:pt>
                <c:pt idx="52">
                  <c:v>1.3240237269999999</c:v>
                </c:pt>
                <c:pt idx="53">
                  <c:v>1.322730221</c:v>
                </c:pt>
                <c:pt idx="54">
                  <c:v>1.320927983</c:v>
                </c:pt>
                <c:pt idx="55">
                  <c:v>1.3186256000000001</c:v>
                </c:pt>
                <c:pt idx="56">
                  <c:v>1.3158339960000001</c:v>
                </c:pt>
                <c:pt idx="57">
                  <c:v>1.3125663430000001</c:v>
                </c:pt>
                <c:pt idx="58">
                  <c:v>1.3088379619999999</c:v>
                </c:pt>
                <c:pt idx="59">
                  <c:v>1.3046661980000001</c:v>
                </c:pt>
                <c:pt idx="60">
                  <c:v>1.3000702900000001</c:v>
                </c:pt>
                <c:pt idx="61">
                  <c:v>1.295071217999999</c:v>
                </c:pt>
                <c:pt idx="62">
                  <c:v>1.289691552999999</c:v>
                </c:pt>
                <c:pt idx="63">
                  <c:v>1.2839552759999999</c:v>
                </c:pt>
                <c:pt idx="64">
                  <c:v>1.2778876079999999</c:v>
                </c:pt>
                <c:pt idx="65">
                  <c:v>1.271514826</c:v>
                </c:pt>
                <c:pt idx="66">
                  <c:v>1.2648640689999999</c:v>
                </c:pt>
                <c:pt idx="67">
                  <c:v>1.2579631499999999</c:v>
                </c:pt>
                <c:pt idx="68">
                  <c:v>1.250840366</c:v>
                </c:pt>
                <c:pt idx="69">
                  <c:v>1.2435243030000001</c:v>
                </c:pt>
                <c:pt idx="70">
                  <c:v>1.23604365</c:v>
                </c:pt>
                <c:pt idx="71">
                  <c:v>1.228427014</c:v>
                </c:pt>
                <c:pt idx="72">
                  <c:v>1.220702744</c:v>
                </c:pt>
                <c:pt idx="73">
                  <c:v>1.2128987600000001</c:v>
                </c:pt>
                <c:pt idx="74">
                  <c:v>1.205042392</c:v>
                </c:pt>
                <c:pt idx="75">
                  <c:v>1.1971602290000001</c:v>
                </c:pt>
                <c:pt idx="76">
                  <c:v>1.189277983</c:v>
                </c:pt>
                <c:pt idx="77">
                  <c:v>1.1814203560000001</c:v>
                </c:pt>
                <c:pt idx="78">
                  <c:v>1.1736109269999999</c:v>
                </c:pt>
                <c:pt idx="79">
                  <c:v>1.165872056</c:v>
                </c:pt>
                <c:pt idx="80">
                  <c:v>1.15822479</c:v>
                </c:pt>
                <c:pt idx="81">
                  <c:v>1.1506887939999999</c:v>
                </c:pt>
                <c:pt idx="82">
                  <c:v>1.143282291</c:v>
                </c:pt>
                <c:pt idx="83">
                  <c:v>1.136022015</c:v>
                </c:pt>
                <c:pt idx="84">
                  <c:v>1.1289231829999999</c:v>
                </c:pt>
                <c:pt idx="85">
                  <c:v>1.1219994760000001</c:v>
                </c:pt>
                <c:pt idx="86">
                  <c:v>1.115263031</c:v>
                </c:pt>
                <c:pt idx="87">
                  <c:v>1.1087244549999999</c:v>
                </c:pt>
                <c:pt idx="88">
                  <c:v>1.1023928359999999</c:v>
                </c:pt>
                <c:pt idx="89">
                  <c:v>1.096275777</c:v>
                </c:pt>
                <c:pt idx="90">
                  <c:v>1.0903794339999999</c:v>
                </c:pt>
                <c:pt idx="91">
                  <c:v>1.0847085670000001</c:v>
                </c:pt>
                <c:pt idx="92">
                  <c:v>1.0792665910000001</c:v>
                </c:pt>
                <c:pt idx="93">
                  <c:v>1.0740556429999999</c:v>
                </c:pt>
                <c:pt idx="94">
                  <c:v>1.0690766490000001</c:v>
                </c:pt>
                <c:pt idx="95">
                  <c:v>1.064329399</c:v>
                </c:pt>
                <c:pt idx="96">
                  <c:v>1.0598126240000001</c:v>
                </c:pt>
                <c:pt idx="97">
                  <c:v>1.0555240770000001</c:v>
                </c:pt>
                <c:pt idx="98">
                  <c:v>1.051460614</c:v>
                </c:pt>
                <c:pt idx="99">
                  <c:v>1.0476182810000001</c:v>
                </c:pt>
                <c:pt idx="100">
                  <c:v>1.043992394</c:v>
                </c:pt>
              </c:numCache>
            </c:numRef>
          </c:val>
        </c:ser>
        <c:ser>
          <c:idx val="35"/>
          <c:order val="35"/>
          <c:val>
            <c:numRef>
              <c:f>Sheet1!$A$36:$CW$36</c:f>
              <c:numCache>
                <c:formatCode>General</c:formatCode>
                <c:ptCount val="101"/>
                <c:pt idx="0">
                  <c:v>1.045084259</c:v>
                </c:pt>
                <c:pt idx="1">
                  <c:v>1.0487899279999999</c:v>
                </c:pt>
                <c:pt idx="2">
                  <c:v>1.0527089949999999</c:v>
                </c:pt>
                <c:pt idx="3">
                  <c:v>1.056841073</c:v>
                </c:pt>
                <c:pt idx="4">
                  <c:v>1.0611827309999999</c:v>
                </c:pt>
                <c:pt idx="5">
                  <c:v>1.065726948</c:v>
                </c:pt>
                <c:pt idx="6">
                  <c:v>1.0704628119999999</c:v>
                </c:pt>
                <c:pt idx="7">
                  <c:v>1.0753756940000001</c:v>
                </c:pt>
                <c:pt idx="8">
                  <c:v>1.08044812</c:v>
                </c:pt>
                <c:pt idx="9">
                  <c:v>1.08566154</c:v>
                </c:pt>
                <c:pt idx="10">
                  <c:v>1.090999037</c:v>
                </c:pt>
                <c:pt idx="11">
                  <c:v>1.09644879</c:v>
                </c:pt>
                <c:pt idx="12">
                  <c:v>1.1020078209999999</c:v>
                </c:pt>
                <c:pt idx="13">
                  <c:v>1.107685295</c:v>
                </c:pt>
                <c:pt idx="14">
                  <c:v>1.1135044759999999</c:v>
                </c:pt>
                <c:pt idx="15">
                  <c:v>1.1195024739999999</c:v>
                </c:pt>
                <c:pt idx="16">
                  <c:v>1.1257272469999999</c:v>
                </c:pt>
                <c:pt idx="17">
                  <c:v>1.132231832</c:v>
                </c:pt>
                <c:pt idx="18">
                  <c:v>1.139066463</c:v>
                </c:pt>
                <c:pt idx="19">
                  <c:v>1.146269821</c:v>
                </c:pt>
                <c:pt idx="20">
                  <c:v>1.1538610789999999</c:v>
                </c:pt>
                <c:pt idx="21">
                  <c:v>1.1618343360000001</c:v>
                </c:pt>
                <c:pt idx="22">
                  <c:v>1.1701566539999999</c:v>
                </c:pt>
                <c:pt idx="23">
                  <c:v>1.1787701290000001</c:v>
                </c:pt>
                <c:pt idx="24">
                  <c:v>1.187597561</c:v>
                </c:pt>
                <c:pt idx="25">
                  <c:v>1.196550521</c:v>
                </c:pt>
                <c:pt idx="26">
                  <c:v>1.205538202999999</c:v>
                </c:pt>
                <c:pt idx="27">
                  <c:v>1.2144754250000001</c:v>
                </c:pt>
                <c:pt idx="28">
                  <c:v>1.2232885</c:v>
                </c:pt>
                <c:pt idx="29">
                  <c:v>1.231918356</c:v>
                </c:pt>
                <c:pt idx="30">
                  <c:v>1.240320893</c:v>
                </c:pt>
                <c:pt idx="31">
                  <c:v>1.248465151</c:v>
                </c:pt>
                <c:pt idx="32">
                  <c:v>1.2563301250000001</c:v>
                </c:pt>
                <c:pt idx="33">
                  <c:v>1.2639011330000001</c:v>
                </c:pt>
                <c:pt idx="34">
                  <c:v>1.271166469</c:v>
                </c:pt>
                <c:pt idx="35">
                  <c:v>1.2781148170000001</c:v>
                </c:pt>
                <c:pt idx="36">
                  <c:v>1.2847335959999999</c:v>
                </c:pt>
                <c:pt idx="37">
                  <c:v>1.291008197</c:v>
                </c:pt>
                <c:pt idx="38">
                  <c:v>1.2969219299999999</c:v>
                </c:pt>
                <c:pt idx="39">
                  <c:v>1.3024564279999999</c:v>
                </c:pt>
                <c:pt idx="40">
                  <c:v>1.307592291</c:v>
                </c:pt>
                <c:pt idx="41">
                  <c:v>1.312309809</c:v>
                </c:pt>
                <c:pt idx="42">
                  <c:v>1.316589628</c:v>
                </c:pt>
                <c:pt idx="43">
                  <c:v>1.320413327</c:v>
                </c:pt>
                <c:pt idx="44">
                  <c:v>1.3237638730000001</c:v>
                </c:pt>
                <c:pt idx="45">
                  <c:v>1.32662598</c:v>
                </c:pt>
                <c:pt idx="46">
                  <c:v>1.3289863630000001</c:v>
                </c:pt>
                <c:pt idx="47">
                  <c:v>1.33083394</c:v>
                </c:pt>
                <c:pt idx="48">
                  <c:v>1.3321599630000001</c:v>
                </c:pt>
                <c:pt idx="49">
                  <c:v>1.33295812</c:v>
                </c:pt>
                <c:pt idx="50">
                  <c:v>1.333224599</c:v>
                </c:pt>
                <c:pt idx="51">
                  <c:v>1.332958128</c:v>
                </c:pt>
                <c:pt idx="52">
                  <c:v>1.3321599879999999</c:v>
                </c:pt>
                <c:pt idx="53">
                  <c:v>1.330834002</c:v>
                </c:pt>
                <c:pt idx="54">
                  <c:v>1.32898651</c:v>
                </c:pt>
                <c:pt idx="55">
                  <c:v>1.3266263140000001</c:v>
                </c:pt>
                <c:pt idx="56">
                  <c:v>1.3237646119999991</c:v>
                </c:pt>
                <c:pt idx="57">
                  <c:v>1.3204149089999999</c:v>
                </c:pt>
                <c:pt idx="58">
                  <c:v>1.3165929080000001</c:v>
                </c:pt>
                <c:pt idx="59">
                  <c:v>1.3123163900000001</c:v>
                </c:pt>
                <c:pt idx="60">
                  <c:v>1.3076050779999999</c:v>
                </c:pt>
                <c:pt idx="61">
                  <c:v>1.3024804800000001</c:v>
                </c:pt>
                <c:pt idx="62">
                  <c:v>1.2969657299999999</c:v>
                </c:pt>
                <c:pt idx="63">
                  <c:v>1.291085415</c:v>
                </c:pt>
                <c:pt idx="64">
                  <c:v>1.2848653880000001</c:v>
                </c:pt>
                <c:pt idx="65">
                  <c:v>1.278332585</c:v>
                </c:pt>
                <c:pt idx="66">
                  <c:v>1.271514826</c:v>
                </c:pt>
                <c:pt idx="67">
                  <c:v>1.264440625</c:v>
                </c:pt>
                <c:pt idx="68">
                  <c:v>1.257138987</c:v>
                </c:pt>
                <c:pt idx="69">
                  <c:v>1.249639218</c:v>
                </c:pt>
                <c:pt idx="70">
                  <c:v>1.2419707250000001</c:v>
                </c:pt>
                <c:pt idx="71">
                  <c:v>1.2341628339999999</c:v>
                </c:pt>
                <c:pt idx="72">
                  <c:v>1.2262446069999999</c:v>
                </c:pt>
                <c:pt idx="73">
                  <c:v>1.218244664</c:v>
                </c:pt>
                <c:pt idx="74">
                  <c:v>1.2101910220000001</c:v>
                </c:pt>
                <c:pt idx="75">
                  <c:v>1.2021109379999999</c:v>
                </c:pt>
                <c:pt idx="76">
                  <c:v>1.194030768</c:v>
                </c:pt>
                <c:pt idx="77">
                  <c:v>1.185975835</c:v>
                </c:pt>
                <c:pt idx="78">
                  <c:v>1.1779703109999999</c:v>
                </c:pt>
                <c:pt idx="79">
                  <c:v>1.1700371169999999</c:v>
                </c:pt>
                <c:pt idx="80">
                  <c:v>1.162197827</c:v>
                </c:pt>
                <c:pt idx="81">
                  <c:v>1.154472602</c:v>
                </c:pt>
                <c:pt idx="82">
                  <c:v>1.1468801200000001</c:v>
                </c:pt>
                <c:pt idx="83">
                  <c:v>1.1394375379999999</c:v>
                </c:pt>
                <c:pt idx="84">
                  <c:v>1.1321604540000001</c:v>
                </c:pt>
                <c:pt idx="85">
                  <c:v>1.1250628920000001</c:v>
                </c:pt>
                <c:pt idx="86">
                  <c:v>1.1181572950000001</c:v>
                </c:pt>
                <c:pt idx="87">
                  <c:v>1.111454535</c:v>
                </c:pt>
                <c:pt idx="88">
                  <c:v>1.1049639280000001</c:v>
                </c:pt>
                <c:pt idx="89">
                  <c:v>1.098693269</c:v>
                </c:pt>
                <c:pt idx="90">
                  <c:v>1.092648869</c:v>
                </c:pt>
                <c:pt idx="91">
                  <c:v>1.086835606</c:v>
                </c:pt>
                <c:pt idx="92">
                  <c:v>1.081256982</c:v>
                </c:pt>
                <c:pt idx="93">
                  <c:v>1.075915186</c:v>
                </c:pt>
                <c:pt idx="94">
                  <c:v>1.070811169</c:v>
                </c:pt>
                <c:pt idx="95">
                  <c:v>1.0659447150000001</c:v>
                </c:pt>
                <c:pt idx="96">
                  <c:v>1.0613145239999999</c:v>
                </c:pt>
                <c:pt idx="97">
                  <c:v>1.0569182909999999</c:v>
                </c:pt>
                <c:pt idx="98">
                  <c:v>1.0527527940000001</c:v>
                </c:pt>
                <c:pt idx="99">
                  <c:v>1.04881398</c:v>
                </c:pt>
                <c:pt idx="100">
                  <c:v>1.045097046</c:v>
                </c:pt>
              </c:numCache>
            </c:numRef>
          </c:val>
        </c:ser>
        <c:ser>
          <c:idx val="36"/>
          <c:order val="36"/>
          <c:val>
            <c:numRef>
              <c:f>Sheet1!$A$37:$CW$37</c:f>
              <c:numCache>
                <c:formatCode>General</c:formatCode>
                <c:ptCount val="101"/>
                <c:pt idx="0">
                  <c:v>1.04614779</c:v>
                </c:pt>
                <c:pt idx="1">
                  <c:v>1.0499451470000001</c:v>
                </c:pt>
                <c:pt idx="2">
                  <c:v>1.053964458999999</c:v>
                </c:pt>
                <c:pt idx="3">
                  <c:v>1.0582075</c:v>
                </c:pt>
                <c:pt idx="4">
                  <c:v>1.0626738899999999</c:v>
                </c:pt>
                <c:pt idx="5">
                  <c:v>1.0673607249999999</c:v>
                </c:pt>
                <c:pt idx="6">
                  <c:v>1.0722623680000001</c:v>
                </c:pt>
                <c:pt idx="7">
                  <c:v>1.077370508</c:v>
                </c:pt>
                <c:pt idx="8">
                  <c:v>1.0826746599999999</c:v>
                </c:pt>
                <c:pt idx="9">
                  <c:v>1.088163201</c:v>
                </c:pt>
                <c:pt idx="10">
                  <c:v>1.0938249760000001</c:v>
                </c:pt>
                <c:pt idx="11">
                  <c:v>1.099651366</c:v>
                </c:pt>
                <c:pt idx="12">
                  <c:v>1.1056385289999999</c:v>
                </c:pt>
                <c:pt idx="13">
                  <c:v>1.1117893729999999</c:v>
                </c:pt>
                <c:pt idx="14">
                  <c:v>1.1181147149999999</c:v>
                </c:pt>
                <c:pt idx="15">
                  <c:v>1.1246331169999999</c:v>
                </c:pt>
                <c:pt idx="16">
                  <c:v>1.131369058</c:v>
                </c:pt>
                <c:pt idx="17">
                  <c:v>1.138349429</c:v>
                </c:pt>
                <c:pt idx="18">
                  <c:v>1.1455987670000001</c:v>
                </c:pt>
                <c:pt idx="19">
                  <c:v>1.1531339570000001</c:v>
                </c:pt>
                <c:pt idx="20">
                  <c:v>1.160959426</c:v>
                </c:pt>
                <c:pt idx="21">
                  <c:v>1.16906379</c:v>
                </c:pt>
                <c:pt idx="22">
                  <c:v>1.1774186820000001</c:v>
                </c:pt>
                <c:pt idx="23">
                  <c:v>1.1859800359999999</c:v>
                </c:pt>
                <c:pt idx="24">
                  <c:v>1.194691543</c:v>
                </c:pt>
                <c:pt idx="25">
                  <c:v>1.2034895750000001</c:v>
                </c:pt>
                <c:pt idx="26">
                  <c:v>1.2123085849999999</c:v>
                </c:pt>
                <c:pt idx="27">
                  <c:v>1.221085996</c:v>
                </c:pt>
                <c:pt idx="28">
                  <c:v>1.229765813</c:v>
                </c:pt>
                <c:pt idx="29">
                  <c:v>1.238300567</c:v>
                </c:pt>
                <c:pt idx="30">
                  <c:v>1.2466515970000001</c:v>
                </c:pt>
                <c:pt idx="31">
                  <c:v>1.254788011</c:v>
                </c:pt>
                <c:pt idx="32">
                  <c:v>1.26268483</c:v>
                </c:pt>
                <c:pt idx="33">
                  <c:v>1.270320868</c:v>
                </c:pt>
                <c:pt idx="34">
                  <c:v>1.277676783</c:v>
                </c:pt>
                <c:pt idx="35">
                  <c:v>1.2847335959999999</c:v>
                </c:pt>
                <c:pt idx="36">
                  <c:v>1.291471764</c:v>
                </c:pt>
                <c:pt idx="37">
                  <c:v>1.2978708109999999</c:v>
                </c:pt>
                <c:pt idx="38">
                  <c:v>1.3039093690000001</c:v>
                </c:pt>
                <c:pt idx="39">
                  <c:v>1.3095655070000001</c:v>
                </c:pt>
                <c:pt idx="40">
                  <c:v>1.3148172039999999</c:v>
                </c:pt>
                <c:pt idx="41">
                  <c:v>1.3196428520000001</c:v>
                </c:pt>
                <c:pt idx="42">
                  <c:v>1.3240217430000001</c:v>
                </c:pt>
                <c:pt idx="43">
                  <c:v>1.327934478</c:v>
                </c:pt>
                <c:pt idx="44">
                  <c:v>1.331363313</c:v>
                </c:pt>
                <c:pt idx="45">
                  <c:v>1.3342924270000001</c:v>
                </c:pt>
                <c:pt idx="46">
                  <c:v>1.336708134</c:v>
                </c:pt>
                <c:pt idx="47">
                  <c:v>1.3385990400000001</c:v>
                </c:pt>
                <c:pt idx="48">
                  <c:v>1.3399561710000001</c:v>
                </c:pt>
                <c:pt idx="49">
                  <c:v>1.3407730550000001</c:v>
                </c:pt>
                <c:pt idx="50">
                  <c:v>1.341045786</c:v>
                </c:pt>
                <c:pt idx="51">
                  <c:v>1.3407730600000001</c:v>
                </c:pt>
                <c:pt idx="52">
                  <c:v>1.339956186</c:v>
                </c:pt>
                <c:pt idx="53">
                  <c:v>1.3385990780000001</c:v>
                </c:pt>
                <c:pt idx="54">
                  <c:v>1.3367082219999999</c:v>
                </c:pt>
                <c:pt idx="55">
                  <c:v>1.33429263</c:v>
                </c:pt>
                <c:pt idx="56">
                  <c:v>1.3313637599999999</c:v>
                </c:pt>
                <c:pt idx="57">
                  <c:v>1.3279354350000001</c:v>
                </c:pt>
                <c:pt idx="58">
                  <c:v>1.3240237269999999</c:v>
                </c:pt>
                <c:pt idx="59">
                  <c:v>1.3196468349999999</c:v>
                </c:pt>
                <c:pt idx="60">
                  <c:v>1.314824942</c:v>
                </c:pt>
                <c:pt idx="61">
                  <c:v>1.3095800639999999</c:v>
                </c:pt>
                <c:pt idx="62">
                  <c:v>1.3039358759999999</c:v>
                </c:pt>
                <c:pt idx="63">
                  <c:v>1.2979175430000001</c:v>
                </c:pt>
                <c:pt idx="64">
                  <c:v>1.291551524</c:v>
                </c:pt>
                <c:pt idx="65">
                  <c:v>1.2848653880000001</c:v>
                </c:pt>
                <c:pt idx="66">
                  <c:v>1.2778876079999999</c:v>
                </c:pt>
                <c:pt idx="67">
                  <c:v>1.270647367</c:v>
                </c:pt>
                <c:pt idx="68">
                  <c:v>1.263174351</c:v>
                </c:pt>
                <c:pt idx="69">
                  <c:v>1.255498553</c:v>
                </c:pt>
                <c:pt idx="70">
                  <c:v>1.247650071</c:v>
                </c:pt>
                <c:pt idx="71">
                  <c:v>1.2396589200000001</c:v>
                </c:pt>
                <c:pt idx="72">
                  <c:v>1.231554842</c:v>
                </c:pt>
                <c:pt idx="73">
                  <c:v>1.2233671310000001</c:v>
                </c:pt>
                <c:pt idx="74">
                  <c:v>1.21512446</c:v>
                </c:pt>
                <c:pt idx="75">
                  <c:v>1.2068547270000001</c:v>
                </c:pt>
                <c:pt idx="76">
                  <c:v>1.198584906</c:v>
                </c:pt>
                <c:pt idx="77">
                  <c:v>1.190340913</c:v>
                </c:pt>
                <c:pt idx="78">
                  <c:v>1.18214749</c:v>
                </c:pt>
                <c:pt idx="79">
                  <c:v>1.1740280940000001</c:v>
                </c:pt>
                <c:pt idx="80">
                  <c:v>1.166004807</c:v>
                </c:pt>
                <c:pt idx="81">
                  <c:v>1.1580982609999999</c:v>
                </c:pt>
                <c:pt idx="82">
                  <c:v>1.1503275749999999</c:v>
                </c:pt>
                <c:pt idx="83">
                  <c:v>1.1427103059999999</c:v>
                </c:pt>
                <c:pt idx="84">
                  <c:v>1.1352624200000001</c:v>
                </c:pt>
                <c:pt idx="85">
                  <c:v>1.12799827</c:v>
                </c:pt>
                <c:pt idx="86">
                  <c:v>1.1209305899999999</c:v>
                </c:pt>
                <c:pt idx="87">
                  <c:v>1.114070508</c:v>
                </c:pt>
                <c:pt idx="88">
                  <c:v>1.1074275579999999</c:v>
                </c:pt>
                <c:pt idx="89">
                  <c:v>1.10100972</c:v>
                </c:pt>
                <c:pt idx="90">
                  <c:v>1.09482345</c:v>
                </c:pt>
                <c:pt idx="91">
                  <c:v>1.0888737429999999</c:v>
                </c:pt>
                <c:pt idx="92">
                  <c:v>1.083164182</c:v>
                </c:pt>
                <c:pt idx="93">
                  <c:v>1.0776970079999999</c:v>
                </c:pt>
                <c:pt idx="94">
                  <c:v>1.072473193</c:v>
                </c:pt>
                <c:pt idx="95">
                  <c:v>1.0674925179999999</c:v>
                </c:pt>
                <c:pt idx="96">
                  <c:v>1.0627536500000001</c:v>
                </c:pt>
                <c:pt idx="97">
                  <c:v>1.0582542319999999</c:v>
                </c:pt>
                <c:pt idx="98">
                  <c:v>1.0539909670000001</c:v>
                </c:pt>
                <c:pt idx="99">
                  <c:v>1.0499597030000001</c:v>
                </c:pt>
                <c:pt idx="100">
                  <c:v>1.0461555279999999</c:v>
                </c:pt>
              </c:numCache>
            </c:numRef>
          </c:val>
        </c:ser>
        <c:ser>
          <c:idx val="37"/>
          <c:order val="37"/>
          <c:val>
            <c:numRef>
              <c:f>Sheet1!$A$38:$CW$38</c:f>
              <c:numCache>
                <c:formatCode>General</c:formatCode>
                <c:ptCount val="101"/>
                <c:pt idx="0">
                  <c:v>1.047158799</c:v>
                </c:pt>
                <c:pt idx="1">
                  <c:v>1.051042043</c:v>
                </c:pt>
                <c:pt idx="2">
                  <c:v>1.0551543269999999</c:v>
                </c:pt>
                <c:pt idx="3">
                  <c:v>1.059498831</c:v>
                </c:pt>
                <c:pt idx="4">
                  <c:v>1.0640771419999999</c:v>
                </c:pt>
                <c:pt idx="5">
                  <c:v>1.068888997</c:v>
                </c:pt>
                <c:pt idx="6">
                  <c:v>1.07393212</c:v>
                </c:pt>
                <c:pt idx="7">
                  <c:v>1.0792022219999999</c:v>
                </c:pt>
                <c:pt idx="8">
                  <c:v>1.084693256</c:v>
                </c:pt>
                <c:pt idx="9">
                  <c:v>1.090397989</c:v>
                </c:pt>
                <c:pt idx="10">
                  <c:v>1.0963089079999999</c:v>
                </c:pt>
                <c:pt idx="11">
                  <c:v>1.1024194</c:v>
                </c:pt>
                <c:pt idx="12">
                  <c:v>1.1087250369999999</c:v>
                </c:pt>
                <c:pt idx="13">
                  <c:v>1.115224708</c:v>
                </c:pt>
                <c:pt idx="14">
                  <c:v>1.121921274</c:v>
                </c:pt>
                <c:pt idx="15">
                  <c:v>1.128821453</c:v>
                </c:pt>
                <c:pt idx="16">
                  <c:v>1.1359347360000001</c:v>
                </c:pt>
                <c:pt idx="17">
                  <c:v>1.143271328</c:v>
                </c:pt>
                <c:pt idx="18">
                  <c:v>1.150839347</c:v>
                </c:pt>
                <c:pt idx="19">
                  <c:v>1.1586417280000001</c:v>
                </c:pt>
                <c:pt idx="20">
                  <c:v>1.16667341</c:v>
                </c:pt>
                <c:pt idx="21">
                  <c:v>1.174919388</c:v>
                </c:pt>
                <c:pt idx="22">
                  <c:v>1.1833540490000001</c:v>
                </c:pt>
                <c:pt idx="23">
                  <c:v>1.191941948</c:v>
                </c:pt>
                <c:pt idx="24">
                  <c:v>1.2006398659999999</c:v>
                </c:pt>
                <c:pt idx="25">
                  <c:v>1.209399739</c:v>
                </c:pt>
                <c:pt idx="26">
                  <c:v>1.218171865</c:v>
                </c:pt>
                <c:pt idx="27">
                  <c:v>1.2269078200000001</c:v>
                </c:pt>
                <c:pt idx="28">
                  <c:v>1.235562636</c:v>
                </c:pt>
                <c:pt idx="29">
                  <c:v>1.244096001</c:v>
                </c:pt>
                <c:pt idx="30">
                  <c:v>1.252472493</c:v>
                </c:pt>
                <c:pt idx="31">
                  <c:v>1.2606610469999999</c:v>
                </c:pt>
                <c:pt idx="32">
                  <c:v>1.268633943</c:v>
                </c:pt>
                <c:pt idx="33">
                  <c:v>1.276365647</c:v>
                </c:pt>
                <c:pt idx="34">
                  <c:v>1.2838317530000001</c:v>
                </c:pt>
                <c:pt idx="35">
                  <c:v>1.291008197</c:v>
                </c:pt>
                <c:pt idx="36">
                  <c:v>1.2978708109999999</c:v>
                </c:pt>
                <c:pt idx="37">
                  <c:v>1.3043951819999999</c:v>
                </c:pt>
                <c:pt idx="38">
                  <c:v>1.3105567760000001</c:v>
                </c:pt>
                <c:pt idx="39">
                  <c:v>1.3163312060000001</c:v>
                </c:pt>
                <c:pt idx="40">
                  <c:v>1.321694600999999</c:v>
                </c:pt>
                <c:pt idx="41">
                  <c:v>1.3266239799999999</c:v>
                </c:pt>
                <c:pt idx="42">
                  <c:v>1.3310976130000001</c:v>
                </c:pt>
                <c:pt idx="43">
                  <c:v>1.335095334</c:v>
                </c:pt>
                <c:pt idx="44">
                  <c:v>1.338598816</c:v>
                </c:pt>
                <c:pt idx="45">
                  <c:v>1.3415917799999999</c:v>
                </c:pt>
                <c:pt idx="46">
                  <c:v>1.3440601839999999</c:v>
                </c:pt>
                <c:pt idx="47">
                  <c:v>1.345992356</c:v>
                </c:pt>
                <c:pt idx="48">
                  <c:v>1.3473791100000001</c:v>
                </c:pt>
                <c:pt idx="49">
                  <c:v>1.3482138269999999</c:v>
                </c:pt>
                <c:pt idx="50">
                  <c:v>1.3484925109999999</c:v>
                </c:pt>
                <c:pt idx="51">
                  <c:v>1.3482138299999999</c:v>
                </c:pt>
                <c:pt idx="52">
                  <c:v>1.347379119</c:v>
                </c:pt>
                <c:pt idx="53">
                  <c:v>1.345992378</c:v>
                </c:pt>
                <c:pt idx="54">
                  <c:v>1.344060236</c:v>
                </c:pt>
                <c:pt idx="55">
                  <c:v>1.341591899</c:v>
                </c:pt>
                <c:pt idx="56">
                  <c:v>1.3385990780000001</c:v>
                </c:pt>
                <c:pt idx="57">
                  <c:v>1.335095895</c:v>
                </c:pt>
                <c:pt idx="58">
                  <c:v>1.3310987750000001</c:v>
                </c:pt>
                <c:pt idx="59">
                  <c:v>1.3266263140000001</c:v>
                </c:pt>
                <c:pt idx="60">
                  <c:v>1.321699135</c:v>
                </c:pt>
                <c:pt idx="61">
                  <c:v>1.3163397349999999</c:v>
                </c:pt>
                <c:pt idx="62">
                  <c:v>1.3105723069999999</c:v>
                </c:pt>
                <c:pt idx="63">
                  <c:v>1.3044225629999999</c:v>
                </c:pt>
                <c:pt idx="64">
                  <c:v>1.2979175430000001</c:v>
                </c:pt>
                <c:pt idx="65">
                  <c:v>1.291085415</c:v>
                </c:pt>
                <c:pt idx="66">
                  <c:v>1.2839552759999999</c:v>
                </c:pt>
                <c:pt idx="67">
                  <c:v>1.276556944</c:v>
                </c:pt>
                <c:pt idx="68">
                  <c:v>1.2689207549999999</c:v>
                </c:pt>
                <c:pt idx="69">
                  <c:v>1.2610773559999999</c:v>
                </c:pt>
                <c:pt idx="70">
                  <c:v>1.253057503</c:v>
                </c:pt>
                <c:pt idx="71">
                  <c:v>1.244891865</c:v>
                </c:pt>
                <c:pt idx="72">
                  <c:v>1.236610835</c:v>
                </c:pt>
                <c:pt idx="73">
                  <c:v>1.228244345</c:v>
                </c:pt>
                <c:pt idx="74">
                  <c:v>1.2198216959999959</c:v>
                </c:pt>
                <c:pt idx="75">
                  <c:v>1.211371393999999</c:v>
                </c:pt>
                <c:pt idx="76">
                  <c:v>1.202921001</c:v>
                </c:pt>
                <c:pt idx="77">
                  <c:v>1.194497001</c:v>
                </c:pt>
                <c:pt idx="78">
                  <c:v>1.1861246750000001</c:v>
                </c:pt>
                <c:pt idx="79">
                  <c:v>1.1778279920000001</c:v>
                </c:pt>
                <c:pt idx="80">
                  <c:v>1.169629517</c:v>
                </c:pt>
                <c:pt idx="81">
                  <c:v>1.161550332</c:v>
                </c:pt>
                <c:pt idx="82">
                  <c:v>1.153609973</c:v>
                </c:pt>
                <c:pt idx="83">
                  <c:v>1.145826381</c:v>
                </c:pt>
                <c:pt idx="84">
                  <c:v>1.1382158710000001</c:v>
                </c:pt>
                <c:pt idx="85">
                  <c:v>1.130793108</c:v>
                </c:pt>
                <c:pt idx="86">
                  <c:v>1.123571106</c:v>
                </c:pt>
                <c:pt idx="87">
                  <c:v>1.116561234</c:v>
                </c:pt>
                <c:pt idx="88">
                  <c:v>1.1097732360000001</c:v>
                </c:pt>
                <c:pt idx="89">
                  <c:v>1.1032152639999999</c:v>
                </c:pt>
                <c:pt idx="90">
                  <c:v>1.0968939170000001</c:v>
                </c:pt>
                <c:pt idx="91">
                  <c:v>1.090814299</c:v>
                </c:pt>
                <c:pt idx="92">
                  <c:v>1.084980069</c:v>
                </c:pt>
                <c:pt idx="93">
                  <c:v>1.0793935189999999</c:v>
                </c:pt>
                <c:pt idx="94">
                  <c:v>1.0740556429999999</c:v>
                </c:pt>
                <c:pt idx="95">
                  <c:v>1.0689662150000001</c:v>
                </c:pt>
                <c:pt idx="96">
                  <c:v>1.0641238740000001</c:v>
                </c:pt>
                <c:pt idx="97">
                  <c:v>1.059526212</c:v>
                </c:pt>
                <c:pt idx="98">
                  <c:v>1.055169858</c:v>
                </c:pt>
                <c:pt idx="99">
                  <c:v>1.0510505720000001</c:v>
                </c:pt>
                <c:pt idx="100">
                  <c:v>1.0471633330000001</c:v>
                </c:pt>
              </c:numCache>
            </c:numRef>
          </c:val>
        </c:ser>
        <c:ser>
          <c:idx val="38"/>
          <c:order val="38"/>
          <c:val>
            <c:numRef>
              <c:f>Sheet1!$A$39:$CW$39</c:f>
              <c:numCache>
                <c:formatCode>General</c:formatCode>
                <c:ptCount val="101"/>
                <c:pt idx="0">
                  <c:v>1.0481135239999999</c:v>
                </c:pt>
                <c:pt idx="1">
                  <c:v>1.0520770239999999</c:v>
                </c:pt>
                <c:pt idx="2">
                  <c:v>1.0562755530000001</c:v>
                </c:pt>
                <c:pt idx="3">
                  <c:v>1.06071319</c:v>
                </c:pt>
                <c:pt idx="4">
                  <c:v>1.065392755</c:v>
                </c:pt>
                <c:pt idx="5">
                  <c:v>1.0703156250000001</c:v>
                </c:pt>
                <c:pt idx="6">
                  <c:v>1.0754816009999999</c:v>
                </c:pt>
                <c:pt idx="7">
                  <c:v>1.080888866</c:v>
                </c:pt>
                <c:pt idx="8">
                  <c:v>1.086534093</c:v>
                </c:pt>
                <c:pt idx="9">
                  <c:v>1.092412728</c:v>
                </c:pt>
                <c:pt idx="10">
                  <c:v>1.0985194730000001</c:v>
                </c:pt>
                <c:pt idx="11">
                  <c:v>1.104848917</c:v>
                </c:pt>
                <c:pt idx="12">
                  <c:v>1.111396238</c:v>
                </c:pt>
                <c:pt idx="13">
                  <c:v>1.1181578169999999</c:v>
                </c:pt>
                <c:pt idx="14">
                  <c:v>1.1251315829999999</c:v>
                </c:pt>
                <c:pt idx="15">
                  <c:v>1.132316933</c:v>
                </c:pt>
                <c:pt idx="16">
                  <c:v>1.139714101</c:v>
                </c:pt>
                <c:pt idx="17">
                  <c:v>1.1473229810000001</c:v>
                </c:pt>
                <c:pt idx="18">
                  <c:v>1.1551415330000001</c:v>
                </c:pt>
                <c:pt idx="19">
                  <c:v>1.1631640329999999</c:v>
                </c:pt>
                <c:pt idx="20">
                  <c:v>1.171379484</c:v>
                </c:pt>
                <c:pt idx="21">
                  <c:v>1.179770524</c:v>
                </c:pt>
                <c:pt idx="22">
                  <c:v>1.188313076</c:v>
                </c:pt>
                <c:pt idx="23">
                  <c:v>1.1969768119999999</c:v>
                </c:pt>
                <c:pt idx="24">
                  <c:v>1.205726361</c:v>
                </c:pt>
                <c:pt idx="25">
                  <c:v>1.214523008</c:v>
                </c:pt>
                <c:pt idx="26">
                  <c:v>1.2233265639999999</c:v>
                </c:pt>
                <c:pt idx="27">
                  <c:v>1.2320970769999999</c:v>
                </c:pt>
                <c:pt idx="28">
                  <c:v>1.2407961270000001</c:v>
                </c:pt>
                <c:pt idx="29">
                  <c:v>1.2493875750000001</c:v>
                </c:pt>
                <c:pt idx="30">
                  <c:v>1.2578377709999999</c:v>
                </c:pt>
                <c:pt idx="31">
                  <c:v>1.2661153270000001</c:v>
                </c:pt>
                <c:pt idx="32">
                  <c:v>1.2741906279999999</c:v>
                </c:pt>
                <c:pt idx="33">
                  <c:v>1.2820352559999999</c:v>
                </c:pt>
                <c:pt idx="34">
                  <c:v>1.289621487</c:v>
                </c:pt>
                <c:pt idx="35">
                  <c:v>1.2969219299999999</c:v>
                </c:pt>
                <c:pt idx="36">
                  <c:v>1.3039093690000001</c:v>
                </c:pt>
                <c:pt idx="37">
                  <c:v>1.3105567760000001</c:v>
                </c:pt>
                <c:pt idx="38">
                  <c:v>1.316837474</c:v>
                </c:pt>
                <c:pt idx="39">
                  <c:v>1.3227253839999999</c:v>
                </c:pt>
                <c:pt idx="40">
                  <c:v>1.328195317</c:v>
                </c:pt>
                <c:pt idx="41">
                  <c:v>1.333223279</c:v>
                </c:pt>
                <c:pt idx="42">
                  <c:v>1.337786755</c:v>
                </c:pt>
                <c:pt idx="43">
                  <c:v>1.3418649629999999</c:v>
                </c:pt>
                <c:pt idx="44">
                  <c:v>1.3454390839999999</c:v>
                </c:pt>
                <c:pt idx="45">
                  <c:v>1.3484924460000001</c:v>
                </c:pt>
                <c:pt idx="46">
                  <c:v>1.351010684</c:v>
                </c:pt>
                <c:pt idx="47">
                  <c:v>1.352981875</c:v>
                </c:pt>
                <c:pt idx="48">
                  <c:v>1.3543966380000001</c:v>
                </c:pt>
                <c:pt idx="49">
                  <c:v>1.355248214</c:v>
                </c:pt>
                <c:pt idx="50">
                  <c:v>1.3555325279999999</c:v>
                </c:pt>
                <c:pt idx="51">
                  <c:v>1.3552482159999999</c:v>
                </c:pt>
                <c:pt idx="52">
                  <c:v>1.3543966430000001</c:v>
                </c:pt>
                <c:pt idx="53">
                  <c:v>1.352981888</c:v>
                </c:pt>
                <c:pt idx="54">
                  <c:v>1.351010713</c:v>
                </c:pt>
                <c:pt idx="55">
                  <c:v>1.3484925130000001</c:v>
                </c:pt>
                <c:pt idx="56">
                  <c:v>1.345439233</c:v>
                </c:pt>
                <c:pt idx="57">
                  <c:v>1.3418652820000001</c:v>
                </c:pt>
                <c:pt idx="58">
                  <c:v>1.3377874139999999</c:v>
                </c:pt>
                <c:pt idx="59">
                  <c:v>1.333224602999999</c:v>
                </c:pt>
                <c:pt idx="60">
                  <c:v>1.3281978889999999</c:v>
                </c:pt>
                <c:pt idx="61">
                  <c:v>1.322730221</c:v>
                </c:pt>
                <c:pt idx="62">
                  <c:v>1.3168462830000001</c:v>
                </c:pt>
                <c:pt idx="63">
                  <c:v>1.3105723069999999</c:v>
                </c:pt>
                <c:pt idx="64">
                  <c:v>1.3039358759999999</c:v>
                </c:pt>
                <c:pt idx="65">
                  <c:v>1.2969657299999999</c:v>
                </c:pt>
                <c:pt idx="66">
                  <c:v>1.289691552999999</c:v>
                </c:pt>
                <c:pt idx="67">
                  <c:v>1.282143765</c:v>
                </c:pt>
                <c:pt idx="68">
                  <c:v>1.2743533149999999</c:v>
                </c:pt>
                <c:pt idx="69">
                  <c:v>1.2663514680000001</c:v>
                </c:pt>
                <c:pt idx="70">
                  <c:v>1.258169603</c:v>
                </c:pt>
                <c:pt idx="71">
                  <c:v>1.249839009</c:v>
                </c:pt>
                <c:pt idx="72">
                  <c:v>1.2413906910000001</c:v>
                </c:pt>
                <c:pt idx="73">
                  <c:v>1.232855187</c:v>
                </c:pt>
                <c:pt idx="74">
                  <c:v>1.224262389</c:v>
                </c:pt>
                <c:pt idx="75">
                  <c:v>1.215641379</c:v>
                </c:pt>
                <c:pt idx="76">
                  <c:v>1.207020277</c:v>
                </c:pt>
                <c:pt idx="77">
                  <c:v>1.1984261009999999</c:v>
                </c:pt>
                <c:pt idx="78">
                  <c:v>1.1898846430000001</c:v>
                </c:pt>
                <c:pt idx="79">
                  <c:v>1.1814203560000001</c:v>
                </c:pt>
                <c:pt idx="80">
                  <c:v>1.1730562600000001</c:v>
                </c:pt>
                <c:pt idx="81">
                  <c:v>1.1648138649999999</c:v>
                </c:pt>
                <c:pt idx="82">
                  <c:v>1.1567130999999999</c:v>
                </c:pt>
                <c:pt idx="83">
                  <c:v>1.14877227</c:v>
                </c:pt>
                <c:pt idx="84">
                  <c:v>1.1410080170000001</c:v>
                </c:pt>
                <c:pt idx="85">
                  <c:v>1.133435304</c:v>
                </c:pt>
                <c:pt idx="86">
                  <c:v>1.1260674079999999</c:v>
                </c:pt>
                <c:pt idx="87">
                  <c:v>1.118915927</c:v>
                </c:pt>
                <c:pt idx="88">
                  <c:v>1.111990802</c:v>
                </c:pt>
                <c:pt idx="89">
                  <c:v>1.10530035</c:v>
                </c:pt>
                <c:pt idx="90">
                  <c:v>1.0988513040000001</c:v>
                </c:pt>
                <c:pt idx="91">
                  <c:v>1.092648869</c:v>
                </c:pt>
                <c:pt idx="92">
                  <c:v>1.08669678</c:v>
                </c:pt>
                <c:pt idx="93">
                  <c:v>1.0809973749999999</c:v>
                </c:pt>
                <c:pt idx="94">
                  <c:v>1.075551666</c:v>
                </c:pt>
                <c:pt idx="95">
                  <c:v>1.0703594249999999</c:v>
                </c:pt>
                <c:pt idx="96">
                  <c:v>1.065419262</c:v>
                </c:pt>
                <c:pt idx="97">
                  <c:v>1.060728721</c:v>
                </c:pt>
                <c:pt idx="98">
                  <c:v>1.0562843630000001</c:v>
                </c:pt>
                <c:pt idx="99">
                  <c:v>1.0520818620000001</c:v>
                </c:pt>
                <c:pt idx="100">
                  <c:v>1.0481160949999999</c:v>
                </c:pt>
              </c:numCache>
            </c:numRef>
          </c:val>
        </c:ser>
        <c:ser>
          <c:idx val="39"/>
          <c:order val="39"/>
          <c:val>
            <c:numRef>
              <c:f>Sheet1!$A$40:$CW$40</c:f>
              <c:numCache>
                <c:formatCode>General</c:formatCode>
                <c:ptCount val="101"/>
                <c:pt idx="0">
                  <c:v>1.049008215</c:v>
                </c:pt>
                <c:pt idx="1">
                  <c:v>1.053046382</c:v>
                </c:pt>
                <c:pt idx="2">
                  <c:v>1.057324744</c:v>
                </c:pt>
                <c:pt idx="3">
                  <c:v>1.0618479439999999</c:v>
                </c:pt>
                <c:pt idx="4">
                  <c:v>1.0666195629999999</c:v>
                </c:pt>
                <c:pt idx="5">
                  <c:v>1.0716419699999999</c:v>
                </c:pt>
                <c:pt idx="6">
                  <c:v>1.07691621</c:v>
                </c:pt>
                <c:pt idx="7">
                  <c:v>1.0824419359999999</c:v>
                </c:pt>
                <c:pt idx="8">
                  <c:v>1.088217429</c:v>
                </c:pt>
                <c:pt idx="9">
                  <c:v>1.094239714</c:v>
                </c:pt>
                <c:pt idx="10">
                  <c:v>1.1005047830000001</c:v>
                </c:pt>
                <c:pt idx="11">
                  <c:v>1.107007911</c:v>
                </c:pt>
                <c:pt idx="12">
                  <c:v>1.1137440080000001</c:v>
                </c:pt>
                <c:pt idx="13">
                  <c:v>1.120707925</c:v>
                </c:pt>
                <c:pt idx="14">
                  <c:v>1.12789462</c:v>
                </c:pt>
                <c:pt idx="15">
                  <c:v>1.1352990970000001</c:v>
                </c:pt>
                <c:pt idx="16">
                  <c:v>1.1429160389999999</c:v>
                </c:pt>
                <c:pt idx="17">
                  <c:v>1.1507391549999999</c:v>
                </c:pt>
                <c:pt idx="18">
                  <c:v>1.158760301</c:v>
                </c:pt>
                <c:pt idx="19">
                  <c:v>1.166968521</c:v>
                </c:pt>
                <c:pt idx="20">
                  <c:v>1.1753491840000001</c:v>
                </c:pt>
                <c:pt idx="21">
                  <c:v>1.1838834</c:v>
                </c:pt>
                <c:pt idx="22">
                  <c:v>1.19254785</c:v>
                </c:pt>
                <c:pt idx="23">
                  <c:v>1.201315074</c:v>
                </c:pt>
                <c:pt idx="24">
                  <c:v>1.2101541680000001</c:v>
                </c:pt>
                <c:pt idx="25">
                  <c:v>1.2190317660000001</c:v>
                </c:pt>
                <c:pt idx="26">
                  <c:v>1.2279131139999999</c:v>
                </c:pt>
                <c:pt idx="27">
                  <c:v>1.236763074</c:v>
                </c:pt>
                <c:pt idx="28">
                  <c:v>1.2455468949999999</c:v>
                </c:pt>
                <c:pt idx="29">
                  <c:v>1.2542306990000001</c:v>
                </c:pt>
                <c:pt idx="30">
                  <c:v>1.262781674</c:v>
                </c:pt>
                <c:pt idx="31">
                  <c:v>1.271168026</c:v>
                </c:pt>
                <c:pt idx="32">
                  <c:v>1.2793588060000001</c:v>
                </c:pt>
                <c:pt idx="33">
                  <c:v>1.287323679</c:v>
                </c:pt>
                <c:pt idx="34">
                  <c:v>1.2950327429999999</c:v>
                </c:pt>
                <c:pt idx="35">
                  <c:v>1.3024564279999999</c:v>
                </c:pt>
                <c:pt idx="36">
                  <c:v>1.3095655070000001</c:v>
                </c:pt>
                <c:pt idx="37">
                  <c:v>1.3163312060000001</c:v>
                </c:pt>
                <c:pt idx="38">
                  <c:v>1.3227253839999999</c:v>
                </c:pt>
                <c:pt idx="39">
                  <c:v>1.328720769</c:v>
                </c:pt>
                <c:pt idx="40">
                  <c:v>1.3342912170000001</c:v>
                </c:pt>
                <c:pt idx="41">
                  <c:v>1.339411965</c:v>
                </c:pt>
                <c:pt idx="42">
                  <c:v>1.344059873</c:v>
                </c:pt>
                <c:pt idx="43">
                  <c:v>1.348213656</c:v>
                </c:pt>
                <c:pt idx="44">
                  <c:v>1.351854069</c:v>
                </c:pt>
                <c:pt idx="45">
                  <c:v>1.3549640940000001</c:v>
                </c:pt>
                <c:pt idx="46">
                  <c:v>1.3575290799999999</c:v>
                </c:pt>
                <c:pt idx="47">
                  <c:v>1.359536868</c:v>
                </c:pt>
                <c:pt idx="48">
                  <c:v>1.3609779</c:v>
                </c:pt>
                <c:pt idx="49">
                  <c:v>1.3618452889999999</c:v>
                </c:pt>
                <c:pt idx="50">
                  <c:v>1.3621348820000001</c:v>
                </c:pt>
                <c:pt idx="51">
                  <c:v>1.36184529</c:v>
                </c:pt>
                <c:pt idx="52">
                  <c:v>1.360977903</c:v>
                </c:pt>
                <c:pt idx="53">
                  <c:v>1.3595368750000001</c:v>
                </c:pt>
                <c:pt idx="54">
                  <c:v>1.357529095999999</c:v>
                </c:pt>
                <c:pt idx="55">
                  <c:v>1.354964131</c:v>
                </c:pt>
                <c:pt idx="56">
                  <c:v>1.3518541509999999</c:v>
                </c:pt>
                <c:pt idx="57">
                  <c:v>1.3482138299999999</c:v>
                </c:pt>
                <c:pt idx="58">
                  <c:v>1.344060236</c:v>
                </c:pt>
                <c:pt idx="59">
                  <c:v>1.3394126909999999</c:v>
                </c:pt>
                <c:pt idx="60">
                  <c:v>1.33429263</c:v>
                </c:pt>
                <c:pt idx="61">
                  <c:v>1.328723426</c:v>
                </c:pt>
                <c:pt idx="62">
                  <c:v>1.322730221</c:v>
                </c:pt>
                <c:pt idx="63">
                  <c:v>1.3163397349999999</c:v>
                </c:pt>
                <c:pt idx="64">
                  <c:v>1.3095800639999999</c:v>
                </c:pt>
                <c:pt idx="65">
                  <c:v>1.3024804800000001</c:v>
                </c:pt>
                <c:pt idx="66">
                  <c:v>1.295071217999999</c:v>
                </c:pt>
                <c:pt idx="67">
                  <c:v>1.287383266</c:v>
                </c:pt>
                <c:pt idx="68">
                  <c:v>1.2794481440000001</c:v>
                </c:pt>
                <c:pt idx="69">
                  <c:v>1.2712977009999999</c:v>
                </c:pt>
                <c:pt idx="70">
                  <c:v>1.262963896</c:v>
                </c:pt>
                <c:pt idx="71">
                  <c:v>1.2544786000000001</c:v>
                </c:pt>
                <c:pt idx="72">
                  <c:v>1.245873394</c:v>
                </c:pt>
                <c:pt idx="73">
                  <c:v>1.237179383</c:v>
                </c:pt>
                <c:pt idx="74">
                  <c:v>1.228427014</c:v>
                </c:pt>
                <c:pt idx="75">
                  <c:v>1.219645909</c:v>
                </c:pt>
                <c:pt idx="76">
                  <c:v>1.210864710999999</c:v>
                </c:pt>
                <c:pt idx="77">
                  <c:v>1.2021109379999999</c:v>
                </c:pt>
                <c:pt idx="78">
                  <c:v>1.1934108619999999</c:v>
                </c:pt>
                <c:pt idx="79">
                  <c:v>1.1847893899999999</c:v>
                </c:pt>
                <c:pt idx="80">
                  <c:v>1.176269971</c:v>
                </c:pt>
                <c:pt idx="81">
                  <c:v>1.167874512</c:v>
                </c:pt>
                <c:pt idx="82">
                  <c:v>1.159623313</c:v>
                </c:pt>
                <c:pt idx="83">
                  <c:v>1.151535019</c:v>
                </c:pt>
                <c:pt idx="84">
                  <c:v>1.1436265809999999</c:v>
                </c:pt>
                <c:pt idx="85">
                  <c:v>1.1359132409999999</c:v>
                </c:pt>
                <c:pt idx="86">
                  <c:v>1.12840852</c:v>
                </c:pt>
                <c:pt idx="87">
                  <c:v>1.1211242340000001</c:v>
                </c:pt>
                <c:pt idx="88">
                  <c:v>1.114070508</c:v>
                </c:pt>
                <c:pt idx="89">
                  <c:v>1.107255812</c:v>
                </c:pt>
                <c:pt idx="90">
                  <c:v>1.1006870049999999</c:v>
                </c:pt>
                <c:pt idx="91">
                  <c:v>1.0943693880000001</c:v>
                </c:pt>
                <c:pt idx="92">
                  <c:v>1.088306767</c:v>
                </c:pt>
                <c:pt idx="93">
                  <c:v>1.082501522</c:v>
                </c:pt>
                <c:pt idx="94">
                  <c:v>1.076954685</c:v>
                </c:pt>
                <c:pt idx="95">
                  <c:v>1.0716660220000001</c:v>
                </c:pt>
                <c:pt idx="96">
                  <c:v>1.0666341189999999</c:v>
                </c:pt>
                <c:pt idx="97">
                  <c:v>1.061856473</c:v>
                </c:pt>
                <c:pt idx="98">
                  <c:v>1.0573295810000001</c:v>
                </c:pt>
                <c:pt idx="99">
                  <c:v>1.053049039</c:v>
                </c:pt>
                <c:pt idx="100">
                  <c:v>1.049009627</c:v>
                </c:pt>
              </c:numCache>
            </c:numRef>
          </c:val>
        </c:ser>
        <c:ser>
          <c:idx val="40"/>
          <c:order val="40"/>
          <c:val>
            <c:numRef>
              <c:f>Sheet1!$A$41:$CW$41</c:f>
              <c:numCache>
                <c:formatCode>General</c:formatCode>
                <c:ptCount val="101"/>
                <c:pt idx="0">
                  <c:v>1.0498391929999991</c:v>
                </c:pt>
                <c:pt idx="1">
                  <c:v>1.0539463790000001</c:v>
                </c:pt>
                <c:pt idx="2">
                  <c:v>1.058298282</c:v>
                </c:pt>
                <c:pt idx="3">
                  <c:v>1.0628999059999999</c:v>
                </c:pt>
                <c:pt idx="4">
                  <c:v>1.06775529</c:v>
                </c:pt>
                <c:pt idx="5">
                  <c:v>1.0728673950000001</c:v>
                </c:pt>
                <c:pt idx="6">
                  <c:v>1.0782379900000001</c:v>
                </c:pt>
                <c:pt idx="7">
                  <c:v>1.083867578</c:v>
                </c:pt>
                <c:pt idx="8">
                  <c:v>1.0897553579999999</c:v>
                </c:pt>
                <c:pt idx="9">
                  <c:v>1.0958992469999991</c:v>
                </c:pt>
                <c:pt idx="10">
                  <c:v>1.10229596</c:v>
                </c:pt>
                <c:pt idx="11">
                  <c:v>1.108941138</c:v>
                </c:pt>
                <c:pt idx="12">
                  <c:v>1.115829502</c:v>
                </c:pt>
                <c:pt idx="13">
                  <c:v>1.1229549860000001</c:v>
                </c:pt>
                <c:pt idx="14">
                  <c:v>1.1303107999999999</c:v>
                </c:pt>
                <c:pt idx="15">
                  <c:v>1.1378893720000001</c:v>
                </c:pt>
                <c:pt idx="16">
                  <c:v>1.1456821420000001</c:v>
                </c:pt>
                <c:pt idx="17">
                  <c:v>1.1536792039999999</c:v>
                </c:pt>
                <c:pt idx="18">
                  <c:v>1.161868831</c:v>
                </c:pt>
                <c:pt idx="19">
                  <c:v>1.1702369720000001</c:v>
                </c:pt>
                <c:pt idx="20">
                  <c:v>1.1787668</c:v>
                </c:pt>
                <c:pt idx="21">
                  <c:v>1.187438421</c:v>
                </c:pt>
                <c:pt idx="22">
                  <c:v>1.1962288059999999</c:v>
                </c:pt>
                <c:pt idx="23">
                  <c:v>1.205111976</c:v>
                </c:pt>
                <c:pt idx="24">
                  <c:v>1.2140594140000001</c:v>
                </c:pt>
                <c:pt idx="25">
                  <c:v>1.223040632</c:v>
                </c:pt>
                <c:pt idx="26">
                  <c:v>1.2320237979999991</c:v>
                </c:pt>
                <c:pt idx="27">
                  <c:v>1.240976332</c:v>
                </c:pt>
                <c:pt idx="28">
                  <c:v>1.2498653820000001</c:v>
                </c:pt>
                <c:pt idx="29">
                  <c:v>1.2586581619999999</c:v>
                </c:pt>
                <c:pt idx="30">
                  <c:v>1.2673221320000001</c:v>
                </c:pt>
                <c:pt idx="31">
                  <c:v>1.275825064</c:v>
                </c:pt>
                <c:pt idx="32">
                  <c:v>1.2841350359999999</c:v>
                </c:pt>
                <c:pt idx="33">
                  <c:v>1.2922204100000001</c:v>
                </c:pt>
                <c:pt idx="34">
                  <c:v>1.300049835</c:v>
                </c:pt>
                <c:pt idx="35">
                  <c:v>1.307592291</c:v>
                </c:pt>
                <c:pt idx="36">
                  <c:v>1.3148172039999999</c:v>
                </c:pt>
                <c:pt idx="37">
                  <c:v>1.321694600999999</c:v>
                </c:pt>
                <c:pt idx="38">
                  <c:v>1.328195317</c:v>
                </c:pt>
                <c:pt idx="39">
                  <c:v>1.3342912170000001</c:v>
                </c:pt>
                <c:pt idx="40">
                  <c:v>1.3399554360000001</c:v>
                </c:pt>
                <c:pt idx="41">
                  <c:v>1.3451626050000001</c:v>
                </c:pt>
                <c:pt idx="42">
                  <c:v>1.349889082</c:v>
                </c:pt>
                <c:pt idx="43">
                  <c:v>1.354113146</c:v>
                </c:pt>
                <c:pt idx="44">
                  <c:v>1.3578151899999999</c:v>
                </c:pt>
                <c:pt idx="45">
                  <c:v>1.3609778830000001</c:v>
                </c:pt>
                <c:pt idx="46">
                  <c:v>1.363586314</c:v>
                </c:pt>
                <c:pt idx="47">
                  <c:v>1.3656281139999999</c:v>
                </c:pt>
                <c:pt idx="48">
                  <c:v>1.3670935580000001</c:v>
                </c:pt>
                <c:pt idx="49">
                  <c:v>1.3679756409999999</c:v>
                </c:pt>
                <c:pt idx="50">
                  <c:v>1.3682701399999999</c:v>
                </c:pt>
                <c:pt idx="51">
                  <c:v>1.367975642</c:v>
                </c:pt>
                <c:pt idx="52">
                  <c:v>1.367093559</c:v>
                </c:pt>
                <c:pt idx="53">
                  <c:v>1.3656281180000001</c:v>
                </c:pt>
                <c:pt idx="54">
                  <c:v>1.363586323</c:v>
                </c:pt>
                <c:pt idx="55">
                  <c:v>1.360977903</c:v>
                </c:pt>
                <c:pt idx="56">
                  <c:v>1.357815234</c:v>
                </c:pt>
                <c:pt idx="57">
                  <c:v>1.3541132389999999</c:v>
                </c:pt>
                <c:pt idx="58">
                  <c:v>1.3498892739999999</c:v>
                </c:pt>
                <c:pt idx="59">
                  <c:v>1.3451629919999999</c:v>
                </c:pt>
                <c:pt idx="60">
                  <c:v>1.339956186</c:v>
                </c:pt>
                <c:pt idx="61">
                  <c:v>1.33429263</c:v>
                </c:pt>
                <c:pt idx="62">
                  <c:v>1.3281978889999999</c:v>
                </c:pt>
                <c:pt idx="63">
                  <c:v>1.321699135</c:v>
                </c:pt>
                <c:pt idx="64">
                  <c:v>1.314824942</c:v>
                </c:pt>
                <c:pt idx="65">
                  <c:v>1.3076050779999999</c:v>
                </c:pt>
                <c:pt idx="66">
                  <c:v>1.3000702900000001</c:v>
                </c:pt>
                <c:pt idx="67">
                  <c:v>1.2922520879999999</c:v>
                </c:pt>
                <c:pt idx="68">
                  <c:v>1.2841825309999999</c:v>
                </c:pt>
                <c:pt idx="69">
                  <c:v>1.2758940030000001</c:v>
                </c:pt>
                <c:pt idx="70">
                  <c:v>1.2674190080000001</c:v>
                </c:pt>
                <c:pt idx="71">
                  <c:v>1.258789954</c:v>
                </c:pt>
                <c:pt idx="72">
                  <c:v>1.2500389599999999</c:v>
                </c:pt>
                <c:pt idx="73">
                  <c:v>1.241197656</c:v>
                </c:pt>
                <c:pt idx="74">
                  <c:v>1.2322970049999999</c:v>
                </c:pt>
                <c:pt idx="75">
                  <c:v>1.2233671310000001</c:v>
                </c:pt>
                <c:pt idx="76">
                  <c:v>1.2144371620000001</c:v>
                </c:pt>
                <c:pt idx="77">
                  <c:v>1.2055350840000001</c:v>
                </c:pt>
                <c:pt idx="78">
                  <c:v>1.1966876120000001</c:v>
                </c:pt>
                <c:pt idx="79">
                  <c:v>1.1879200759999999</c:v>
                </c:pt>
                <c:pt idx="80">
                  <c:v>1.1792563220000001</c:v>
                </c:pt>
                <c:pt idx="81">
                  <c:v>1.1707186270000001</c:v>
                </c:pt>
                <c:pt idx="82">
                  <c:v>1.162327637</c:v>
                </c:pt>
                <c:pt idx="83">
                  <c:v>1.154102312</c:v>
                </c:pt>
                <c:pt idx="84">
                  <c:v>1.1460598900000001</c:v>
                </c:pt>
                <c:pt idx="85">
                  <c:v>1.1382158710000001</c:v>
                </c:pt>
                <c:pt idx="86">
                  <c:v>1.1305840060000001</c:v>
                </c:pt>
                <c:pt idx="87">
                  <c:v>1.1231763100000001</c:v>
                </c:pt>
                <c:pt idx="88">
                  <c:v>1.11600308</c:v>
                </c:pt>
                <c:pt idx="89">
                  <c:v>1.109072931</c:v>
                </c:pt>
                <c:pt idx="90">
                  <c:v>1.1023928359999999</c:v>
                </c:pt>
                <c:pt idx="91">
                  <c:v>1.0959681859999999</c:v>
                </c:pt>
                <c:pt idx="92">
                  <c:v>1.0898028529999999</c:v>
                </c:pt>
                <c:pt idx="93">
                  <c:v>1.083899256</c:v>
                </c:pt>
                <c:pt idx="94">
                  <c:v>1.0782584449999999</c:v>
                </c:pt>
                <c:pt idx="95">
                  <c:v>1.072880182</c:v>
                </c:pt>
                <c:pt idx="96">
                  <c:v>1.067763029</c:v>
                </c:pt>
                <c:pt idx="97">
                  <c:v>1.0629044400000001</c:v>
                </c:pt>
                <c:pt idx="98">
                  <c:v>1.0583008540000001</c:v>
                </c:pt>
                <c:pt idx="99">
                  <c:v>1.0539477909999999</c:v>
                </c:pt>
                <c:pt idx="100">
                  <c:v>1.0498399439999999</c:v>
                </c:pt>
              </c:numCache>
            </c:numRef>
          </c:val>
        </c:ser>
        <c:ser>
          <c:idx val="41"/>
          <c:order val="41"/>
          <c:val>
            <c:numRef>
              <c:f>Sheet1!$A$42:$CW$42</c:f>
              <c:numCache>
                <c:formatCode>General</c:formatCode>
                <c:ptCount val="101"/>
                <c:pt idx="0">
                  <c:v>1.0506029109999999</c:v>
                </c:pt>
                <c:pt idx="1">
                  <c:v>1.0547733340000001</c:v>
                </c:pt>
                <c:pt idx="2">
                  <c:v>1.059192473</c:v>
                </c:pt>
                <c:pt idx="3">
                  <c:v>1.063865557</c:v>
                </c:pt>
                <c:pt idx="4">
                  <c:v>1.068796911</c:v>
                </c:pt>
                <c:pt idx="5">
                  <c:v>1.0739898409999999</c:v>
                </c:pt>
                <c:pt idx="6">
                  <c:v>1.079446532</c:v>
                </c:pt>
                <c:pt idx="7">
                  <c:v>1.0851679620000001</c:v>
                </c:pt>
                <c:pt idx="8">
                  <c:v>1.0911538380000001</c:v>
                </c:pt>
                <c:pt idx="9">
                  <c:v>1.0974025629999999</c:v>
                </c:pt>
                <c:pt idx="10">
                  <c:v>1.103911235</c:v>
                </c:pt>
                <c:pt idx="11">
                  <c:v>1.1106756719999999</c:v>
                </c:pt>
                <c:pt idx="12">
                  <c:v>1.117690458</c:v>
                </c:pt>
                <c:pt idx="13">
                  <c:v>1.1249489800000001</c:v>
                </c:pt>
                <c:pt idx="14">
                  <c:v>1.1324434299999999</c:v>
                </c:pt>
                <c:pt idx="15">
                  <c:v>1.1401647559999999</c:v>
                </c:pt>
                <c:pt idx="16">
                  <c:v>1.1481025380000001</c:v>
                </c:pt>
                <c:pt idx="17">
                  <c:v>1.1562447920000001</c:v>
                </c:pt>
                <c:pt idx="18">
                  <c:v>1.1645777239999999</c:v>
                </c:pt>
                <c:pt idx="19">
                  <c:v>1.173085471</c:v>
                </c:pt>
                <c:pt idx="20">
                  <c:v>1.181749881</c:v>
                </c:pt>
                <c:pt idx="21">
                  <c:v>1.1905503799999999</c:v>
                </c:pt>
                <c:pt idx="22">
                  <c:v>1.1994639600000001</c:v>
                </c:pt>
                <c:pt idx="23">
                  <c:v>1.2084653139999999</c:v>
                </c:pt>
                <c:pt idx="24">
                  <c:v>1.217527083</c:v>
                </c:pt>
                <c:pt idx="25">
                  <c:v>1.2266202020000001</c:v>
                </c:pt>
                <c:pt idx="26">
                  <c:v>1.2357142750000001</c:v>
                </c:pt>
                <c:pt idx="27">
                  <c:v>1.244777953</c:v>
                </c:pt>
                <c:pt idx="28">
                  <c:v>1.253779245</c:v>
                </c:pt>
                <c:pt idx="29">
                  <c:v>1.262685778</c:v>
                </c:pt>
                <c:pt idx="30">
                  <c:v>1.2714649659999999</c:v>
                </c:pt>
                <c:pt idx="31">
                  <c:v>1.2800841430000001</c:v>
                </c:pt>
                <c:pt idx="32">
                  <c:v>1.2885106559999999</c:v>
                </c:pt>
                <c:pt idx="33">
                  <c:v>1.296711948</c:v>
                </c:pt>
                <c:pt idx="34">
                  <c:v>1.30465567</c:v>
                </c:pt>
                <c:pt idx="35">
                  <c:v>1.312309809</c:v>
                </c:pt>
                <c:pt idx="36">
                  <c:v>1.3196428520000001</c:v>
                </c:pt>
                <c:pt idx="37">
                  <c:v>1.3266239799999999</c:v>
                </c:pt>
                <c:pt idx="38">
                  <c:v>1.333223279</c:v>
                </c:pt>
                <c:pt idx="39">
                  <c:v>1.339411965</c:v>
                </c:pt>
                <c:pt idx="40">
                  <c:v>1.3451626050000001</c:v>
                </c:pt>
                <c:pt idx="41">
                  <c:v>1.3504493470000001</c:v>
                </c:pt>
                <c:pt idx="42">
                  <c:v>1.3552481169999999</c:v>
                </c:pt>
                <c:pt idx="43">
                  <c:v>1.359536828</c:v>
                </c:pt>
                <c:pt idx="44">
                  <c:v>1.363295548</c:v>
                </c:pt>
                <c:pt idx="45">
                  <c:v>1.3665066690000001</c:v>
                </c:pt>
                <c:pt idx="46">
                  <c:v>1.3691550459999999</c:v>
                </c:pt>
                <c:pt idx="47">
                  <c:v>1.3712281159999999</c:v>
                </c:pt>
                <c:pt idx="48">
                  <c:v>1.3727160030000001</c:v>
                </c:pt>
                <c:pt idx="49">
                  <c:v>1.3736115959999999</c:v>
                </c:pt>
                <c:pt idx="50">
                  <c:v>1.3739106050000001</c:v>
                </c:pt>
                <c:pt idx="51">
                  <c:v>1.3736115959999999</c:v>
                </c:pt>
                <c:pt idx="52">
                  <c:v>1.3727160039999999</c:v>
                </c:pt>
                <c:pt idx="53">
                  <c:v>1.3712281180000001</c:v>
                </c:pt>
                <c:pt idx="54">
                  <c:v>1.36915505</c:v>
                </c:pt>
                <c:pt idx="55">
                  <c:v>1.366506679</c:v>
                </c:pt>
                <c:pt idx="56">
                  <c:v>1.36329557</c:v>
                </c:pt>
                <c:pt idx="57">
                  <c:v>1.3595368750000001</c:v>
                </c:pt>
                <c:pt idx="58">
                  <c:v>1.3552482159999999</c:v>
                </c:pt>
                <c:pt idx="59">
                  <c:v>1.350449545</c:v>
                </c:pt>
                <c:pt idx="60">
                  <c:v>1.3451629919999999</c:v>
                </c:pt>
                <c:pt idx="61">
                  <c:v>1.3394126909999999</c:v>
                </c:pt>
                <c:pt idx="62">
                  <c:v>1.333224602999999</c:v>
                </c:pt>
                <c:pt idx="63">
                  <c:v>1.3266263140000001</c:v>
                </c:pt>
                <c:pt idx="64">
                  <c:v>1.3196468349999999</c:v>
                </c:pt>
                <c:pt idx="65">
                  <c:v>1.3123163900000001</c:v>
                </c:pt>
                <c:pt idx="66">
                  <c:v>1.3046661980000001</c:v>
                </c:pt>
                <c:pt idx="67">
                  <c:v>1.2967282529999991</c:v>
                </c:pt>
                <c:pt idx="68">
                  <c:v>1.2885351009999999</c:v>
                </c:pt>
                <c:pt idx="69">
                  <c:v>1.280119625</c:v>
                </c:pt>
                <c:pt idx="70">
                  <c:v>1.271514826</c:v>
                </c:pt>
                <c:pt idx="71">
                  <c:v>1.262753609</c:v>
                </c:pt>
                <c:pt idx="72">
                  <c:v>1.2538685839999999</c:v>
                </c:pt>
                <c:pt idx="73">
                  <c:v>1.244891865</c:v>
                </c:pt>
                <c:pt idx="74">
                  <c:v>1.235854891</c:v>
                </c:pt>
                <c:pt idx="75">
                  <c:v>1.2267882459999999</c:v>
                </c:pt>
                <c:pt idx="76">
                  <c:v>1.2177215050000001</c:v>
                </c:pt>
                <c:pt idx="77">
                  <c:v>1.2086830820000001</c:v>
                </c:pt>
                <c:pt idx="78">
                  <c:v>1.1997001009999999</c:v>
                </c:pt>
                <c:pt idx="79">
                  <c:v>1.1907982800000001</c:v>
                </c:pt>
                <c:pt idx="80">
                  <c:v>1.182001831</c:v>
                </c:pt>
                <c:pt idx="81">
                  <c:v>1.1733333720000001</c:v>
                </c:pt>
                <c:pt idx="82">
                  <c:v>1.1648138649999999</c:v>
                </c:pt>
                <c:pt idx="83">
                  <c:v>1.15646256</c:v>
                </c:pt>
                <c:pt idx="84">
                  <c:v>1.1482969590000001</c:v>
                </c:pt>
                <c:pt idx="85">
                  <c:v>1.1403327999999999</c:v>
                </c:pt>
                <c:pt idx="86">
                  <c:v>1.132584045</c:v>
                </c:pt>
                <c:pt idx="87">
                  <c:v>1.1250628920000001</c:v>
                </c:pt>
                <c:pt idx="88">
                  <c:v>1.117779796</c:v>
                </c:pt>
                <c:pt idx="89">
                  <c:v>1.1107435029999999</c:v>
                </c:pt>
                <c:pt idx="90">
                  <c:v>1.1039610950000001</c:v>
                </c:pt>
                <c:pt idx="91">
                  <c:v>1.0974380459999999</c:v>
                </c:pt>
                <c:pt idx="92">
                  <c:v>1.0911782830000001</c:v>
                </c:pt>
                <c:pt idx="93">
                  <c:v>1.085184266</c:v>
                </c:pt>
                <c:pt idx="94">
                  <c:v>1.07945706</c:v>
                </c:pt>
                <c:pt idx="95">
                  <c:v>1.073996422</c:v>
                </c:pt>
                <c:pt idx="96">
                  <c:v>1.068800894</c:v>
                </c:pt>
                <c:pt idx="97">
                  <c:v>1.0638678909999999</c:v>
                </c:pt>
                <c:pt idx="98">
                  <c:v>1.059193796</c:v>
                </c:pt>
                <c:pt idx="99">
                  <c:v>1.054774061</c:v>
                </c:pt>
                <c:pt idx="100">
                  <c:v>1.050603298</c:v>
                </c:pt>
              </c:numCache>
            </c:numRef>
          </c:val>
        </c:ser>
        <c:ser>
          <c:idx val="42"/>
          <c:order val="42"/>
          <c:val>
            <c:numRef>
              <c:f>Sheet1!$A$43:$CW$43</c:f>
              <c:numCache>
                <c:formatCode>General</c:formatCode>
                <c:ptCount val="101"/>
                <c:pt idx="0">
                  <c:v>1.051296011</c:v>
                </c:pt>
                <c:pt idx="1">
                  <c:v>1.0555237150000001</c:v>
                </c:pt>
                <c:pt idx="2">
                  <c:v>1.0600036719999999</c:v>
                </c:pt>
                <c:pt idx="3">
                  <c:v>1.0647412650000001</c:v>
                </c:pt>
                <c:pt idx="4">
                  <c:v>1.069740994</c:v>
                </c:pt>
                <c:pt idx="5">
                  <c:v>1.075006369</c:v>
                </c:pt>
                <c:pt idx="6">
                  <c:v>1.080539811</c:v>
                </c:pt>
                <c:pt idx="7">
                  <c:v>1.086342562</c:v>
                </c:pt>
                <c:pt idx="8">
                  <c:v>1.092414598</c:v>
                </c:pt>
                <c:pt idx="9">
                  <c:v>1.0987545750000001</c:v>
                </c:pt>
                <c:pt idx="10">
                  <c:v>1.1053597799999999</c:v>
                </c:pt>
                <c:pt idx="11">
                  <c:v>1.1122261040000001</c:v>
                </c:pt>
                <c:pt idx="12">
                  <c:v>1.1193480280000001</c:v>
                </c:pt>
                <c:pt idx="13">
                  <c:v>1.1267186060000001</c:v>
                </c:pt>
                <c:pt idx="14">
                  <c:v>1.1343294399999999</c:v>
                </c:pt>
                <c:pt idx="15">
                  <c:v>1.1421706309999999</c:v>
                </c:pt>
                <c:pt idx="16">
                  <c:v>1.150230699</c:v>
                </c:pt>
                <c:pt idx="17">
                  <c:v>1.1584964769999999</c:v>
                </c:pt>
                <c:pt idx="18">
                  <c:v>1.1669529809999999</c:v>
                </c:pt>
                <c:pt idx="19">
                  <c:v>1.1755832850000001</c:v>
                </c:pt>
                <c:pt idx="20">
                  <c:v>1.184368423</c:v>
                </c:pt>
                <c:pt idx="21">
                  <c:v>1.1932873390000001</c:v>
                </c:pt>
                <c:pt idx="22">
                  <c:v>1.202316911</c:v>
                </c:pt>
                <c:pt idx="23">
                  <c:v>1.21143205</c:v>
                </c:pt>
                <c:pt idx="24">
                  <c:v>1.220605868</c:v>
                </c:pt>
                <c:pt idx="25">
                  <c:v>1.229809902</c:v>
                </c:pt>
                <c:pt idx="26">
                  <c:v>1.2390143629999999</c:v>
                </c:pt>
                <c:pt idx="27">
                  <c:v>1.248188385</c:v>
                </c:pt>
                <c:pt idx="28">
                  <c:v>1.2573002660000001</c:v>
                </c:pt>
                <c:pt idx="29">
                  <c:v>1.266317669</c:v>
                </c:pt>
                <c:pt idx="30">
                  <c:v>1.2752078069999999</c:v>
                </c:pt>
                <c:pt idx="31">
                  <c:v>1.2839375959999999</c:v>
                </c:pt>
                <c:pt idx="32">
                  <c:v>1.292473803</c:v>
                </c:pt>
                <c:pt idx="33">
                  <c:v>1.3007831990000001</c:v>
                </c:pt>
                <c:pt idx="34">
                  <c:v>1.308832717</c:v>
                </c:pt>
                <c:pt idx="35">
                  <c:v>1.316589628</c:v>
                </c:pt>
                <c:pt idx="36">
                  <c:v>1.3240217430000001</c:v>
                </c:pt>
                <c:pt idx="37">
                  <c:v>1.3310976130000001</c:v>
                </c:pt>
                <c:pt idx="38">
                  <c:v>1.337786755</c:v>
                </c:pt>
                <c:pt idx="39">
                  <c:v>1.344059873</c:v>
                </c:pt>
                <c:pt idx="40">
                  <c:v>1.349889082</c:v>
                </c:pt>
                <c:pt idx="41">
                  <c:v>1.3552481169999999</c:v>
                </c:pt>
                <c:pt idx="42">
                  <c:v>1.360112545</c:v>
                </c:pt>
                <c:pt idx="43">
                  <c:v>1.364459954</c:v>
                </c:pt>
                <c:pt idx="44">
                  <c:v>1.3682701289999999</c:v>
                </c:pt>
                <c:pt idx="45">
                  <c:v>1.371525214</c:v>
                </c:pt>
                <c:pt idx="46">
                  <c:v>1.374209851</c:v>
                </c:pt>
                <c:pt idx="47">
                  <c:v>1.3763113060000001</c:v>
                </c:pt>
                <c:pt idx="48">
                  <c:v>1.377819567</c:v>
                </c:pt>
                <c:pt idx="49">
                  <c:v>1.378727423</c:v>
                </c:pt>
                <c:pt idx="50">
                  <c:v>1.379030526</c:v>
                </c:pt>
                <c:pt idx="51">
                  <c:v>1.378727423</c:v>
                </c:pt>
                <c:pt idx="52">
                  <c:v>1.377819567</c:v>
                </c:pt>
                <c:pt idx="53">
                  <c:v>1.3763113069999999</c:v>
                </c:pt>
                <c:pt idx="54">
                  <c:v>1.3742098540000001</c:v>
                </c:pt>
                <c:pt idx="55">
                  <c:v>1.371525219</c:v>
                </c:pt>
                <c:pt idx="56">
                  <c:v>1.3682701399999999</c:v>
                </c:pt>
                <c:pt idx="57">
                  <c:v>1.364459978</c:v>
                </c:pt>
                <c:pt idx="58">
                  <c:v>1.3601125949999999</c:v>
                </c:pt>
                <c:pt idx="59">
                  <c:v>1.3552482159999999</c:v>
                </c:pt>
                <c:pt idx="60">
                  <c:v>1.3498892739999999</c:v>
                </c:pt>
                <c:pt idx="61">
                  <c:v>1.344060236</c:v>
                </c:pt>
                <c:pt idx="62">
                  <c:v>1.3377874139999999</c:v>
                </c:pt>
                <c:pt idx="63">
                  <c:v>1.3310987750000001</c:v>
                </c:pt>
                <c:pt idx="64">
                  <c:v>1.3240237269999999</c:v>
                </c:pt>
                <c:pt idx="65">
                  <c:v>1.3165929080000001</c:v>
                </c:pt>
                <c:pt idx="66">
                  <c:v>1.3088379619999999</c:v>
                </c:pt>
                <c:pt idx="67">
                  <c:v>1.3007913230000001</c:v>
                </c:pt>
                <c:pt idx="68">
                  <c:v>1.2924859829999999</c:v>
                </c:pt>
                <c:pt idx="69">
                  <c:v>1.2839552759999999</c:v>
                </c:pt>
                <c:pt idx="70">
                  <c:v>1.2752326519999999</c:v>
                </c:pt>
                <c:pt idx="71">
                  <c:v>1.2663514680000001</c:v>
                </c:pt>
                <c:pt idx="72">
                  <c:v>1.257344781</c:v>
                </c:pt>
                <c:pt idx="73">
                  <c:v>1.2482451450000001</c:v>
                </c:pt>
                <c:pt idx="74">
                  <c:v>1.239084428</c:v>
                </c:pt>
                <c:pt idx="75">
                  <c:v>1.229893635</c:v>
                </c:pt>
                <c:pt idx="76">
                  <c:v>1.220702744</c:v>
                </c:pt>
                <c:pt idx="77">
                  <c:v>1.211540558</c:v>
                </c:pt>
                <c:pt idx="78">
                  <c:v>1.2024345750000001</c:v>
                </c:pt>
                <c:pt idx="79">
                  <c:v>1.1934108619999999</c:v>
                </c:pt>
                <c:pt idx="80">
                  <c:v>1.1844939640000001</c:v>
                </c:pt>
                <c:pt idx="81">
                  <c:v>1.175706809</c:v>
                </c:pt>
                <c:pt idx="82">
                  <c:v>1.1670706449999999</c:v>
                </c:pt>
                <c:pt idx="83">
                  <c:v>1.1586049860000001</c:v>
                </c:pt>
                <c:pt idx="84">
                  <c:v>1.1503275749999999</c:v>
                </c:pt>
                <c:pt idx="85">
                  <c:v>1.1422543629999999</c:v>
                </c:pt>
                <c:pt idx="86">
                  <c:v>1.134399505</c:v>
                </c:pt>
                <c:pt idx="87">
                  <c:v>1.1267753659999999</c:v>
                </c:pt>
                <c:pt idx="88">
                  <c:v>1.119392543</c:v>
                </c:pt>
                <c:pt idx="89">
                  <c:v>1.112259903</c:v>
                </c:pt>
                <c:pt idx="90">
                  <c:v>1.105384624</c:v>
                </c:pt>
                <c:pt idx="91">
                  <c:v>1.0987722550000001</c:v>
                </c:pt>
                <c:pt idx="92">
                  <c:v>1.0924267780000001</c:v>
                </c:pt>
                <c:pt idx="93">
                  <c:v>1.0863506860000001</c:v>
                </c:pt>
                <c:pt idx="94">
                  <c:v>1.0805450569999999</c:v>
                </c:pt>
                <c:pt idx="95">
                  <c:v>1.075009648</c:v>
                </c:pt>
                <c:pt idx="96">
                  <c:v>1.0697429780000001</c:v>
                </c:pt>
                <c:pt idx="97">
                  <c:v>1.064742428</c:v>
                </c:pt>
                <c:pt idx="98">
                  <c:v>1.060004331</c:v>
                </c:pt>
                <c:pt idx="99">
                  <c:v>1.0555240770000001</c:v>
                </c:pt>
                <c:pt idx="100">
                  <c:v>1.051296204</c:v>
                </c:pt>
              </c:numCache>
            </c:numRef>
          </c:val>
        </c:ser>
        <c:ser>
          <c:idx val="43"/>
          <c:order val="43"/>
          <c:val>
            <c:numRef>
              <c:f>Sheet1!$A$44:$CW$44</c:f>
              <c:numCache>
                <c:formatCode>General</c:formatCode>
                <c:ptCount val="101"/>
                <c:pt idx="0">
                  <c:v>1.0519153729999999</c:v>
                </c:pt>
                <c:pt idx="1">
                  <c:v>1.0561942049999999</c:v>
                </c:pt>
                <c:pt idx="2">
                  <c:v>1.0607284029999999</c:v>
                </c:pt>
                <c:pt idx="3">
                  <c:v>1.065523456</c:v>
                </c:pt>
                <c:pt idx="4">
                  <c:v>1.0705839779999999</c:v>
                </c:pt>
                <c:pt idx="5">
                  <c:v>1.0759136039999999</c:v>
                </c:pt>
                <c:pt idx="6">
                  <c:v>1.08151489</c:v>
                </c:pt>
                <c:pt idx="7">
                  <c:v>1.0873892169999999</c:v>
                </c:pt>
                <c:pt idx="8">
                  <c:v>1.093536705</c:v>
                </c:pt>
                <c:pt idx="9">
                  <c:v>1.0999561339999999</c:v>
                </c:pt>
                <c:pt idx="10">
                  <c:v>1.106644873</c:v>
                </c:pt>
                <c:pt idx="11">
                  <c:v>1.113598833</c:v>
                </c:pt>
                <c:pt idx="12">
                  <c:v>1.120812411</c:v>
                </c:pt>
                <c:pt idx="13">
                  <c:v>1.1282784539999999</c:v>
                </c:pt>
                <c:pt idx="14">
                  <c:v>1.1359882160000001</c:v>
                </c:pt>
                <c:pt idx="15">
                  <c:v>1.1439313069999999</c:v>
                </c:pt>
                <c:pt idx="16">
                  <c:v>1.1520956410000001</c:v>
                </c:pt>
                <c:pt idx="17">
                  <c:v>1.1604673679999999</c:v>
                </c:pt>
                <c:pt idx="18">
                  <c:v>1.16903081</c:v>
                </c:pt>
                <c:pt idx="19">
                  <c:v>1.1777684049999999</c:v>
                </c:pt>
                <c:pt idx="20">
                  <c:v>1.186660668</c:v>
                </c:pt>
                <c:pt idx="21">
                  <c:v>1.195686188</c:v>
                </c:pt>
                <c:pt idx="22">
                  <c:v>1.204821662999999</c:v>
                </c:pt>
                <c:pt idx="23">
                  <c:v>1.214041994</c:v>
                </c:pt>
                <c:pt idx="24">
                  <c:v>1.223320398999999</c:v>
                </c:pt>
                <c:pt idx="25">
                  <c:v>1.2326285859999999</c:v>
                </c:pt>
                <c:pt idx="26">
                  <c:v>1.2419369259999999</c:v>
                </c:pt>
                <c:pt idx="27">
                  <c:v>1.251214652</c:v>
                </c:pt>
                <c:pt idx="28">
                  <c:v>1.2604300479999999</c:v>
                </c:pt>
                <c:pt idx="29">
                  <c:v>1.269550636</c:v>
                </c:pt>
                <c:pt idx="30">
                  <c:v>1.278543355</c:v>
                </c:pt>
                <c:pt idx="31">
                  <c:v>1.2873747369999999</c:v>
                </c:pt>
                <c:pt idx="32">
                  <c:v>1.296011083</c:v>
                </c:pt>
                <c:pt idx="33">
                  <c:v>1.3044186440000001</c:v>
                </c:pt>
                <c:pt idx="34">
                  <c:v>1.3125638129999999</c:v>
                </c:pt>
                <c:pt idx="35">
                  <c:v>1.320413327</c:v>
                </c:pt>
                <c:pt idx="36">
                  <c:v>1.327934478</c:v>
                </c:pt>
                <c:pt idx="37">
                  <c:v>1.335095334</c:v>
                </c:pt>
                <c:pt idx="38">
                  <c:v>1.3418649629999999</c:v>
                </c:pt>
                <c:pt idx="39">
                  <c:v>1.348213656</c:v>
                </c:pt>
                <c:pt idx="40">
                  <c:v>1.354113146</c:v>
                </c:pt>
                <c:pt idx="41">
                  <c:v>1.359536828</c:v>
                </c:pt>
                <c:pt idx="42">
                  <c:v>1.364459954</c:v>
                </c:pt>
                <c:pt idx="43">
                  <c:v>1.3688598329999999</c:v>
                </c:pt>
                <c:pt idx="44">
                  <c:v>1.3727159980000001</c:v>
                </c:pt>
                <c:pt idx="45">
                  <c:v>1.376010376</c:v>
                </c:pt>
                <c:pt idx="46">
                  <c:v>1.3787274220000001</c:v>
                </c:pt>
                <c:pt idx="47">
                  <c:v>1.380854246</c:v>
                </c:pt>
                <c:pt idx="48">
                  <c:v>1.382380714</c:v>
                </c:pt>
                <c:pt idx="49">
                  <c:v>1.3832995299999999</c:v>
                </c:pt>
                <c:pt idx="50">
                  <c:v>1.3836062920000001</c:v>
                </c:pt>
                <c:pt idx="51">
                  <c:v>1.3832995299999999</c:v>
                </c:pt>
                <c:pt idx="52">
                  <c:v>1.382380714</c:v>
                </c:pt>
                <c:pt idx="53">
                  <c:v>1.380854246</c:v>
                </c:pt>
                <c:pt idx="54">
                  <c:v>1.378727423</c:v>
                </c:pt>
                <c:pt idx="55">
                  <c:v>1.376010379</c:v>
                </c:pt>
                <c:pt idx="56">
                  <c:v>1.3727160039999999</c:v>
                </c:pt>
                <c:pt idx="57">
                  <c:v>1.3688598439999999</c:v>
                </c:pt>
                <c:pt idx="58">
                  <c:v>1.364459978</c:v>
                </c:pt>
                <c:pt idx="59">
                  <c:v>1.3595368750000001</c:v>
                </c:pt>
                <c:pt idx="60">
                  <c:v>1.3541132389999999</c:v>
                </c:pt>
                <c:pt idx="61">
                  <c:v>1.3482138299999999</c:v>
                </c:pt>
                <c:pt idx="62">
                  <c:v>1.3418652820000001</c:v>
                </c:pt>
                <c:pt idx="63">
                  <c:v>1.335095895</c:v>
                </c:pt>
                <c:pt idx="64">
                  <c:v>1.3279354350000001</c:v>
                </c:pt>
                <c:pt idx="65">
                  <c:v>1.3204149089999999</c:v>
                </c:pt>
                <c:pt idx="66">
                  <c:v>1.3125663430000001</c:v>
                </c:pt>
                <c:pt idx="67">
                  <c:v>1.3044225629999999</c:v>
                </c:pt>
                <c:pt idx="68">
                  <c:v>1.2960169589999999</c:v>
                </c:pt>
                <c:pt idx="69">
                  <c:v>1.287383266</c:v>
                </c:pt>
                <c:pt idx="70">
                  <c:v>1.27855534</c:v>
                </c:pt>
                <c:pt idx="71">
                  <c:v>1.26956694</c:v>
                </c:pt>
                <c:pt idx="72">
                  <c:v>1.260451521</c:v>
                </c:pt>
                <c:pt idx="73">
                  <c:v>1.2512420319999999</c:v>
                </c:pt>
                <c:pt idx="74">
                  <c:v>1.2419707250000001</c:v>
                </c:pt>
                <c:pt idx="75">
                  <c:v>1.2326689770000001</c:v>
                </c:pt>
                <c:pt idx="76">
                  <c:v>1.2233671310000001</c:v>
                </c:pt>
                <c:pt idx="77">
                  <c:v>1.2140943369999999</c:v>
                </c:pt>
                <c:pt idx="78">
                  <c:v>1.204878423</c:v>
                </c:pt>
                <c:pt idx="79">
                  <c:v>1.1957457739999999</c:v>
                </c:pt>
                <c:pt idx="80">
                  <c:v>1.1867212279999999</c:v>
                </c:pt>
                <c:pt idx="81">
                  <c:v>1.1778279920000001</c:v>
                </c:pt>
                <c:pt idx="82">
                  <c:v>1.1690875700000001</c:v>
                </c:pt>
                <c:pt idx="83">
                  <c:v>1.1605197110000001</c:v>
                </c:pt>
                <c:pt idx="84">
                  <c:v>1.152142373</c:v>
                </c:pt>
                <c:pt idx="85">
                  <c:v>1.143971699</c:v>
                </c:pt>
                <c:pt idx="86">
                  <c:v>1.136022015</c:v>
                </c:pt>
                <c:pt idx="87">
                  <c:v>1.1283058340000001</c:v>
                </c:pt>
                <c:pt idx="88">
                  <c:v>1.1208338840000001</c:v>
                </c:pt>
                <c:pt idx="89">
                  <c:v>1.113615137</c:v>
                </c:pt>
                <c:pt idx="90">
                  <c:v>1.106656858</c:v>
                </c:pt>
                <c:pt idx="91">
                  <c:v>1.0999646620000001</c:v>
                </c:pt>
                <c:pt idx="92">
                  <c:v>1.0935425809999999</c:v>
                </c:pt>
                <c:pt idx="93">
                  <c:v>1.087393136</c:v>
                </c:pt>
                <c:pt idx="94">
                  <c:v>1.08151742</c:v>
                </c:pt>
                <c:pt idx="95">
                  <c:v>1.075915186</c:v>
                </c:pt>
                <c:pt idx="96">
                  <c:v>1.0705849359999999</c:v>
                </c:pt>
                <c:pt idx="97">
                  <c:v>1.065524017</c:v>
                </c:pt>
                <c:pt idx="98">
                  <c:v>1.060728721</c:v>
                </c:pt>
                <c:pt idx="99">
                  <c:v>1.05619438</c:v>
                </c:pt>
                <c:pt idx="100">
                  <c:v>1.0519154660000001</c:v>
                </c:pt>
              </c:numCache>
            </c:numRef>
          </c:val>
        </c:ser>
        <c:ser>
          <c:idx val="44"/>
          <c:order val="44"/>
          <c:val>
            <c:numRef>
              <c:f>Sheet1!$A$45:$CW$45</c:f>
              <c:numCache>
                <c:formatCode>General</c:formatCode>
                <c:ptCount val="101"/>
                <c:pt idx="0">
                  <c:v>1.0524581609999999</c:v>
                </c:pt>
                <c:pt idx="1">
                  <c:v>1.0567817690000001</c:v>
                </c:pt>
                <c:pt idx="2">
                  <c:v>1.061363447</c:v>
                </c:pt>
                <c:pt idx="3">
                  <c:v>1.0662087609999999</c:v>
                </c:pt>
                <c:pt idx="4">
                  <c:v>1.0713224020000001</c:v>
                </c:pt>
                <c:pt idx="5">
                  <c:v>1.0767080849999999</c:v>
                </c:pt>
                <c:pt idx="6">
                  <c:v>1.0823684440000001</c:v>
                </c:pt>
                <c:pt idx="7">
                  <c:v>1.088304937</c:v>
                </c:pt>
                <c:pt idx="8">
                  <c:v>1.0945177559999999</c:v>
                </c:pt>
                <c:pt idx="9">
                  <c:v>1.1010057369999999</c:v>
                </c:pt>
                <c:pt idx="10">
                  <c:v>1.1077662800000001</c:v>
                </c:pt>
                <c:pt idx="11">
                  <c:v>1.1147952860000001</c:v>
                </c:pt>
                <c:pt idx="12">
                  <c:v>1.1220870860000001</c:v>
                </c:pt>
                <c:pt idx="13">
                  <c:v>1.129634391</c:v>
                </c:pt>
                <c:pt idx="14">
                  <c:v>1.1374282410000001</c:v>
                </c:pt>
                <c:pt idx="15">
                  <c:v>1.1454579540000001</c:v>
                </c:pt>
                <c:pt idx="16">
                  <c:v>1.1537110859999999</c:v>
                </c:pt>
                <c:pt idx="17">
                  <c:v>1.162173382</c:v>
                </c:pt>
                <c:pt idx="18">
                  <c:v>1.170828749</c:v>
                </c:pt>
                <c:pt idx="19">
                  <c:v>1.1796592260000001</c:v>
                </c:pt>
                <c:pt idx="20">
                  <c:v>1.1886449800000001</c:v>
                </c:pt>
                <c:pt idx="21">
                  <c:v>1.1977643250000001</c:v>
                </c:pt>
                <c:pt idx="22">
                  <c:v>1.20699377</c:v>
                </c:pt>
                <c:pt idx="23">
                  <c:v>1.216308092</c:v>
                </c:pt>
                <c:pt idx="24">
                  <c:v>1.225680447</c:v>
                </c:pt>
                <c:pt idx="25">
                  <c:v>1.2350824979999999</c:v>
                </c:pt>
                <c:pt idx="26">
                  <c:v>1.244484567</c:v>
                </c:pt>
                <c:pt idx="27">
                  <c:v>1.2538557969999999</c:v>
                </c:pt>
                <c:pt idx="28">
                  <c:v>1.263164323</c:v>
                </c:pt>
                <c:pt idx="29">
                  <c:v>1.2723774510000001</c:v>
                </c:pt>
                <c:pt idx="30">
                  <c:v>1.281461835</c:v>
                </c:pt>
                <c:pt idx="31">
                  <c:v>1.2903836639999999</c:v>
                </c:pt>
                <c:pt idx="32">
                  <c:v>1.2991088550000001</c:v>
                </c:pt>
                <c:pt idx="33">
                  <c:v>1.3076032479999991</c:v>
                </c:pt>
                <c:pt idx="34">
                  <c:v>1.315832814</c:v>
                </c:pt>
                <c:pt idx="35">
                  <c:v>1.3237638730000001</c:v>
                </c:pt>
                <c:pt idx="36">
                  <c:v>1.331363313</c:v>
                </c:pt>
                <c:pt idx="37">
                  <c:v>1.338598816</c:v>
                </c:pt>
                <c:pt idx="38">
                  <c:v>1.3454390839999999</c:v>
                </c:pt>
                <c:pt idx="39">
                  <c:v>1.351854069</c:v>
                </c:pt>
                <c:pt idx="40">
                  <c:v>1.3578151899999999</c:v>
                </c:pt>
                <c:pt idx="41">
                  <c:v>1.363295548</c:v>
                </c:pt>
                <c:pt idx="42">
                  <c:v>1.3682701289999999</c:v>
                </c:pt>
                <c:pt idx="43">
                  <c:v>1.3727159980000001</c:v>
                </c:pt>
                <c:pt idx="44">
                  <c:v>1.3766124740000001</c:v>
                </c:pt>
                <c:pt idx="45">
                  <c:v>1.379941291</c:v>
                </c:pt>
                <c:pt idx="46">
                  <c:v>1.38268674</c:v>
                </c:pt>
                <c:pt idx="47">
                  <c:v>1.3848357979999999</c:v>
                </c:pt>
                <c:pt idx="48">
                  <c:v>1.386378224</c:v>
                </c:pt>
                <c:pt idx="49">
                  <c:v>1.3873066460000001</c:v>
                </c:pt>
                <c:pt idx="50">
                  <c:v>1.387616615</c:v>
                </c:pt>
                <c:pt idx="51">
                  <c:v>1.3873066460000001</c:v>
                </c:pt>
                <c:pt idx="52">
                  <c:v>1.386378224</c:v>
                </c:pt>
                <c:pt idx="53">
                  <c:v>1.3848357979999999</c:v>
                </c:pt>
                <c:pt idx="54">
                  <c:v>1.3826867410000001</c:v>
                </c:pt>
                <c:pt idx="55">
                  <c:v>1.379941292</c:v>
                </c:pt>
                <c:pt idx="56">
                  <c:v>1.3766124769999999</c:v>
                </c:pt>
                <c:pt idx="57">
                  <c:v>1.3727160039999999</c:v>
                </c:pt>
                <c:pt idx="58">
                  <c:v>1.3682701399999999</c:v>
                </c:pt>
                <c:pt idx="59">
                  <c:v>1.36329557</c:v>
                </c:pt>
                <c:pt idx="60">
                  <c:v>1.357815234</c:v>
                </c:pt>
                <c:pt idx="61">
                  <c:v>1.3518541509999999</c:v>
                </c:pt>
                <c:pt idx="62">
                  <c:v>1.345439233</c:v>
                </c:pt>
                <c:pt idx="63">
                  <c:v>1.3385990780000001</c:v>
                </c:pt>
                <c:pt idx="64">
                  <c:v>1.3313637599999999</c:v>
                </c:pt>
                <c:pt idx="65">
                  <c:v>1.3237646119999991</c:v>
                </c:pt>
                <c:pt idx="66">
                  <c:v>1.3158339960000001</c:v>
                </c:pt>
                <c:pt idx="67">
                  <c:v>1.3076050779999999</c:v>
                </c:pt>
                <c:pt idx="68">
                  <c:v>1.299111599</c:v>
                </c:pt>
                <c:pt idx="69">
                  <c:v>1.290387647</c:v>
                </c:pt>
                <c:pt idx="70">
                  <c:v>1.2814674319999999</c:v>
                </c:pt>
                <c:pt idx="71">
                  <c:v>1.2723850649999999</c:v>
                </c:pt>
                <c:pt idx="72">
                  <c:v>1.263174351</c:v>
                </c:pt>
                <c:pt idx="73">
                  <c:v>1.2538685839999999</c:v>
                </c:pt>
                <c:pt idx="74">
                  <c:v>1.2445003509999999</c:v>
                </c:pt>
                <c:pt idx="75">
                  <c:v>1.2351013609999999</c:v>
                </c:pt>
                <c:pt idx="76">
                  <c:v>1.2257022710000001</c:v>
                </c:pt>
                <c:pt idx="77">
                  <c:v>1.216332537</c:v>
                </c:pt>
                <c:pt idx="78">
                  <c:v>1.207020277</c:v>
                </c:pt>
                <c:pt idx="79">
                  <c:v>1.197792153</c:v>
                </c:pt>
                <c:pt idx="80">
                  <c:v>1.188673262</c:v>
                </c:pt>
                <c:pt idx="81">
                  <c:v>1.1796870530000001</c:v>
                </c:pt>
                <c:pt idx="82">
                  <c:v>1.1708552569999999</c:v>
                </c:pt>
                <c:pt idx="83">
                  <c:v>1.162197827</c:v>
                </c:pt>
                <c:pt idx="84">
                  <c:v>1.15373291</c:v>
                </c:pt>
                <c:pt idx="85">
                  <c:v>1.1454768179999999</c:v>
                </c:pt>
                <c:pt idx="86">
                  <c:v>1.137444025</c:v>
                </c:pt>
                <c:pt idx="87">
                  <c:v>1.1296471779999999</c:v>
                </c:pt>
                <c:pt idx="88">
                  <c:v>1.122097114</c:v>
                </c:pt>
                <c:pt idx="89">
                  <c:v>1.1148028999999999</c:v>
                </c:pt>
                <c:pt idx="90">
                  <c:v>1.107771877</c:v>
                </c:pt>
                <c:pt idx="91">
                  <c:v>1.10100972</c:v>
                </c:pt>
                <c:pt idx="92">
                  <c:v>1.0945205</c:v>
                </c:pt>
                <c:pt idx="93">
                  <c:v>1.088306767</c:v>
                </c:pt>
                <c:pt idx="94">
                  <c:v>1.0823696249999999</c:v>
                </c:pt>
                <c:pt idx="95">
                  <c:v>1.076708824</c:v>
                </c:pt>
                <c:pt idx="96">
                  <c:v>1.071322849</c:v>
                </c:pt>
                <c:pt idx="97">
                  <c:v>1.0662090230000001</c:v>
                </c:pt>
                <c:pt idx="98">
                  <c:v>1.061363595</c:v>
                </c:pt>
                <c:pt idx="99">
                  <c:v>1.056781851</c:v>
                </c:pt>
                <c:pt idx="100">
                  <c:v>1.0524582039999999</c:v>
                </c:pt>
              </c:numCache>
            </c:numRef>
          </c:val>
        </c:ser>
        <c:ser>
          <c:idx val="45"/>
          <c:order val="45"/>
          <c:val>
            <c:numRef>
              <c:f>Sheet1!$A$46:$CW$46</c:f>
              <c:numCache>
                <c:formatCode>General</c:formatCode>
                <c:ptCount val="101"/>
                <c:pt idx="0">
                  <c:v>1.052921854</c:v>
                </c:pt>
                <c:pt idx="1">
                  <c:v>1.0572836990000001</c:v>
                </c:pt>
                <c:pt idx="2">
                  <c:v>1.061905911</c:v>
                </c:pt>
                <c:pt idx="3">
                  <c:v>1.066794115</c:v>
                </c:pt>
                <c:pt idx="4">
                  <c:v>1.0719530580000001</c:v>
                </c:pt>
                <c:pt idx="5">
                  <c:v>1.0773865060000001</c:v>
                </c:pt>
                <c:pt idx="6">
                  <c:v>1.083097143</c:v>
                </c:pt>
                <c:pt idx="7">
                  <c:v>1.0890864689999999</c:v>
                </c:pt>
                <c:pt idx="8">
                  <c:v>1.0953547109999999</c:v>
                </c:pt>
                <c:pt idx="9">
                  <c:v>1.1019007270000001</c:v>
                </c:pt>
                <c:pt idx="10">
                  <c:v>1.1087219239999999</c:v>
                </c:pt>
                <c:pt idx="11">
                  <c:v>1.115814181</c:v>
                </c:pt>
                <c:pt idx="12">
                  <c:v>1.123171776</c:v>
                </c:pt>
                <c:pt idx="13">
                  <c:v>1.130787327</c:v>
                </c:pt>
                <c:pt idx="14">
                  <c:v>1.138651734</c:v>
                </c:pt>
                <c:pt idx="15">
                  <c:v>1.1467541349999999</c:v>
                </c:pt>
                <c:pt idx="16">
                  <c:v>1.1550818620000001</c:v>
                </c:pt>
                <c:pt idx="17">
                  <c:v>1.163620415</c:v>
                </c:pt>
                <c:pt idx="18">
                  <c:v>1.1723534330000001</c:v>
                </c:pt>
                <c:pt idx="19">
                  <c:v>1.1812626959999999</c:v>
                </c:pt>
                <c:pt idx="20">
                  <c:v>1.190328126</c:v>
                </c:pt>
                <c:pt idx="21">
                  <c:v>1.1995278229999999</c:v>
                </c:pt>
                <c:pt idx="22">
                  <c:v>1.2088381100000001</c:v>
                </c:pt>
                <c:pt idx="23">
                  <c:v>1.2182336119999999</c:v>
                </c:pt>
                <c:pt idx="24">
                  <c:v>1.227687349</c:v>
                </c:pt>
                <c:pt idx="25">
                  <c:v>1.237170855</c:v>
                </c:pt>
                <c:pt idx="26">
                  <c:v>1.2466543130000001</c:v>
                </c:pt>
                <c:pt idx="27">
                  <c:v>1.2561067050000001</c:v>
                </c:pt>
                <c:pt idx="28">
                  <c:v>1.2654959720000001</c:v>
                </c:pt>
                <c:pt idx="29">
                  <c:v>1.274789189</c:v>
                </c:pt>
                <c:pt idx="30">
                  <c:v>1.2839527449999999</c:v>
                </c:pt>
                <c:pt idx="31">
                  <c:v>1.292952535</c:v>
                </c:pt>
                <c:pt idx="32">
                  <c:v>1.3017541560000001</c:v>
                </c:pt>
                <c:pt idx="33">
                  <c:v>1.3103231209999999</c:v>
                </c:pt>
                <c:pt idx="34">
                  <c:v>1.3186250660000001</c:v>
                </c:pt>
                <c:pt idx="35">
                  <c:v>1.32662598</c:v>
                </c:pt>
                <c:pt idx="36">
                  <c:v>1.3342924270000001</c:v>
                </c:pt>
                <c:pt idx="37">
                  <c:v>1.3415917799999999</c:v>
                </c:pt>
                <c:pt idx="38">
                  <c:v>1.3484924460000001</c:v>
                </c:pt>
                <c:pt idx="39">
                  <c:v>1.3549640940000001</c:v>
                </c:pt>
                <c:pt idx="40">
                  <c:v>1.3609778830000001</c:v>
                </c:pt>
                <c:pt idx="41">
                  <c:v>1.3665066690000001</c:v>
                </c:pt>
                <c:pt idx="42">
                  <c:v>1.371525214</c:v>
                </c:pt>
                <c:pt idx="43">
                  <c:v>1.376010376</c:v>
                </c:pt>
                <c:pt idx="44">
                  <c:v>1.379941291</c:v>
                </c:pt>
                <c:pt idx="45">
                  <c:v>1.3832995290000001</c:v>
                </c:pt>
                <c:pt idx="46">
                  <c:v>1.3860692450000001</c:v>
                </c:pt>
                <c:pt idx="47">
                  <c:v>1.388237298</c:v>
                </c:pt>
                <c:pt idx="48">
                  <c:v>1.3897933570000001</c:v>
                </c:pt>
                <c:pt idx="49">
                  <c:v>1.3907299849999999</c:v>
                </c:pt>
                <c:pt idx="50">
                  <c:v>1.391042694</c:v>
                </c:pt>
                <c:pt idx="51">
                  <c:v>1.3907299849999999</c:v>
                </c:pt>
                <c:pt idx="52">
                  <c:v>1.3897933570000001</c:v>
                </c:pt>
                <c:pt idx="53">
                  <c:v>1.388237298</c:v>
                </c:pt>
                <c:pt idx="54">
                  <c:v>1.3860692450000001</c:v>
                </c:pt>
                <c:pt idx="55">
                  <c:v>1.3832995299999999</c:v>
                </c:pt>
                <c:pt idx="56">
                  <c:v>1.379941292</c:v>
                </c:pt>
                <c:pt idx="57">
                  <c:v>1.376010379</c:v>
                </c:pt>
                <c:pt idx="58">
                  <c:v>1.371525219</c:v>
                </c:pt>
                <c:pt idx="59">
                  <c:v>1.366506679</c:v>
                </c:pt>
                <c:pt idx="60">
                  <c:v>1.360977903</c:v>
                </c:pt>
                <c:pt idx="61">
                  <c:v>1.354964131</c:v>
                </c:pt>
                <c:pt idx="62">
                  <c:v>1.3484925130000001</c:v>
                </c:pt>
                <c:pt idx="63">
                  <c:v>1.341591899</c:v>
                </c:pt>
                <c:pt idx="64">
                  <c:v>1.33429263</c:v>
                </c:pt>
                <c:pt idx="65">
                  <c:v>1.3266263140000001</c:v>
                </c:pt>
                <c:pt idx="66">
                  <c:v>1.3186256000000001</c:v>
                </c:pt>
                <c:pt idx="67">
                  <c:v>1.310323948</c:v>
                </c:pt>
                <c:pt idx="68">
                  <c:v>1.301755397</c:v>
                </c:pt>
                <c:pt idx="69">
                  <c:v>1.292954336</c:v>
                </c:pt>
                <c:pt idx="70">
                  <c:v>1.2839552759999999</c:v>
                </c:pt>
                <c:pt idx="71">
                  <c:v>1.274792631</c:v>
                </c:pt>
                <c:pt idx="72">
                  <c:v>1.265500506</c:v>
                </c:pt>
                <c:pt idx="73">
                  <c:v>1.2561124859999999</c:v>
                </c:pt>
                <c:pt idx="74">
                  <c:v>1.2466614490000001</c:v>
                </c:pt>
                <c:pt idx="75">
                  <c:v>1.237179383</c:v>
                </c:pt>
                <c:pt idx="76">
                  <c:v>1.227697215999999</c:v>
                </c:pt>
                <c:pt idx="77">
                  <c:v>1.218244664</c:v>
                </c:pt>
                <c:pt idx="78">
                  <c:v>1.2088500950000001</c:v>
                </c:pt>
                <c:pt idx="79">
                  <c:v>1.199540405</c:v>
                </c:pt>
                <c:pt idx="80">
                  <c:v>1.190340913</c:v>
                </c:pt>
                <c:pt idx="81">
                  <c:v>1.1812752769999999</c:v>
                </c:pt>
                <c:pt idx="82">
                  <c:v>1.172365418</c:v>
                </c:pt>
                <c:pt idx="83">
                  <c:v>1.1636314670000001</c:v>
                </c:pt>
                <c:pt idx="84">
                  <c:v>1.1550917300000001</c:v>
                </c:pt>
                <c:pt idx="85">
                  <c:v>1.1467626630000001</c:v>
                </c:pt>
                <c:pt idx="86">
                  <c:v>1.13865887</c:v>
                </c:pt>
                <c:pt idx="87">
                  <c:v>1.130793108</c:v>
                </c:pt>
                <c:pt idx="88">
                  <c:v>1.1231763100000001</c:v>
                </c:pt>
                <c:pt idx="89">
                  <c:v>1.115817624</c:v>
                </c:pt>
                <c:pt idx="90">
                  <c:v>1.1087244549999999</c:v>
                </c:pt>
                <c:pt idx="91">
                  <c:v>1.1019025280000001</c:v>
                </c:pt>
                <c:pt idx="92">
                  <c:v>1.0953559509999999</c:v>
                </c:pt>
                <c:pt idx="93">
                  <c:v>1.089087296</c:v>
                </c:pt>
                <c:pt idx="94">
                  <c:v>1.083097677</c:v>
                </c:pt>
                <c:pt idx="95">
                  <c:v>1.07738684</c:v>
                </c:pt>
                <c:pt idx="96">
                  <c:v>1.0719532599999999</c:v>
                </c:pt>
                <c:pt idx="97">
                  <c:v>1.066794233</c:v>
                </c:pt>
                <c:pt idx="98">
                  <c:v>1.061905978</c:v>
                </c:pt>
                <c:pt idx="99">
                  <c:v>1.057283736</c:v>
                </c:pt>
                <c:pt idx="100">
                  <c:v>1.0529218739999999</c:v>
                </c:pt>
              </c:numCache>
            </c:numRef>
          </c:val>
        </c:ser>
        <c:ser>
          <c:idx val="46"/>
          <c:order val="46"/>
          <c:val>
            <c:numRef>
              <c:f>Sheet1!$A$47:$CW$47</c:f>
              <c:numCache>
                <c:formatCode>General</c:formatCode>
                <c:ptCount val="101"/>
                <c:pt idx="0">
                  <c:v>1.053304277999999</c:v>
                </c:pt>
                <c:pt idx="1">
                  <c:v>1.057697651</c:v>
                </c:pt>
                <c:pt idx="2">
                  <c:v>1.06235328</c:v>
                </c:pt>
                <c:pt idx="3">
                  <c:v>1.0672768349999999</c:v>
                </c:pt>
                <c:pt idx="4">
                  <c:v>1.072473105</c:v>
                </c:pt>
                <c:pt idx="5">
                  <c:v>1.0779458900000001</c:v>
                </c:pt>
                <c:pt idx="6">
                  <c:v>1.083697905</c:v>
                </c:pt>
                <c:pt idx="7">
                  <c:v>1.0897306769999999</c:v>
                </c:pt>
                <c:pt idx="8">
                  <c:v>1.0960444490000001</c:v>
                </c:pt>
                <c:pt idx="9">
                  <c:v>1.1026380849999999</c:v>
                </c:pt>
                <c:pt idx="10">
                  <c:v>1.109508988</c:v>
                </c:pt>
                <c:pt idx="11">
                  <c:v>1.1166530130000001</c:v>
                </c:pt>
                <c:pt idx="12">
                  <c:v>1.124064395</c:v>
                </c:pt>
                <c:pt idx="13">
                  <c:v>1.1317356860000001</c:v>
                </c:pt>
                <c:pt idx="14">
                  <c:v>1.139657693</c:v>
                </c:pt>
                <c:pt idx="15">
                  <c:v>1.1478194349999999</c:v>
                </c:pt>
                <c:pt idx="16">
                  <c:v>1.156208101</c:v>
                </c:pt>
                <c:pt idx="17">
                  <c:v>1.164809027</c:v>
                </c:pt>
                <c:pt idx="18">
                  <c:v>1.173605682</c:v>
                </c:pt>
                <c:pt idx="19">
                  <c:v>1.182579662</c:v>
                </c:pt>
                <c:pt idx="20">
                  <c:v>1.1917107170000001</c:v>
                </c:pt>
                <c:pt idx="21">
                  <c:v>1.2009767730000001</c:v>
                </c:pt>
                <c:pt idx="22">
                  <c:v>1.210353996</c:v>
                </c:pt>
                <c:pt idx="23">
                  <c:v>1.219816859</c:v>
                </c:pt>
                <c:pt idx="24">
                  <c:v>1.229338233</c:v>
                </c:pt>
                <c:pt idx="25">
                  <c:v>1.2388895040000001</c:v>
                </c:pt>
                <c:pt idx="26">
                  <c:v>1.2484406969999999</c:v>
                </c:pt>
                <c:pt idx="27">
                  <c:v>1.25796062</c:v>
                </c:pt>
                <c:pt idx="28">
                  <c:v>1.2674170229999999</c:v>
                </c:pt>
                <c:pt idx="29">
                  <c:v>1.276776771</c:v>
                </c:pt>
                <c:pt idx="30">
                  <c:v>1.286006024</c:v>
                </c:pt>
                <c:pt idx="31">
                  <c:v>1.29507043</c:v>
                </c:pt>
                <c:pt idx="32">
                  <c:v>1.3039353330000001</c:v>
                </c:pt>
                <c:pt idx="33">
                  <c:v>1.3125659810000001</c:v>
                </c:pt>
                <c:pt idx="34">
                  <c:v>1.320927749</c:v>
                </c:pt>
                <c:pt idx="35">
                  <c:v>1.3289863630000001</c:v>
                </c:pt>
                <c:pt idx="36">
                  <c:v>1.336708134</c:v>
                </c:pt>
                <c:pt idx="37">
                  <c:v>1.3440601839999999</c:v>
                </c:pt>
                <c:pt idx="38">
                  <c:v>1.351010684</c:v>
                </c:pt>
                <c:pt idx="39">
                  <c:v>1.3575290799999999</c:v>
                </c:pt>
                <c:pt idx="40">
                  <c:v>1.363586314</c:v>
                </c:pt>
                <c:pt idx="41">
                  <c:v>1.3691550459999999</c:v>
                </c:pt>
                <c:pt idx="42">
                  <c:v>1.374209851</c:v>
                </c:pt>
                <c:pt idx="43">
                  <c:v>1.3787274220000001</c:v>
                </c:pt>
                <c:pt idx="44">
                  <c:v>1.38268674</c:v>
                </c:pt>
                <c:pt idx="45">
                  <c:v>1.3860692450000001</c:v>
                </c:pt>
                <c:pt idx="46">
                  <c:v>1.388858975</c:v>
                </c:pt>
                <c:pt idx="47">
                  <c:v>1.391042694</c:v>
                </c:pt>
                <c:pt idx="48">
                  <c:v>1.3926099970000001</c:v>
                </c:pt>
                <c:pt idx="49">
                  <c:v>1.3935533929999999</c:v>
                </c:pt>
                <c:pt idx="50">
                  <c:v>1.3938683620000001</c:v>
                </c:pt>
                <c:pt idx="51">
                  <c:v>1.3935533929999999</c:v>
                </c:pt>
                <c:pt idx="52">
                  <c:v>1.3926099970000001</c:v>
                </c:pt>
                <c:pt idx="53">
                  <c:v>1.391042694</c:v>
                </c:pt>
                <c:pt idx="54">
                  <c:v>1.388858975</c:v>
                </c:pt>
                <c:pt idx="55">
                  <c:v>1.3860692450000001</c:v>
                </c:pt>
                <c:pt idx="56">
                  <c:v>1.3826867410000001</c:v>
                </c:pt>
                <c:pt idx="57">
                  <c:v>1.378727423</c:v>
                </c:pt>
                <c:pt idx="58">
                  <c:v>1.3742098540000001</c:v>
                </c:pt>
                <c:pt idx="59">
                  <c:v>1.36915505</c:v>
                </c:pt>
                <c:pt idx="60">
                  <c:v>1.363586323</c:v>
                </c:pt>
                <c:pt idx="61">
                  <c:v>1.357529095999999</c:v>
                </c:pt>
                <c:pt idx="62">
                  <c:v>1.351010713</c:v>
                </c:pt>
                <c:pt idx="63">
                  <c:v>1.344060236</c:v>
                </c:pt>
                <c:pt idx="64">
                  <c:v>1.3367082219999999</c:v>
                </c:pt>
                <c:pt idx="65">
                  <c:v>1.32898651</c:v>
                </c:pt>
                <c:pt idx="66">
                  <c:v>1.320927983</c:v>
                </c:pt>
                <c:pt idx="67">
                  <c:v>1.3125663430000001</c:v>
                </c:pt>
                <c:pt idx="68">
                  <c:v>1.3039358759999999</c:v>
                </c:pt>
                <c:pt idx="69">
                  <c:v>1.295071217999999</c:v>
                </c:pt>
                <c:pt idx="70">
                  <c:v>1.2860071310000001</c:v>
                </c:pt>
                <c:pt idx="71">
                  <c:v>1.2767782780000001</c:v>
                </c:pt>
                <c:pt idx="72">
                  <c:v>1.2674190080000001</c:v>
                </c:pt>
                <c:pt idx="73">
                  <c:v>1.2579631499999999</c:v>
                </c:pt>
                <c:pt idx="74">
                  <c:v>1.248443821</c:v>
                </c:pt>
                <c:pt idx="75">
                  <c:v>1.2388932370000001</c:v>
                </c:pt>
                <c:pt idx="76">
                  <c:v>1.2293425520000001</c:v>
                </c:pt>
                <c:pt idx="77">
                  <c:v>1.2198216959999959</c:v>
                </c:pt>
                <c:pt idx="78">
                  <c:v>1.210359242</c:v>
                </c:pt>
                <c:pt idx="79">
                  <c:v>1.2009822800000001</c:v>
                </c:pt>
                <c:pt idx="80">
                  <c:v>1.191716314</c:v>
                </c:pt>
                <c:pt idx="81">
                  <c:v>1.182585169</c:v>
                </c:pt>
                <c:pt idx="82">
                  <c:v>1.1736109269999999</c:v>
                </c:pt>
                <c:pt idx="83">
                  <c:v>1.1648138649999999</c:v>
                </c:pt>
                <c:pt idx="84">
                  <c:v>1.1562124199999999</c:v>
                </c:pt>
                <c:pt idx="85">
                  <c:v>1.1478231679999999</c:v>
                </c:pt>
                <c:pt idx="86">
                  <c:v>1.139660817</c:v>
                </c:pt>
                <c:pt idx="87">
                  <c:v>1.1317382170000001</c:v>
                </c:pt>
                <c:pt idx="88">
                  <c:v>1.1240663799999999</c:v>
                </c:pt>
                <c:pt idx="89">
                  <c:v>1.11665452</c:v>
                </c:pt>
                <c:pt idx="90">
                  <c:v>1.1095100959999999</c:v>
                </c:pt>
                <c:pt idx="91">
                  <c:v>1.1026388739999999</c:v>
                </c:pt>
                <c:pt idx="92">
                  <c:v>1.0960449919999999</c:v>
                </c:pt>
                <c:pt idx="93">
                  <c:v>1.0897310389999999</c:v>
                </c:pt>
                <c:pt idx="94">
                  <c:v>1.083698139</c:v>
                </c:pt>
                <c:pt idx="95">
                  <c:v>1.0779460359999999</c:v>
                </c:pt>
                <c:pt idx="96">
                  <c:v>1.072473193</c:v>
                </c:pt>
                <c:pt idx="97">
                  <c:v>1.067276887</c:v>
                </c:pt>
                <c:pt idx="98">
                  <c:v>1.0623533089999999</c:v>
                </c:pt>
                <c:pt idx="99">
                  <c:v>1.057697667</c:v>
                </c:pt>
                <c:pt idx="100">
                  <c:v>1.053304285999999</c:v>
                </c:pt>
              </c:numCache>
            </c:numRef>
          </c:val>
        </c:ser>
        <c:ser>
          <c:idx val="47"/>
          <c:order val="47"/>
          <c:val>
            <c:numRef>
              <c:f>Sheet1!$A$48:$CW$48</c:f>
              <c:numCache>
                <c:formatCode>General</c:formatCode>
                <c:ptCount val="101"/>
                <c:pt idx="0">
                  <c:v>1.053603624</c:v>
                </c:pt>
                <c:pt idx="1">
                  <c:v>1.0580216739999999</c:v>
                </c:pt>
                <c:pt idx="2">
                  <c:v>1.0627034550000001</c:v>
                </c:pt>
                <c:pt idx="3">
                  <c:v>1.0676546730000001</c:v>
                </c:pt>
                <c:pt idx="4">
                  <c:v>1.072880144</c:v>
                </c:pt>
                <c:pt idx="5">
                  <c:v>1.078383697</c:v>
                </c:pt>
                <c:pt idx="6">
                  <c:v>1.0841680650000001</c:v>
                </c:pt>
                <c:pt idx="7">
                  <c:v>1.0902347889999999</c:v>
                </c:pt>
                <c:pt idx="8">
                  <c:v>1.0965841220000001</c:v>
                </c:pt>
                <c:pt idx="9">
                  <c:v>1.10321493</c:v>
                </c:pt>
                <c:pt idx="10">
                  <c:v>1.110124603</c:v>
                </c:pt>
                <c:pt idx="11">
                  <c:v>1.1173089789999999</c:v>
                </c:pt>
                <c:pt idx="12">
                  <c:v>1.12476226</c:v>
                </c:pt>
                <c:pt idx="13">
                  <c:v>1.1324769480000001</c:v>
                </c:pt>
                <c:pt idx="14">
                  <c:v>1.140443788</c:v>
                </c:pt>
                <c:pt idx="15">
                  <c:v>1.148651718</c:v>
                </c:pt>
                <c:pt idx="16">
                  <c:v>1.1570878330000001</c:v>
                </c:pt>
                <c:pt idx="17">
                  <c:v>1.165737362</c:v>
                </c:pt>
                <c:pt idx="18">
                  <c:v>1.174583653</c:v>
                </c:pt>
                <c:pt idx="19">
                  <c:v>1.1836081810000001</c:v>
                </c:pt>
                <c:pt idx="20">
                  <c:v>1.1927905649999999</c:v>
                </c:pt>
                <c:pt idx="21">
                  <c:v>1.2021086050000001</c:v>
                </c:pt>
                <c:pt idx="22">
                  <c:v>1.211538336</c:v>
                </c:pt>
                <c:pt idx="23">
                  <c:v>1.221054101</c:v>
                </c:pt>
                <c:pt idx="24">
                  <c:v>1.230628643</c:v>
                </c:pt>
                <c:pt idx="25">
                  <c:v>1.24023321</c:v>
                </c:pt>
                <c:pt idx="26">
                  <c:v>1.2498376849999999</c:v>
                </c:pt>
                <c:pt idx="27">
                  <c:v>1.2594107240000001</c:v>
                </c:pt>
                <c:pt idx="28">
                  <c:v>1.268919914</c:v>
                </c:pt>
                <c:pt idx="29">
                  <c:v>1.278331946</c:v>
                </c:pt>
                <c:pt idx="30">
                  <c:v>1.287612795</c:v>
                </c:pt>
                <c:pt idx="31">
                  <c:v>1.2967279190000001</c:v>
                </c:pt>
                <c:pt idx="32">
                  <c:v>1.305642462</c:v>
                </c:pt>
                <c:pt idx="33">
                  <c:v>1.314321472</c:v>
                </c:pt>
                <c:pt idx="34">
                  <c:v>1.3227301220000001</c:v>
                </c:pt>
                <c:pt idx="35">
                  <c:v>1.33083394</c:v>
                </c:pt>
                <c:pt idx="36">
                  <c:v>1.3385990400000001</c:v>
                </c:pt>
                <c:pt idx="37">
                  <c:v>1.345992356</c:v>
                </c:pt>
                <c:pt idx="38">
                  <c:v>1.352981875</c:v>
                </c:pt>
                <c:pt idx="39">
                  <c:v>1.359536868</c:v>
                </c:pt>
                <c:pt idx="40">
                  <c:v>1.3656281139999999</c:v>
                </c:pt>
                <c:pt idx="41">
                  <c:v>1.3712281159999999</c:v>
                </c:pt>
                <c:pt idx="42">
                  <c:v>1.3763113060000001</c:v>
                </c:pt>
                <c:pt idx="43">
                  <c:v>1.380854246</c:v>
                </c:pt>
                <c:pt idx="44">
                  <c:v>1.3848357979999999</c:v>
                </c:pt>
                <c:pt idx="45">
                  <c:v>1.388237298</c:v>
                </c:pt>
                <c:pt idx="46">
                  <c:v>1.391042694</c:v>
                </c:pt>
                <c:pt idx="47">
                  <c:v>1.393238676</c:v>
                </c:pt>
                <c:pt idx="48">
                  <c:v>1.394814781</c:v>
                </c:pt>
                <c:pt idx="49">
                  <c:v>1.395763474</c:v>
                </c:pt>
                <c:pt idx="50">
                  <c:v>1.396080212</c:v>
                </c:pt>
                <c:pt idx="51">
                  <c:v>1.395763474</c:v>
                </c:pt>
                <c:pt idx="52">
                  <c:v>1.394814781</c:v>
                </c:pt>
                <c:pt idx="53">
                  <c:v>1.393238676</c:v>
                </c:pt>
                <c:pt idx="54">
                  <c:v>1.391042694</c:v>
                </c:pt>
                <c:pt idx="55">
                  <c:v>1.388237298</c:v>
                </c:pt>
                <c:pt idx="56">
                  <c:v>1.3848357979999999</c:v>
                </c:pt>
                <c:pt idx="57">
                  <c:v>1.380854246</c:v>
                </c:pt>
                <c:pt idx="58">
                  <c:v>1.3763113069999999</c:v>
                </c:pt>
                <c:pt idx="59">
                  <c:v>1.3712281180000001</c:v>
                </c:pt>
                <c:pt idx="60">
                  <c:v>1.3656281180000001</c:v>
                </c:pt>
                <c:pt idx="61">
                  <c:v>1.3595368750000001</c:v>
                </c:pt>
                <c:pt idx="62">
                  <c:v>1.352981888</c:v>
                </c:pt>
                <c:pt idx="63">
                  <c:v>1.345992378</c:v>
                </c:pt>
                <c:pt idx="64">
                  <c:v>1.3385990780000001</c:v>
                </c:pt>
                <c:pt idx="65">
                  <c:v>1.330834002</c:v>
                </c:pt>
                <c:pt idx="66">
                  <c:v>1.322730221</c:v>
                </c:pt>
                <c:pt idx="67">
                  <c:v>1.314321625</c:v>
                </c:pt>
                <c:pt idx="68">
                  <c:v>1.3056426919999999</c:v>
                </c:pt>
                <c:pt idx="69">
                  <c:v>1.2967282529999991</c:v>
                </c:pt>
                <c:pt idx="70">
                  <c:v>1.287613264</c:v>
                </c:pt>
                <c:pt idx="71">
                  <c:v>1.278332585</c:v>
                </c:pt>
                <c:pt idx="72">
                  <c:v>1.2689207549999999</c:v>
                </c:pt>
                <c:pt idx="73">
                  <c:v>1.259411796</c:v>
                </c:pt>
                <c:pt idx="74">
                  <c:v>1.249839009</c:v>
                </c:pt>
                <c:pt idx="75">
                  <c:v>1.2402347920000001</c:v>
                </c:pt>
                <c:pt idx="76">
                  <c:v>1.2306304729999999</c:v>
                </c:pt>
                <c:pt idx="77">
                  <c:v>1.221056151</c:v>
                </c:pt>
                <c:pt idx="78">
                  <c:v>1.211540558</c:v>
                </c:pt>
                <c:pt idx="79">
                  <c:v>1.2021109379999999</c:v>
                </c:pt>
                <c:pt idx="80">
                  <c:v>1.1927929370000001</c:v>
                </c:pt>
                <c:pt idx="81">
                  <c:v>1.183610515</c:v>
                </c:pt>
                <c:pt idx="82">
                  <c:v>1.1745858760000001</c:v>
                </c:pt>
                <c:pt idx="83">
                  <c:v>1.165739412</c:v>
                </c:pt>
                <c:pt idx="84">
                  <c:v>1.157089663</c:v>
                </c:pt>
                <c:pt idx="85">
                  <c:v>1.1486533000000001</c:v>
                </c:pt>
                <c:pt idx="86">
                  <c:v>1.140445111</c:v>
                </c:pt>
                <c:pt idx="87">
                  <c:v>1.13247802</c:v>
                </c:pt>
                <c:pt idx="88">
                  <c:v>1.1247631010000001</c:v>
                </c:pt>
                <c:pt idx="89">
                  <c:v>1.1173096179999991</c:v>
                </c:pt>
                <c:pt idx="90">
                  <c:v>1.1101250730000001</c:v>
                </c:pt>
                <c:pt idx="91">
                  <c:v>1.1032152639999999</c:v>
                </c:pt>
                <c:pt idx="92">
                  <c:v>1.0965843529999999</c:v>
                </c:pt>
                <c:pt idx="93">
                  <c:v>1.090234943</c:v>
                </c:pt>
                <c:pt idx="94">
                  <c:v>1.084168164</c:v>
                </c:pt>
                <c:pt idx="95">
                  <c:v>1.0783837590000001</c:v>
                </c:pt>
                <c:pt idx="96">
                  <c:v>1.072880182</c:v>
                </c:pt>
                <c:pt idx="97">
                  <c:v>1.067654694</c:v>
                </c:pt>
                <c:pt idx="98">
                  <c:v>1.062703467</c:v>
                </c:pt>
                <c:pt idx="99">
                  <c:v>1.058021681</c:v>
                </c:pt>
                <c:pt idx="100">
                  <c:v>1.0536036280000001</c:v>
                </c:pt>
              </c:numCache>
            </c:numRef>
          </c:val>
        </c:ser>
        <c:ser>
          <c:idx val="48"/>
          <c:order val="48"/>
          <c:val>
            <c:numRef>
              <c:f>Sheet1!$A$49:$CW$49</c:f>
              <c:numCache>
                <c:formatCode>General</c:formatCode>
                <c:ptCount val="101"/>
                <c:pt idx="0">
                  <c:v>1.05381847</c:v>
                </c:pt>
                <c:pt idx="1">
                  <c:v>1.0582542290000001</c:v>
                </c:pt>
                <c:pt idx="2">
                  <c:v>1.0629547779999999</c:v>
                </c:pt>
                <c:pt idx="3">
                  <c:v>1.0679258460000001</c:v>
                </c:pt>
                <c:pt idx="4">
                  <c:v>1.073172271</c:v>
                </c:pt>
                <c:pt idx="5">
                  <c:v>1.078697896</c:v>
                </c:pt>
                <c:pt idx="6">
                  <c:v>1.0845054700000001</c:v>
                </c:pt>
                <c:pt idx="7">
                  <c:v>1.090596543</c:v>
                </c:pt>
                <c:pt idx="8">
                  <c:v>1.096971369</c:v>
                </c:pt>
                <c:pt idx="9">
                  <c:v>1.103628815</c:v>
                </c:pt>
                <c:pt idx="10">
                  <c:v>1.1105662629999999</c:v>
                </c:pt>
                <c:pt idx="11">
                  <c:v>1.1177795340000001</c:v>
                </c:pt>
                <c:pt idx="12">
                  <c:v>1.125262808</c:v>
                </c:pt>
                <c:pt idx="13">
                  <c:v>1.1330085539999999</c:v>
                </c:pt>
                <c:pt idx="14">
                  <c:v>1.141007474</c:v>
                </c:pt>
                <c:pt idx="15">
                  <c:v>1.1492484549999999</c:v>
                </c:pt>
                <c:pt idx="16">
                  <c:v>1.1577185290000001</c:v>
                </c:pt>
                <c:pt idx="17">
                  <c:v>1.1664028559999999</c:v>
                </c:pt>
                <c:pt idx="18">
                  <c:v>1.175284706</c:v>
                </c:pt>
                <c:pt idx="19">
                  <c:v>1.18434547</c:v>
                </c:pt>
                <c:pt idx="20">
                  <c:v>1.1935646799999999</c:v>
                </c:pt>
                <c:pt idx="21">
                  <c:v>1.2029200440000001</c:v>
                </c:pt>
                <c:pt idx="22">
                  <c:v>1.212387503</c:v>
                </c:pt>
                <c:pt idx="23">
                  <c:v>1.2219413050000001</c:v>
                </c:pt>
                <c:pt idx="24">
                  <c:v>1.2315540920000001</c:v>
                </c:pt>
                <c:pt idx="25">
                  <c:v>1.241197007</c:v>
                </c:pt>
                <c:pt idx="26">
                  <c:v>1.250839823</c:v>
                </c:pt>
                <c:pt idx="27">
                  <c:v>1.2604510819999999</c:v>
                </c:pt>
                <c:pt idx="28">
                  <c:v>1.2699982469999991</c:v>
                </c:pt>
                <c:pt idx="29">
                  <c:v>1.279447883</c:v>
                </c:pt>
                <c:pt idx="30">
                  <c:v>1.2887658289999999</c:v>
                </c:pt>
                <c:pt idx="31">
                  <c:v>1.2979174060000001</c:v>
                </c:pt>
                <c:pt idx="32">
                  <c:v>1.306867617</c:v>
                </c:pt>
                <c:pt idx="33">
                  <c:v>1.3155813670000001</c:v>
                </c:pt>
                <c:pt idx="34">
                  <c:v>1.3240236869999999</c:v>
                </c:pt>
                <c:pt idx="35">
                  <c:v>1.3321599630000001</c:v>
                </c:pt>
                <c:pt idx="36">
                  <c:v>1.3399561710000001</c:v>
                </c:pt>
                <c:pt idx="37">
                  <c:v>1.3473791100000001</c:v>
                </c:pt>
                <c:pt idx="38">
                  <c:v>1.3543966380000001</c:v>
                </c:pt>
                <c:pt idx="39">
                  <c:v>1.3609779</c:v>
                </c:pt>
                <c:pt idx="40">
                  <c:v>1.3670935580000001</c:v>
                </c:pt>
                <c:pt idx="41">
                  <c:v>1.3727160030000001</c:v>
                </c:pt>
                <c:pt idx="42">
                  <c:v>1.377819567</c:v>
                </c:pt>
                <c:pt idx="43">
                  <c:v>1.382380714</c:v>
                </c:pt>
                <c:pt idx="44">
                  <c:v>1.386378224</c:v>
                </c:pt>
                <c:pt idx="45">
                  <c:v>1.3897933570000001</c:v>
                </c:pt>
                <c:pt idx="46">
                  <c:v>1.3926099970000001</c:v>
                </c:pt>
                <c:pt idx="47">
                  <c:v>1.394814781</c:v>
                </c:pt>
                <c:pt idx="48">
                  <c:v>1.396397203</c:v>
                </c:pt>
                <c:pt idx="49">
                  <c:v>1.3973496990000001</c:v>
                </c:pt>
                <c:pt idx="50">
                  <c:v>1.397667706</c:v>
                </c:pt>
                <c:pt idx="51">
                  <c:v>1.3973496990000001</c:v>
                </c:pt>
                <c:pt idx="52">
                  <c:v>1.396397203</c:v>
                </c:pt>
                <c:pt idx="53">
                  <c:v>1.394814781</c:v>
                </c:pt>
                <c:pt idx="54">
                  <c:v>1.3926099970000001</c:v>
                </c:pt>
                <c:pt idx="55">
                  <c:v>1.3897933570000001</c:v>
                </c:pt>
                <c:pt idx="56">
                  <c:v>1.386378224</c:v>
                </c:pt>
                <c:pt idx="57">
                  <c:v>1.382380714</c:v>
                </c:pt>
                <c:pt idx="58">
                  <c:v>1.377819567</c:v>
                </c:pt>
                <c:pt idx="59">
                  <c:v>1.3727160039999999</c:v>
                </c:pt>
                <c:pt idx="60">
                  <c:v>1.367093559</c:v>
                </c:pt>
                <c:pt idx="61">
                  <c:v>1.360977903</c:v>
                </c:pt>
                <c:pt idx="62">
                  <c:v>1.3543966430000001</c:v>
                </c:pt>
                <c:pt idx="63">
                  <c:v>1.347379119</c:v>
                </c:pt>
                <c:pt idx="64">
                  <c:v>1.339956186</c:v>
                </c:pt>
                <c:pt idx="65">
                  <c:v>1.3321599879999999</c:v>
                </c:pt>
                <c:pt idx="66">
                  <c:v>1.3240237269999999</c:v>
                </c:pt>
                <c:pt idx="67">
                  <c:v>1.3155814299999999</c:v>
                </c:pt>
                <c:pt idx="68">
                  <c:v>1.306867711</c:v>
                </c:pt>
                <c:pt idx="69">
                  <c:v>1.2979175430000001</c:v>
                </c:pt>
                <c:pt idx="70">
                  <c:v>1.288766021</c:v>
                </c:pt>
                <c:pt idx="71">
                  <c:v>1.2794481440000001</c:v>
                </c:pt>
                <c:pt idx="72">
                  <c:v>1.2699985920000001</c:v>
                </c:pt>
                <c:pt idx="73">
                  <c:v>1.260451521</c:v>
                </c:pt>
                <c:pt idx="74">
                  <c:v>1.250840366</c:v>
                </c:pt>
                <c:pt idx="75">
                  <c:v>1.241197656</c:v>
                </c:pt>
                <c:pt idx="76">
                  <c:v>1.231554842</c:v>
                </c:pt>
                <c:pt idx="77">
                  <c:v>1.221942146</c:v>
                </c:pt>
                <c:pt idx="78">
                  <c:v>1.2123884149999999</c:v>
                </c:pt>
                <c:pt idx="79">
                  <c:v>1.202921001</c:v>
                </c:pt>
                <c:pt idx="80">
                  <c:v>1.1935656530000001</c:v>
                </c:pt>
                <c:pt idx="81">
                  <c:v>1.184346428</c:v>
                </c:pt>
                <c:pt idx="82">
                  <c:v>1.175285618</c:v>
                </c:pt>
                <c:pt idx="83">
                  <c:v>1.166403697</c:v>
                </c:pt>
                <c:pt idx="84">
                  <c:v>1.15771928</c:v>
                </c:pt>
                <c:pt idx="85">
                  <c:v>1.1492491039999999</c:v>
                </c:pt>
                <c:pt idx="86">
                  <c:v>1.1410080170000001</c:v>
                </c:pt>
                <c:pt idx="87">
                  <c:v>1.133008993</c:v>
                </c:pt>
                <c:pt idx="88">
                  <c:v>1.1252631529999999</c:v>
                </c:pt>
                <c:pt idx="89">
                  <c:v>1.117779796</c:v>
                </c:pt>
                <c:pt idx="90">
                  <c:v>1.1105664550000001</c:v>
                </c:pt>
                <c:pt idx="91">
                  <c:v>1.103628952</c:v>
                </c:pt>
                <c:pt idx="92">
                  <c:v>1.0969714639999999</c:v>
                </c:pt>
                <c:pt idx="93">
                  <c:v>1.0905966060000001</c:v>
                </c:pt>
                <c:pt idx="94">
                  <c:v>1.0845055109999999</c:v>
                </c:pt>
                <c:pt idx="95">
                  <c:v>1.0786979219999999</c:v>
                </c:pt>
                <c:pt idx="96">
                  <c:v>1.0731722859999999</c:v>
                </c:pt>
                <c:pt idx="97">
                  <c:v>1.0679258549999999</c:v>
                </c:pt>
                <c:pt idx="98">
                  <c:v>1.0629547829999999</c:v>
                </c:pt>
                <c:pt idx="99">
                  <c:v>1.0582542319999999</c:v>
                </c:pt>
                <c:pt idx="100">
                  <c:v>1.0538184719999999</c:v>
                </c:pt>
              </c:numCache>
            </c:numRef>
          </c:val>
        </c:ser>
        <c:ser>
          <c:idx val="49"/>
          <c:order val="49"/>
          <c:val>
            <c:numRef>
              <c:f>Sheet1!$A$50:$CW$50</c:f>
              <c:numCache>
                <c:formatCode>General</c:formatCode>
                <c:ptCount val="101"/>
                <c:pt idx="0">
                  <c:v>1.0539477900000001</c:v>
                </c:pt>
                <c:pt idx="1">
                  <c:v>1.058394209</c:v>
                </c:pt>
                <c:pt idx="2">
                  <c:v>1.0631060539999999</c:v>
                </c:pt>
                <c:pt idx="3">
                  <c:v>1.068089069</c:v>
                </c:pt>
                <c:pt idx="4">
                  <c:v>1.073348105</c:v>
                </c:pt>
                <c:pt idx="5">
                  <c:v>1.0788870129999999</c:v>
                </c:pt>
                <c:pt idx="6">
                  <c:v>1.0847085510000001</c:v>
                </c:pt>
                <c:pt idx="7">
                  <c:v>1.090814274</c:v>
                </c:pt>
                <c:pt idx="8">
                  <c:v>1.097204437</c:v>
                </c:pt>
                <c:pt idx="9">
                  <c:v>1.103877905</c:v>
                </c:pt>
                <c:pt idx="10">
                  <c:v>1.1108320570000001</c:v>
                </c:pt>
                <c:pt idx="11">
                  <c:v>1.1180627030000001</c:v>
                </c:pt>
                <c:pt idx="12">
                  <c:v>1.125564008</c:v>
                </c:pt>
                <c:pt idx="13">
                  <c:v>1.1333284239999999</c:v>
                </c:pt>
                <c:pt idx="14">
                  <c:v>1.1413466269999999</c:v>
                </c:pt>
                <c:pt idx="15">
                  <c:v>1.149607474</c:v>
                </c:pt>
                <c:pt idx="16">
                  <c:v>1.1580979629999999</c:v>
                </c:pt>
                <c:pt idx="17">
                  <c:v>1.166803211</c:v>
                </c:pt>
                <c:pt idx="18">
                  <c:v>1.175706446</c:v>
                </c:pt>
                <c:pt idx="19">
                  <c:v>1.18478901</c:v>
                </c:pt>
                <c:pt idx="20">
                  <c:v>1.194030382</c:v>
                </c:pt>
                <c:pt idx="21">
                  <c:v>1.203408215999999</c:v>
                </c:pt>
                <c:pt idx="22">
                  <c:v>1.212898397</c:v>
                </c:pt>
                <c:pt idx="23">
                  <c:v>1.222475113</c:v>
                </c:pt>
                <c:pt idx="24">
                  <c:v>1.2321109429999999</c:v>
                </c:pt>
                <c:pt idx="25">
                  <c:v>1.2417769679999999</c:v>
                </c:pt>
                <c:pt idx="26">
                  <c:v>1.2514428900000001</c:v>
                </c:pt>
                <c:pt idx="27">
                  <c:v>1.2610771810000001</c:v>
                </c:pt>
                <c:pt idx="28">
                  <c:v>1.27064723</c:v>
                </c:pt>
                <c:pt idx="29">
                  <c:v>1.280119521</c:v>
                </c:pt>
                <c:pt idx="30">
                  <c:v>1.2894598159999999</c:v>
                </c:pt>
                <c:pt idx="31">
                  <c:v>1.2986333489999999</c:v>
                </c:pt>
                <c:pt idx="32">
                  <c:v>1.3076050400000001</c:v>
                </c:pt>
                <c:pt idx="33">
                  <c:v>1.3163397100000001</c:v>
                </c:pt>
                <c:pt idx="34">
                  <c:v>1.3248023019999999</c:v>
                </c:pt>
                <c:pt idx="35">
                  <c:v>1.33295812</c:v>
                </c:pt>
                <c:pt idx="36">
                  <c:v>1.3407730550000001</c:v>
                </c:pt>
                <c:pt idx="37">
                  <c:v>1.3482138269999999</c:v>
                </c:pt>
                <c:pt idx="38">
                  <c:v>1.355248214</c:v>
                </c:pt>
                <c:pt idx="39">
                  <c:v>1.3618452889999999</c:v>
                </c:pt>
                <c:pt idx="40">
                  <c:v>1.3679756409999999</c:v>
                </c:pt>
                <c:pt idx="41">
                  <c:v>1.3736115959999999</c:v>
                </c:pt>
                <c:pt idx="42">
                  <c:v>1.378727423</c:v>
                </c:pt>
                <c:pt idx="43">
                  <c:v>1.3832995299999999</c:v>
                </c:pt>
                <c:pt idx="44">
                  <c:v>1.3873066460000001</c:v>
                </c:pt>
                <c:pt idx="45">
                  <c:v>1.3907299849999999</c:v>
                </c:pt>
                <c:pt idx="46">
                  <c:v>1.3935533929999999</c:v>
                </c:pt>
                <c:pt idx="47">
                  <c:v>1.395763474</c:v>
                </c:pt>
                <c:pt idx="48">
                  <c:v>1.3973496990000001</c:v>
                </c:pt>
                <c:pt idx="49">
                  <c:v>1.398304483</c:v>
                </c:pt>
                <c:pt idx="50">
                  <c:v>1.3986232540000001</c:v>
                </c:pt>
                <c:pt idx="51">
                  <c:v>1.398304483</c:v>
                </c:pt>
                <c:pt idx="52">
                  <c:v>1.3973496990000001</c:v>
                </c:pt>
                <c:pt idx="53">
                  <c:v>1.395763474</c:v>
                </c:pt>
                <c:pt idx="54">
                  <c:v>1.3935533929999999</c:v>
                </c:pt>
                <c:pt idx="55">
                  <c:v>1.3907299849999999</c:v>
                </c:pt>
                <c:pt idx="56">
                  <c:v>1.3873066460000001</c:v>
                </c:pt>
                <c:pt idx="57">
                  <c:v>1.3832995299999999</c:v>
                </c:pt>
                <c:pt idx="58">
                  <c:v>1.378727423</c:v>
                </c:pt>
                <c:pt idx="59">
                  <c:v>1.373611597</c:v>
                </c:pt>
                <c:pt idx="60">
                  <c:v>1.367975642</c:v>
                </c:pt>
                <c:pt idx="61">
                  <c:v>1.36184529</c:v>
                </c:pt>
                <c:pt idx="62">
                  <c:v>1.3552482159999999</c:v>
                </c:pt>
                <c:pt idx="63">
                  <c:v>1.3482138299999999</c:v>
                </c:pt>
                <c:pt idx="64">
                  <c:v>1.3407730609999999</c:v>
                </c:pt>
                <c:pt idx="65">
                  <c:v>1.33295813</c:v>
                </c:pt>
                <c:pt idx="66">
                  <c:v>1.3248023179999999</c:v>
                </c:pt>
                <c:pt idx="67">
                  <c:v>1.3163397349999999</c:v>
                </c:pt>
                <c:pt idx="68">
                  <c:v>1.3076050779999999</c:v>
                </c:pt>
                <c:pt idx="69">
                  <c:v>1.298633403</c:v>
                </c:pt>
                <c:pt idx="70">
                  <c:v>1.289459892</c:v>
                </c:pt>
                <c:pt idx="71">
                  <c:v>1.280119625</c:v>
                </c:pt>
                <c:pt idx="72">
                  <c:v>1.270647367</c:v>
                </c:pt>
                <c:pt idx="73">
                  <c:v>1.2610773559999999</c:v>
                </c:pt>
                <c:pt idx="74">
                  <c:v>1.251443106</c:v>
                </c:pt>
                <c:pt idx="75">
                  <c:v>1.2417772250000001</c:v>
                </c:pt>
                <c:pt idx="76">
                  <c:v>1.2321112409999999</c:v>
                </c:pt>
                <c:pt idx="77">
                  <c:v>1.2224754470000001</c:v>
                </c:pt>
                <c:pt idx="78">
                  <c:v>1.2128987600000001</c:v>
                </c:pt>
                <c:pt idx="79">
                  <c:v>1.2034085960000001</c:v>
                </c:pt>
                <c:pt idx="80">
                  <c:v>1.194030768</c:v>
                </c:pt>
                <c:pt idx="81">
                  <c:v>1.1847893899999999</c:v>
                </c:pt>
                <c:pt idx="82">
                  <c:v>1.175706809</c:v>
                </c:pt>
                <c:pt idx="83">
                  <c:v>1.1668035459999999</c:v>
                </c:pt>
                <c:pt idx="84">
                  <c:v>1.1580982609999999</c:v>
                </c:pt>
                <c:pt idx="85">
                  <c:v>1.149607732</c:v>
                </c:pt>
                <c:pt idx="86">
                  <c:v>1.141346843</c:v>
                </c:pt>
                <c:pt idx="87">
                  <c:v>1.1333285980000001</c:v>
                </c:pt>
                <c:pt idx="88">
                  <c:v>1.125564145</c:v>
                </c:pt>
                <c:pt idx="89">
                  <c:v>1.118062807</c:v>
                </c:pt>
                <c:pt idx="90">
                  <c:v>1.1108321329999999</c:v>
                </c:pt>
                <c:pt idx="91">
                  <c:v>1.1038779599999999</c:v>
                </c:pt>
                <c:pt idx="92">
                  <c:v>1.0972044750000001</c:v>
                </c:pt>
                <c:pt idx="93">
                  <c:v>1.090814299</c:v>
                </c:pt>
                <c:pt idx="94">
                  <c:v>1.0847085670000001</c:v>
                </c:pt>
                <c:pt idx="95">
                  <c:v>1.0788870230000001</c:v>
                </c:pt>
                <c:pt idx="96">
                  <c:v>1.073348111</c:v>
                </c:pt>
                <c:pt idx="97">
                  <c:v>1.0680890729999999</c:v>
                </c:pt>
                <c:pt idx="98">
                  <c:v>1.0631060560000001</c:v>
                </c:pt>
                <c:pt idx="99">
                  <c:v>1.0583942099999999</c:v>
                </c:pt>
                <c:pt idx="100">
                  <c:v>1.0539477909999999</c:v>
                </c:pt>
              </c:numCache>
            </c:numRef>
          </c:val>
        </c:ser>
        <c:ser>
          <c:idx val="50"/>
          <c:order val="50"/>
          <c:val>
            <c:numRef>
              <c:f>Sheet1!$A$51:$CW$51</c:f>
              <c:numCache>
                <c:formatCode>General</c:formatCode>
                <c:ptCount val="101"/>
                <c:pt idx="0">
                  <c:v>1.053990966</c:v>
                </c:pt>
                <c:pt idx="1">
                  <c:v>1.058440944</c:v>
                </c:pt>
                <c:pt idx="2">
                  <c:v>1.063156561</c:v>
                </c:pt>
                <c:pt idx="3">
                  <c:v>1.068143565</c:v>
                </c:pt>
                <c:pt idx="4">
                  <c:v>1.07340681</c:v>
                </c:pt>
                <c:pt idx="5">
                  <c:v>1.0789501539999999</c:v>
                </c:pt>
                <c:pt idx="6">
                  <c:v>1.084776355</c:v>
                </c:pt>
                <c:pt idx="7">
                  <c:v>1.090886969</c:v>
                </c:pt>
                <c:pt idx="8">
                  <c:v>1.0972822550000001</c:v>
                </c:pt>
                <c:pt idx="9">
                  <c:v>1.1039610740000001</c:v>
                </c:pt>
                <c:pt idx="10">
                  <c:v>1.1109208049999999</c:v>
                </c:pt>
                <c:pt idx="11">
                  <c:v>1.1181572550000001</c:v>
                </c:pt>
                <c:pt idx="12">
                  <c:v>1.1256645839999999</c:v>
                </c:pt>
                <c:pt idx="13">
                  <c:v>1.133435237</c:v>
                </c:pt>
                <c:pt idx="14">
                  <c:v>1.1414598819999999</c:v>
                </c:pt>
                <c:pt idx="15">
                  <c:v>1.1497273669999999</c:v>
                </c:pt>
                <c:pt idx="16">
                  <c:v>1.1582246759999999</c:v>
                </c:pt>
                <c:pt idx="17">
                  <c:v>1.166936913</c:v>
                </c:pt>
                <c:pt idx="18">
                  <c:v>1.175847291</c:v>
                </c:pt>
                <c:pt idx="19">
                  <c:v>1.184937135</c:v>
                </c:pt>
                <c:pt idx="20">
                  <c:v>1.194185906</c:v>
                </c:pt>
                <c:pt idx="21">
                  <c:v>1.203571242</c:v>
                </c:pt>
                <c:pt idx="22">
                  <c:v>1.2130690079999991</c:v>
                </c:pt>
                <c:pt idx="23">
                  <c:v>1.22265337</c:v>
                </c:pt>
                <c:pt idx="24">
                  <c:v>1.23229689</c:v>
                </c:pt>
                <c:pt idx="25">
                  <c:v>1.241970625</c:v>
                </c:pt>
                <c:pt idx="26">
                  <c:v>1.251644258</c:v>
                </c:pt>
                <c:pt idx="27">
                  <c:v>1.261286234</c:v>
                </c:pt>
                <c:pt idx="28">
                  <c:v>1.270863919</c:v>
                </c:pt>
                <c:pt idx="29">
                  <c:v>1.2803437710000001</c:v>
                </c:pt>
                <c:pt idx="30">
                  <c:v>1.2896915229999999</c:v>
                </c:pt>
                <c:pt idx="31">
                  <c:v>1.2988723849999999</c:v>
                </c:pt>
                <c:pt idx="32">
                  <c:v>1.307851246</c:v>
                </c:pt>
                <c:pt idx="33">
                  <c:v>1.3165928979999999</c:v>
                </c:pt>
                <c:pt idx="34">
                  <c:v>1.325062258</c:v>
                </c:pt>
                <c:pt idx="35">
                  <c:v>1.333224599</c:v>
                </c:pt>
                <c:pt idx="36">
                  <c:v>1.341045786</c:v>
                </c:pt>
                <c:pt idx="37">
                  <c:v>1.3484925109999999</c:v>
                </c:pt>
                <c:pt idx="38">
                  <c:v>1.3555325279999999</c:v>
                </c:pt>
                <c:pt idx="39">
                  <c:v>1.3621348820000001</c:v>
                </c:pt>
                <c:pt idx="40">
                  <c:v>1.3682701399999999</c:v>
                </c:pt>
                <c:pt idx="41">
                  <c:v>1.3739106050000001</c:v>
                </c:pt>
                <c:pt idx="42">
                  <c:v>1.379030526</c:v>
                </c:pt>
                <c:pt idx="43">
                  <c:v>1.3836062920000001</c:v>
                </c:pt>
                <c:pt idx="44">
                  <c:v>1.387616615</c:v>
                </c:pt>
                <c:pt idx="45">
                  <c:v>1.391042694</c:v>
                </c:pt>
                <c:pt idx="46">
                  <c:v>1.3938683620000001</c:v>
                </c:pt>
                <c:pt idx="47">
                  <c:v>1.396080212</c:v>
                </c:pt>
                <c:pt idx="48">
                  <c:v>1.397667706</c:v>
                </c:pt>
                <c:pt idx="49">
                  <c:v>1.3986232540000001</c:v>
                </c:pt>
                <c:pt idx="50">
                  <c:v>1.39894228</c:v>
                </c:pt>
                <c:pt idx="51">
                  <c:v>1.3986232540000001</c:v>
                </c:pt>
                <c:pt idx="52">
                  <c:v>1.397667706</c:v>
                </c:pt>
                <c:pt idx="53">
                  <c:v>1.396080212</c:v>
                </c:pt>
                <c:pt idx="54">
                  <c:v>1.3938683620000001</c:v>
                </c:pt>
                <c:pt idx="55">
                  <c:v>1.391042694</c:v>
                </c:pt>
                <c:pt idx="56">
                  <c:v>1.387616615</c:v>
                </c:pt>
                <c:pt idx="57">
                  <c:v>1.3836062920000001</c:v>
                </c:pt>
                <c:pt idx="58">
                  <c:v>1.379030526</c:v>
                </c:pt>
                <c:pt idx="59">
                  <c:v>1.3739106050000001</c:v>
                </c:pt>
                <c:pt idx="60">
                  <c:v>1.3682701399999999</c:v>
                </c:pt>
                <c:pt idx="61">
                  <c:v>1.3621348820000001</c:v>
                </c:pt>
                <c:pt idx="62">
                  <c:v>1.355532529</c:v>
                </c:pt>
                <c:pt idx="63">
                  <c:v>1.3484925130000001</c:v>
                </c:pt>
                <c:pt idx="64">
                  <c:v>1.341045789</c:v>
                </c:pt>
                <c:pt idx="65">
                  <c:v>1.333224602999999</c:v>
                </c:pt>
                <c:pt idx="66">
                  <c:v>1.325062264</c:v>
                </c:pt>
                <c:pt idx="67">
                  <c:v>1.3165929080000001</c:v>
                </c:pt>
                <c:pt idx="68">
                  <c:v>1.3078512600000001</c:v>
                </c:pt>
                <c:pt idx="69">
                  <c:v>1.2988724060000001</c:v>
                </c:pt>
                <c:pt idx="70">
                  <c:v>1.289691552999999</c:v>
                </c:pt>
                <c:pt idx="71">
                  <c:v>1.2803438110000001</c:v>
                </c:pt>
                <c:pt idx="72">
                  <c:v>1.2708639719999999</c:v>
                </c:pt>
                <c:pt idx="73">
                  <c:v>1.2612863009999999</c:v>
                </c:pt>
                <c:pt idx="74">
                  <c:v>1.251644341</c:v>
                </c:pt>
                <c:pt idx="75">
                  <c:v>1.2419707250000001</c:v>
                </c:pt>
                <c:pt idx="76">
                  <c:v>1.2322970049999999</c:v>
                </c:pt>
                <c:pt idx="77">
                  <c:v>1.222653499</c:v>
                </c:pt>
                <c:pt idx="78">
                  <c:v>1.2130691469999999</c:v>
                </c:pt>
                <c:pt idx="79">
                  <c:v>1.2035713880000001</c:v>
                </c:pt>
                <c:pt idx="80">
                  <c:v>1.1941860550000001</c:v>
                </c:pt>
                <c:pt idx="81">
                  <c:v>1.1849372810000001</c:v>
                </c:pt>
                <c:pt idx="82">
                  <c:v>1.1758474299999999</c:v>
                </c:pt>
                <c:pt idx="83">
                  <c:v>1.166937042</c:v>
                </c:pt>
                <c:pt idx="84">
                  <c:v>1.15822479</c:v>
                </c:pt>
                <c:pt idx="85">
                  <c:v>1.1497274660000001</c:v>
                </c:pt>
                <c:pt idx="86">
                  <c:v>1.1414599649999999</c:v>
                </c:pt>
                <c:pt idx="87">
                  <c:v>1.133435304</c:v>
                </c:pt>
                <c:pt idx="88">
                  <c:v>1.1256646370000001</c:v>
                </c:pt>
                <c:pt idx="89">
                  <c:v>1.1181572950000001</c:v>
                </c:pt>
                <c:pt idx="90">
                  <c:v>1.1109208349999999</c:v>
                </c:pt>
                <c:pt idx="91">
                  <c:v>1.1039610950000001</c:v>
                </c:pt>
                <c:pt idx="92">
                  <c:v>1.0972822689999999</c:v>
                </c:pt>
                <c:pt idx="93">
                  <c:v>1.090886979</c:v>
                </c:pt>
                <c:pt idx="94">
                  <c:v>1.0847763610000001</c:v>
                </c:pt>
                <c:pt idx="95">
                  <c:v>1.078950158</c:v>
                </c:pt>
                <c:pt idx="96">
                  <c:v>1.0734068130000001</c:v>
                </c:pt>
                <c:pt idx="97">
                  <c:v>1.068143566</c:v>
                </c:pt>
                <c:pt idx="98">
                  <c:v>1.063156561</c:v>
                </c:pt>
                <c:pt idx="99">
                  <c:v>1.058440944</c:v>
                </c:pt>
                <c:pt idx="100">
                  <c:v>1.0539909670000001</c:v>
                </c:pt>
              </c:numCache>
            </c:numRef>
          </c:val>
        </c:ser>
        <c:ser>
          <c:idx val="51"/>
          <c:order val="51"/>
          <c:val>
            <c:numRef>
              <c:f>Sheet1!$A$52:$CW$52</c:f>
              <c:numCache>
                <c:formatCode>General</c:formatCode>
                <c:ptCount val="101"/>
                <c:pt idx="0">
                  <c:v>1.0539477909999999</c:v>
                </c:pt>
                <c:pt idx="1">
                  <c:v>1.0583942099999999</c:v>
                </c:pt>
                <c:pt idx="2">
                  <c:v>1.0631060560000001</c:v>
                </c:pt>
                <c:pt idx="3">
                  <c:v>1.0680890729999999</c:v>
                </c:pt>
                <c:pt idx="4">
                  <c:v>1.07334811</c:v>
                </c:pt>
                <c:pt idx="5">
                  <c:v>1.078887022</c:v>
                </c:pt>
                <c:pt idx="6">
                  <c:v>1.0847085649999999</c:v>
                </c:pt>
                <c:pt idx="7">
                  <c:v>1.0908142949999999</c:v>
                </c:pt>
                <c:pt idx="8">
                  <c:v>1.097204469</c:v>
                </c:pt>
                <c:pt idx="9">
                  <c:v>1.1038779519999999</c:v>
                </c:pt>
                <c:pt idx="10">
                  <c:v>1.110832123</c:v>
                </c:pt>
                <c:pt idx="11">
                  <c:v>1.1180627919999999</c:v>
                </c:pt>
                <c:pt idx="12">
                  <c:v>1.125564126</c:v>
                </c:pt>
                <c:pt idx="13">
                  <c:v>1.133328573</c:v>
                </c:pt>
                <c:pt idx="14">
                  <c:v>1.1413468120000001</c:v>
                </c:pt>
                <c:pt idx="15">
                  <c:v>1.149607695</c:v>
                </c:pt>
                <c:pt idx="16">
                  <c:v>1.1580982179999999</c:v>
                </c:pt>
                <c:pt idx="17">
                  <c:v>1.1668034979999999</c:v>
                </c:pt>
                <c:pt idx="18">
                  <c:v>1.1757067569999999</c:v>
                </c:pt>
                <c:pt idx="19">
                  <c:v>1.1847893359999999</c:v>
                </c:pt>
                <c:pt idx="20">
                  <c:v>1.1940307130000001</c:v>
                </c:pt>
                <c:pt idx="21">
                  <c:v>1.203408542</c:v>
                </c:pt>
                <c:pt idx="22">
                  <c:v>1.212898708</c:v>
                </c:pt>
                <c:pt idx="23">
                  <c:v>1.2224753989999999</c:v>
                </c:pt>
                <c:pt idx="24">
                  <c:v>1.232111199</c:v>
                </c:pt>
                <c:pt idx="25">
                  <c:v>1.2417771879999999</c:v>
                </c:pt>
                <c:pt idx="26">
                  <c:v>1.2514430750000001</c:v>
                </c:pt>
                <c:pt idx="27">
                  <c:v>1.2610773310000001</c:v>
                </c:pt>
                <c:pt idx="28">
                  <c:v>1.270647348</c:v>
                </c:pt>
                <c:pt idx="29">
                  <c:v>1.2801196109999999</c:v>
                </c:pt>
                <c:pt idx="30">
                  <c:v>1.289459881</c:v>
                </c:pt>
                <c:pt idx="31">
                  <c:v>1.2986333960000001</c:v>
                </c:pt>
                <c:pt idx="32">
                  <c:v>1.307605073</c:v>
                </c:pt>
                <c:pt idx="33">
                  <c:v>1.316339731</c:v>
                </c:pt>
                <c:pt idx="34">
                  <c:v>1.324802316</c:v>
                </c:pt>
                <c:pt idx="35">
                  <c:v>1.332958128</c:v>
                </c:pt>
                <c:pt idx="36">
                  <c:v>1.3407730600000001</c:v>
                </c:pt>
                <c:pt idx="37">
                  <c:v>1.3482138299999999</c:v>
                </c:pt>
                <c:pt idx="38">
                  <c:v>1.3552482159999999</c:v>
                </c:pt>
                <c:pt idx="39">
                  <c:v>1.36184529</c:v>
                </c:pt>
                <c:pt idx="40">
                  <c:v>1.367975642</c:v>
                </c:pt>
                <c:pt idx="41">
                  <c:v>1.3736115959999999</c:v>
                </c:pt>
                <c:pt idx="42">
                  <c:v>1.378727423</c:v>
                </c:pt>
                <c:pt idx="43">
                  <c:v>1.3832995299999999</c:v>
                </c:pt>
                <c:pt idx="44">
                  <c:v>1.3873066460000001</c:v>
                </c:pt>
                <c:pt idx="45">
                  <c:v>1.3907299849999999</c:v>
                </c:pt>
                <c:pt idx="46">
                  <c:v>1.3935533929999999</c:v>
                </c:pt>
                <c:pt idx="47">
                  <c:v>1.395763474</c:v>
                </c:pt>
                <c:pt idx="48">
                  <c:v>1.3973496990000001</c:v>
                </c:pt>
                <c:pt idx="49">
                  <c:v>1.398304483</c:v>
                </c:pt>
                <c:pt idx="50">
                  <c:v>1.3986232540000001</c:v>
                </c:pt>
                <c:pt idx="51">
                  <c:v>1.398304483</c:v>
                </c:pt>
                <c:pt idx="52">
                  <c:v>1.3973496990000001</c:v>
                </c:pt>
                <c:pt idx="53">
                  <c:v>1.395763474</c:v>
                </c:pt>
                <c:pt idx="54">
                  <c:v>1.3935533929999999</c:v>
                </c:pt>
                <c:pt idx="55">
                  <c:v>1.3907299849999999</c:v>
                </c:pt>
                <c:pt idx="56">
                  <c:v>1.3873066460000001</c:v>
                </c:pt>
                <c:pt idx="57">
                  <c:v>1.3832995299999999</c:v>
                </c:pt>
                <c:pt idx="58">
                  <c:v>1.378727423</c:v>
                </c:pt>
                <c:pt idx="59">
                  <c:v>1.373611597</c:v>
                </c:pt>
                <c:pt idx="60">
                  <c:v>1.367975642</c:v>
                </c:pt>
                <c:pt idx="61">
                  <c:v>1.36184529</c:v>
                </c:pt>
                <c:pt idx="62">
                  <c:v>1.3552482159999999</c:v>
                </c:pt>
                <c:pt idx="63">
                  <c:v>1.3482138299999999</c:v>
                </c:pt>
                <c:pt idx="64">
                  <c:v>1.3407730609999999</c:v>
                </c:pt>
                <c:pt idx="65">
                  <c:v>1.33295813</c:v>
                </c:pt>
                <c:pt idx="66">
                  <c:v>1.3248023179999999</c:v>
                </c:pt>
                <c:pt idx="67">
                  <c:v>1.3163397349999999</c:v>
                </c:pt>
                <c:pt idx="68">
                  <c:v>1.3076050779999999</c:v>
                </c:pt>
                <c:pt idx="69">
                  <c:v>1.298633403</c:v>
                </c:pt>
                <c:pt idx="70">
                  <c:v>1.289459892</c:v>
                </c:pt>
                <c:pt idx="71">
                  <c:v>1.280119625</c:v>
                </c:pt>
                <c:pt idx="72">
                  <c:v>1.270647367</c:v>
                </c:pt>
                <c:pt idx="73">
                  <c:v>1.2610773559999999</c:v>
                </c:pt>
                <c:pt idx="74">
                  <c:v>1.251443106</c:v>
                </c:pt>
                <c:pt idx="75">
                  <c:v>1.2417772250000001</c:v>
                </c:pt>
                <c:pt idx="76">
                  <c:v>1.2321112409999999</c:v>
                </c:pt>
                <c:pt idx="77">
                  <c:v>1.2224754470000001</c:v>
                </c:pt>
                <c:pt idx="78">
                  <c:v>1.2128987600000001</c:v>
                </c:pt>
                <c:pt idx="79">
                  <c:v>1.2034085960000001</c:v>
                </c:pt>
                <c:pt idx="80">
                  <c:v>1.194030768</c:v>
                </c:pt>
                <c:pt idx="81">
                  <c:v>1.1847893899999999</c:v>
                </c:pt>
                <c:pt idx="82">
                  <c:v>1.175706809</c:v>
                </c:pt>
                <c:pt idx="83">
                  <c:v>1.1668035459999999</c:v>
                </c:pt>
                <c:pt idx="84">
                  <c:v>1.1580982609999999</c:v>
                </c:pt>
                <c:pt idx="85">
                  <c:v>1.149607732</c:v>
                </c:pt>
                <c:pt idx="86">
                  <c:v>1.141346843</c:v>
                </c:pt>
                <c:pt idx="87">
                  <c:v>1.1333285980000001</c:v>
                </c:pt>
                <c:pt idx="88">
                  <c:v>1.125564145</c:v>
                </c:pt>
                <c:pt idx="89">
                  <c:v>1.118062807</c:v>
                </c:pt>
                <c:pt idx="90">
                  <c:v>1.1108321329999999</c:v>
                </c:pt>
                <c:pt idx="91">
                  <c:v>1.1038779599999999</c:v>
                </c:pt>
                <c:pt idx="92">
                  <c:v>1.0972044750000001</c:v>
                </c:pt>
                <c:pt idx="93">
                  <c:v>1.090814299</c:v>
                </c:pt>
                <c:pt idx="94">
                  <c:v>1.0847085670000001</c:v>
                </c:pt>
                <c:pt idx="95">
                  <c:v>1.0788870230000001</c:v>
                </c:pt>
                <c:pt idx="96">
                  <c:v>1.073348111</c:v>
                </c:pt>
                <c:pt idx="97">
                  <c:v>1.0680890729999999</c:v>
                </c:pt>
                <c:pt idx="98">
                  <c:v>1.0631060560000001</c:v>
                </c:pt>
                <c:pt idx="99">
                  <c:v>1.0583942099999999</c:v>
                </c:pt>
                <c:pt idx="100">
                  <c:v>1.0539477909999999</c:v>
                </c:pt>
              </c:numCache>
            </c:numRef>
          </c:val>
        </c:ser>
        <c:ser>
          <c:idx val="52"/>
          <c:order val="52"/>
          <c:val>
            <c:numRef>
              <c:f>Sheet1!$A$53:$CW$53</c:f>
              <c:numCache>
                <c:formatCode>General</c:formatCode>
                <c:ptCount val="101"/>
                <c:pt idx="0">
                  <c:v>1.0538184719999999</c:v>
                </c:pt>
                <c:pt idx="1">
                  <c:v>1.0582542319999999</c:v>
                </c:pt>
                <c:pt idx="2">
                  <c:v>1.0629547829999999</c:v>
                </c:pt>
                <c:pt idx="3">
                  <c:v>1.0679258549999999</c:v>
                </c:pt>
                <c:pt idx="4">
                  <c:v>1.0731722859999999</c:v>
                </c:pt>
                <c:pt idx="5">
                  <c:v>1.0786979210000001</c:v>
                </c:pt>
                <c:pt idx="6">
                  <c:v>1.0845055100000001</c:v>
                </c:pt>
                <c:pt idx="7">
                  <c:v>1.0905966039999999</c:v>
                </c:pt>
                <c:pt idx="8">
                  <c:v>1.096971462</c:v>
                </c:pt>
                <c:pt idx="9">
                  <c:v>1.103628949</c:v>
                </c:pt>
                <c:pt idx="10">
                  <c:v>1.110566451</c:v>
                </c:pt>
                <c:pt idx="11">
                  <c:v>1.117779791</c:v>
                </c:pt>
                <c:pt idx="12">
                  <c:v>1.125263146</c:v>
                </c:pt>
                <c:pt idx="13">
                  <c:v>1.1330089839999999</c:v>
                </c:pt>
                <c:pt idx="14">
                  <c:v>1.1410080060000001</c:v>
                </c:pt>
                <c:pt idx="15">
                  <c:v>1.1492490900000001</c:v>
                </c:pt>
                <c:pt idx="16">
                  <c:v>1.1577192650000001</c:v>
                </c:pt>
                <c:pt idx="17">
                  <c:v>1.1664036799999999</c:v>
                </c:pt>
                <c:pt idx="18">
                  <c:v>1.175285599</c:v>
                </c:pt>
                <c:pt idx="19">
                  <c:v>1.1843464079999999</c:v>
                </c:pt>
                <c:pt idx="20">
                  <c:v>1.193565633</c:v>
                </c:pt>
                <c:pt idx="21">
                  <c:v>1.2029209809999999</c:v>
                </c:pt>
                <c:pt idx="22">
                  <c:v>1.212388397</c:v>
                </c:pt>
                <c:pt idx="23">
                  <c:v>1.2219421290000001</c:v>
                </c:pt>
                <c:pt idx="24">
                  <c:v>1.2315548270000001</c:v>
                </c:pt>
                <c:pt idx="25">
                  <c:v>1.2411976419999999</c:v>
                </c:pt>
                <c:pt idx="26">
                  <c:v>1.250840355</c:v>
                </c:pt>
                <c:pt idx="27">
                  <c:v>1.2604515119999999</c:v>
                </c:pt>
                <c:pt idx="28">
                  <c:v>1.269998585</c:v>
                </c:pt>
                <c:pt idx="29">
                  <c:v>1.2794481390000001</c:v>
                </c:pt>
                <c:pt idx="30">
                  <c:v>1.2887660169999999</c:v>
                </c:pt>
                <c:pt idx="31">
                  <c:v>1.29791754</c:v>
                </c:pt>
                <c:pt idx="32">
                  <c:v>1.306867709</c:v>
                </c:pt>
                <c:pt idx="33">
                  <c:v>1.315581428</c:v>
                </c:pt>
                <c:pt idx="34">
                  <c:v>1.3240237269999999</c:v>
                </c:pt>
                <c:pt idx="35">
                  <c:v>1.3321599879999999</c:v>
                </c:pt>
                <c:pt idx="36">
                  <c:v>1.339956186</c:v>
                </c:pt>
                <c:pt idx="37">
                  <c:v>1.347379119</c:v>
                </c:pt>
                <c:pt idx="38">
                  <c:v>1.3543966430000001</c:v>
                </c:pt>
                <c:pt idx="39">
                  <c:v>1.360977903</c:v>
                </c:pt>
                <c:pt idx="40">
                  <c:v>1.367093559</c:v>
                </c:pt>
                <c:pt idx="41">
                  <c:v>1.3727160039999999</c:v>
                </c:pt>
                <c:pt idx="42">
                  <c:v>1.377819567</c:v>
                </c:pt>
                <c:pt idx="43">
                  <c:v>1.382380714</c:v>
                </c:pt>
                <c:pt idx="44">
                  <c:v>1.386378224</c:v>
                </c:pt>
                <c:pt idx="45">
                  <c:v>1.3897933570000001</c:v>
                </c:pt>
                <c:pt idx="46">
                  <c:v>1.3926099970000001</c:v>
                </c:pt>
                <c:pt idx="47">
                  <c:v>1.394814781</c:v>
                </c:pt>
                <c:pt idx="48">
                  <c:v>1.396397203</c:v>
                </c:pt>
                <c:pt idx="49">
                  <c:v>1.3973496990000001</c:v>
                </c:pt>
                <c:pt idx="50">
                  <c:v>1.397667706</c:v>
                </c:pt>
                <c:pt idx="51">
                  <c:v>1.3973496990000001</c:v>
                </c:pt>
                <c:pt idx="52">
                  <c:v>1.396397203</c:v>
                </c:pt>
                <c:pt idx="53">
                  <c:v>1.394814781</c:v>
                </c:pt>
                <c:pt idx="54">
                  <c:v>1.3926099970000001</c:v>
                </c:pt>
                <c:pt idx="55">
                  <c:v>1.3897933570000001</c:v>
                </c:pt>
                <c:pt idx="56">
                  <c:v>1.386378224</c:v>
                </c:pt>
                <c:pt idx="57">
                  <c:v>1.382380714</c:v>
                </c:pt>
                <c:pt idx="58">
                  <c:v>1.377819567</c:v>
                </c:pt>
                <c:pt idx="59">
                  <c:v>1.3727160039999999</c:v>
                </c:pt>
                <c:pt idx="60">
                  <c:v>1.367093559</c:v>
                </c:pt>
                <c:pt idx="61">
                  <c:v>1.360977903</c:v>
                </c:pt>
                <c:pt idx="62">
                  <c:v>1.3543966430000001</c:v>
                </c:pt>
                <c:pt idx="63">
                  <c:v>1.347379119</c:v>
                </c:pt>
                <c:pt idx="64">
                  <c:v>1.339956186</c:v>
                </c:pt>
                <c:pt idx="65">
                  <c:v>1.3321599879999999</c:v>
                </c:pt>
                <c:pt idx="66">
                  <c:v>1.3240237269999999</c:v>
                </c:pt>
                <c:pt idx="67">
                  <c:v>1.3155814299999999</c:v>
                </c:pt>
                <c:pt idx="68">
                  <c:v>1.306867711</c:v>
                </c:pt>
                <c:pt idx="69">
                  <c:v>1.2979175430000001</c:v>
                </c:pt>
                <c:pt idx="70">
                  <c:v>1.288766021</c:v>
                </c:pt>
                <c:pt idx="71">
                  <c:v>1.2794481440000001</c:v>
                </c:pt>
                <c:pt idx="72">
                  <c:v>1.2699985920000001</c:v>
                </c:pt>
                <c:pt idx="73">
                  <c:v>1.260451521</c:v>
                </c:pt>
                <c:pt idx="74">
                  <c:v>1.250840366</c:v>
                </c:pt>
                <c:pt idx="75">
                  <c:v>1.241197656</c:v>
                </c:pt>
                <c:pt idx="76">
                  <c:v>1.231554842</c:v>
                </c:pt>
                <c:pt idx="77">
                  <c:v>1.221942146</c:v>
                </c:pt>
                <c:pt idx="78">
                  <c:v>1.2123884149999999</c:v>
                </c:pt>
                <c:pt idx="79">
                  <c:v>1.202921001</c:v>
                </c:pt>
                <c:pt idx="80">
                  <c:v>1.1935656530000001</c:v>
                </c:pt>
                <c:pt idx="81">
                  <c:v>1.184346428</c:v>
                </c:pt>
                <c:pt idx="82">
                  <c:v>1.175285618</c:v>
                </c:pt>
                <c:pt idx="83">
                  <c:v>1.166403697</c:v>
                </c:pt>
                <c:pt idx="84">
                  <c:v>1.15771928</c:v>
                </c:pt>
                <c:pt idx="85">
                  <c:v>1.1492491039999999</c:v>
                </c:pt>
                <c:pt idx="86">
                  <c:v>1.1410080170000001</c:v>
                </c:pt>
                <c:pt idx="87">
                  <c:v>1.133008993</c:v>
                </c:pt>
                <c:pt idx="88">
                  <c:v>1.1252631529999999</c:v>
                </c:pt>
                <c:pt idx="89">
                  <c:v>1.117779796</c:v>
                </c:pt>
                <c:pt idx="90">
                  <c:v>1.1105664550000001</c:v>
                </c:pt>
                <c:pt idx="91">
                  <c:v>1.103628952</c:v>
                </c:pt>
                <c:pt idx="92">
                  <c:v>1.0969714639999999</c:v>
                </c:pt>
                <c:pt idx="93">
                  <c:v>1.0905966060000001</c:v>
                </c:pt>
                <c:pt idx="94">
                  <c:v>1.0845055109999999</c:v>
                </c:pt>
                <c:pt idx="95">
                  <c:v>1.0786979219999999</c:v>
                </c:pt>
                <c:pt idx="96">
                  <c:v>1.0731722859999999</c:v>
                </c:pt>
                <c:pt idx="97">
                  <c:v>1.0679258549999999</c:v>
                </c:pt>
                <c:pt idx="98">
                  <c:v>1.0629547829999999</c:v>
                </c:pt>
                <c:pt idx="99">
                  <c:v>1.0582542319999999</c:v>
                </c:pt>
                <c:pt idx="100">
                  <c:v>1.0538184719999999</c:v>
                </c:pt>
              </c:numCache>
            </c:numRef>
          </c:val>
        </c:ser>
        <c:ser>
          <c:idx val="53"/>
          <c:order val="53"/>
          <c:val>
            <c:numRef>
              <c:f>Sheet1!$A$54:$CW$54</c:f>
              <c:numCache>
                <c:formatCode>General</c:formatCode>
                <c:ptCount val="101"/>
                <c:pt idx="0">
                  <c:v>1.0536036280000001</c:v>
                </c:pt>
                <c:pt idx="1">
                  <c:v>1.058021681</c:v>
                </c:pt>
                <c:pt idx="2">
                  <c:v>1.062703467</c:v>
                </c:pt>
                <c:pt idx="3">
                  <c:v>1.067654694</c:v>
                </c:pt>
                <c:pt idx="4">
                  <c:v>1.072880182</c:v>
                </c:pt>
                <c:pt idx="5">
                  <c:v>1.078383758</c:v>
                </c:pt>
                <c:pt idx="6">
                  <c:v>1.084168163</c:v>
                </c:pt>
                <c:pt idx="7">
                  <c:v>1.0902349419999999</c:v>
                </c:pt>
                <c:pt idx="8">
                  <c:v>1.096584352</c:v>
                </c:pt>
                <c:pt idx="9">
                  <c:v>1.1032152630000001</c:v>
                </c:pt>
                <c:pt idx="10">
                  <c:v>1.1101250709999999</c:v>
                </c:pt>
                <c:pt idx="11">
                  <c:v>1.117309616</c:v>
                </c:pt>
                <c:pt idx="12">
                  <c:v>1.1247630980000001</c:v>
                </c:pt>
                <c:pt idx="13">
                  <c:v>1.1324780169999999</c:v>
                </c:pt>
                <c:pt idx="14">
                  <c:v>1.1404451069999999</c:v>
                </c:pt>
                <c:pt idx="15">
                  <c:v>1.1486532949999999</c:v>
                </c:pt>
                <c:pt idx="16">
                  <c:v>1.1570896580000001</c:v>
                </c:pt>
                <c:pt idx="17">
                  <c:v>1.1657394059999999</c:v>
                </c:pt>
                <c:pt idx="18">
                  <c:v>1.1745858689999999</c:v>
                </c:pt>
                <c:pt idx="19">
                  <c:v>1.1836105079999999</c:v>
                </c:pt>
                <c:pt idx="20">
                  <c:v>1.19279293</c:v>
                </c:pt>
                <c:pt idx="21">
                  <c:v>1.202110931</c:v>
                </c:pt>
                <c:pt idx="22">
                  <c:v>1.211540552</c:v>
                </c:pt>
                <c:pt idx="23">
                  <c:v>1.2210561449999999</c:v>
                </c:pt>
                <c:pt idx="24">
                  <c:v>1.230630468</c:v>
                </c:pt>
                <c:pt idx="25">
                  <c:v>1.240234788</c:v>
                </c:pt>
                <c:pt idx="26">
                  <c:v>1.2498390049999999</c:v>
                </c:pt>
                <c:pt idx="27">
                  <c:v>1.2594117929999991</c:v>
                </c:pt>
                <c:pt idx="28">
                  <c:v>1.268920753</c:v>
                </c:pt>
                <c:pt idx="29">
                  <c:v>1.2783325830000001</c:v>
                </c:pt>
                <c:pt idx="30">
                  <c:v>1.2876132629999999</c:v>
                </c:pt>
                <c:pt idx="31">
                  <c:v>1.2967282520000001</c:v>
                </c:pt>
                <c:pt idx="32">
                  <c:v>1.3056426910000001</c:v>
                </c:pt>
                <c:pt idx="33">
                  <c:v>1.314321625</c:v>
                </c:pt>
                <c:pt idx="34">
                  <c:v>1.322730221</c:v>
                </c:pt>
                <c:pt idx="35">
                  <c:v>1.330834002</c:v>
                </c:pt>
                <c:pt idx="36">
                  <c:v>1.3385990780000001</c:v>
                </c:pt>
                <c:pt idx="37">
                  <c:v>1.345992378</c:v>
                </c:pt>
                <c:pt idx="38">
                  <c:v>1.352981888</c:v>
                </c:pt>
                <c:pt idx="39">
                  <c:v>1.3595368750000001</c:v>
                </c:pt>
                <c:pt idx="40">
                  <c:v>1.3656281180000001</c:v>
                </c:pt>
                <c:pt idx="41">
                  <c:v>1.3712281180000001</c:v>
                </c:pt>
                <c:pt idx="42">
                  <c:v>1.3763113069999999</c:v>
                </c:pt>
                <c:pt idx="43">
                  <c:v>1.380854246</c:v>
                </c:pt>
                <c:pt idx="44">
                  <c:v>1.3848357979999999</c:v>
                </c:pt>
                <c:pt idx="45">
                  <c:v>1.388237298</c:v>
                </c:pt>
                <c:pt idx="46">
                  <c:v>1.391042694</c:v>
                </c:pt>
                <c:pt idx="47">
                  <c:v>1.393238676</c:v>
                </c:pt>
                <c:pt idx="48">
                  <c:v>1.394814781</c:v>
                </c:pt>
                <c:pt idx="49">
                  <c:v>1.395763474</c:v>
                </c:pt>
                <c:pt idx="50">
                  <c:v>1.396080212</c:v>
                </c:pt>
                <c:pt idx="51">
                  <c:v>1.395763474</c:v>
                </c:pt>
                <c:pt idx="52">
                  <c:v>1.394814781</c:v>
                </c:pt>
                <c:pt idx="53">
                  <c:v>1.393238676</c:v>
                </c:pt>
                <c:pt idx="54">
                  <c:v>1.391042694</c:v>
                </c:pt>
                <c:pt idx="55">
                  <c:v>1.388237298</c:v>
                </c:pt>
                <c:pt idx="56">
                  <c:v>1.3848357979999999</c:v>
                </c:pt>
                <c:pt idx="57">
                  <c:v>1.380854246</c:v>
                </c:pt>
                <c:pt idx="58">
                  <c:v>1.3763113069999999</c:v>
                </c:pt>
                <c:pt idx="59">
                  <c:v>1.3712281180000001</c:v>
                </c:pt>
                <c:pt idx="60">
                  <c:v>1.3656281180000001</c:v>
                </c:pt>
                <c:pt idx="61">
                  <c:v>1.3595368750000001</c:v>
                </c:pt>
                <c:pt idx="62">
                  <c:v>1.352981888</c:v>
                </c:pt>
                <c:pt idx="63">
                  <c:v>1.345992378</c:v>
                </c:pt>
                <c:pt idx="64">
                  <c:v>1.3385990780000001</c:v>
                </c:pt>
                <c:pt idx="65">
                  <c:v>1.330834002</c:v>
                </c:pt>
                <c:pt idx="66">
                  <c:v>1.322730221</c:v>
                </c:pt>
                <c:pt idx="67">
                  <c:v>1.314321625</c:v>
                </c:pt>
                <c:pt idx="68">
                  <c:v>1.3056426919999999</c:v>
                </c:pt>
                <c:pt idx="69">
                  <c:v>1.2967282529999991</c:v>
                </c:pt>
                <c:pt idx="70">
                  <c:v>1.287613264</c:v>
                </c:pt>
                <c:pt idx="71">
                  <c:v>1.278332585</c:v>
                </c:pt>
                <c:pt idx="72">
                  <c:v>1.2689207549999999</c:v>
                </c:pt>
                <c:pt idx="73">
                  <c:v>1.259411796</c:v>
                </c:pt>
                <c:pt idx="74">
                  <c:v>1.249839009</c:v>
                </c:pt>
                <c:pt idx="75">
                  <c:v>1.2402347920000001</c:v>
                </c:pt>
                <c:pt idx="76">
                  <c:v>1.2306304729999999</c:v>
                </c:pt>
                <c:pt idx="77">
                  <c:v>1.221056151</c:v>
                </c:pt>
                <c:pt idx="78">
                  <c:v>1.211540558</c:v>
                </c:pt>
                <c:pt idx="79">
                  <c:v>1.2021109379999999</c:v>
                </c:pt>
                <c:pt idx="80">
                  <c:v>1.1927929370000001</c:v>
                </c:pt>
                <c:pt idx="81">
                  <c:v>1.183610515</c:v>
                </c:pt>
                <c:pt idx="82">
                  <c:v>1.1745858760000001</c:v>
                </c:pt>
                <c:pt idx="83">
                  <c:v>1.165739412</c:v>
                </c:pt>
                <c:pt idx="84">
                  <c:v>1.157089663</c:v>
                </c:pt>
                <c:pt idx="85">
                  <c:v>1.1486533000000001</c:v>
                </c:pt>
                <c:pt idx="86">
                  <c:v>1.140445111</c:v>
                </c:pt>
                <c:pt idx="87">
                  <c:v>1.13247802</c:v>
                </c:pt>
                <c:pt idx="88">
                  <c:v>1.1247631010000001</c:v>
                </c:pt>
                <c:pt idx="89">
                  <c:v>1.1173096179999991</c:v>
                </c:pt>
                <c:pt idx="90">
                  <c:v>1.1101250730000001</c:v>
                </c:pt>
                <c:pt idx="91">
                  <c:v>1.1032152639999999</c:v>
                </c:pt>
                <c:pt idx="92">
                  <c:v>1.0965843529999999</c:v>
                </c:pt>
                <c:pt idx="93">
                  <c:v>1.090234943</c:v>
                </c:pt>
                <c:pt idx="94">
                  <c:v>1.084168164</c:v>
                </c:pt>
                <c:pt idx="95">
                  <c:v>1.0783837590000001</c:v>
                </c:pt>
                <c:pt idx="96">
                  <c:v>1.072880182</c:v>
                </c:pt>
                <c:pt idx="97">
                  <c:v>1.067654694</c:v>
                </c:pt>
                <c:pt idx="98">
                  <c:v>1.062703467</c:v>
                </c:pt>
                <c:pt idx="99">
                  <c:v>1.058021681</c:v>
                </c:pt>
                <c:pt idx="100">
                  <c:v>1.0536036280000001</c:v>
                </c:pt>
              </c:numCache>
            </c:numRef>
          </c:val>
        </c:ser>
        <c:ser>
          <c:idx val="54"/>
          <c:order val="54"/>
          <c:val>
            <c:numRef>
              <c:f>Sheet1!$A$55:$CW$55</c:f>
              <c:numCache>
                <c:formatCode>General</c:formatCode>
                <c:ptCount val="101"/>
                <c:pt idx="0">
                  <c:v>1.053304285999999</c:v>
                </c:pt>
                <c:pt idx="1">
                  <c:v>1.057697667</c:v>
                </c:pt>
                <c:pt idx="2">
                  <c:v>1.0623533089999999</c:v>
                </c:pt>
                <c:pt idx="3">
                  <c:v>1.067276887</c:v>
                </c:pt>
                <c:pt idx="4">
                  <c:v>1.072473193</c:v>
                </c:pt>
                <c:pt idx="5">
                  <c:v>1.0779460359999999</c:v>
                </c:pt>
                <c:pt idx="6">
                  <c:v>1.083698139</c:v>
                </c:pt>
                <c:pt idx="7">
                  <c:v>1.0897310389999999</c:v>
                </c:pt>
                <c:pt idx="8">
                  <c:v>1.0960449919999999</c:v>
                </c:pt>
                <c:pt idx="9">
                  <c:v>1.1026388730000001</c:v>
                </c:pt>
                <c:pt idx="10">
                  <c:v>1.1095100959999999</c:v>
                </c:pt>
                <c:pt idx="11">
                  <c:v>1.1166545189999999</c:v>
                </c:pt>
                <c:pt idx="12">
                  <c:v>1.1240663790000001</c:v>
                </c:pt>
                <c:pt idx="13">
                  <c:v>1.131738216</c:v>
                </c:pt>
                <c:pt idx="14">
                  <c:v>1.139660815</c:v>
                </c:pt>
                <c:pt idx="15">
                  <c:v>1.147823166</c:v>
                </c:pt>
                <c:pt idx="16">
                  <c:v>1.156212418</c:v>
                </c:pt>
                <c:pt idx="17">
                  <c:v>1.164813863</c:v>
                </c:pt>
                <c:pt idx="18">
                  <c:v>1.173610925</c:v>
                </c:pt>
                <c:pt idx="19">
                  <c:v>1.182585167</c:v>
                </c:pt>
                <c:pt idx="20">
                  <c:v>1.191716311</c:v>
                </c:pt>
                <c:pt idx="21">
                  <c:v>1.2009822779999999</c:v>
                </c:pt>
                <c:pt idx="22">
                  <c:v>1.2103592400000001</c:v>
                </c:pt>
                <c:pt idx="23">
                  <c:v>1.219821693999996</c:v>
                </c:pt>
                <c:pt idx="24">
                  <c:v>1.2293425499999999</c:v>
                </c:pt>
                <c:pt idx="25">
                  <c:v>1.238893236</c:v>
                </c:pt>
                <c:pt idx="26">
                  <c:v>1.248443819</c:v>
                </c:pt>
                <c:pt idx="27">
                  <c:v>1.2579631490000001</c:v>
                </c:pt>
                <c:pt idx="28">
                  <c:v>1.267419007</c:v>
                </c:pt>
                <c:pt idx="29">
                  <c:v>1.2767782780000001</c:v>
                </c:pt>
                <c:pt idx="30">
                  <c:v>1.2860071310000001</c:v>
                </c:pt>
                <c:pt idx="31">
                  <c:v>1.295071217999999</c:v>
                </c:pt>
                <c:pt idx="32">
                  <c:v>1.3039358759999999</c:v>
                </c:pt>
                <c:pt idx="33">
                  <c:v>1.3125663430000001</c:v>
                </c:pt>
                <c:pt idx="34">
                  <c:v>1.320927983</c:v>
                </c:pt>
                <c:pt idx="35">
                  <c:v>1.32898651</c:v>
                </c:pt>
                <c:pt idx="36">
                  <c:v>1.3367082219999999</c:v>
                </c:pt>
                <c:pt idx="37">
                  <c:v>1.344060236</c:v>
                </c:pt>
                <c:pt idx="38">
                  <c:v>1.351010713</c:v>
                </c:pt>
                <c:pt idx="39">
                  <c:v>1.357529095999999</c:v>
                </c:pt>
                <c:pt idx="40">
                  <c:v>1.363586323</c:v>
                </c:pt>
                <c:pt idx="41">
                  <c:v>1.36915505</c:v>
                </c:pt>
                <c:pt idx="42">
                  <c:v>1.3742098540000001</c:v>
                </c:pt>
                <c:pt idx="43">
                  <c:v>1.378727423</c:v>
                </c:pt>
                <c:pt idx="44">
                  <c:v>1.3826867410000001</c:v>
                </c:pt>
                <c:pt idx="45">
                  <c:v>1.3860692450000001</c:v>
                </c:pt>
                <c:pt idx="46">
                  <c:v>1.388858975</c:v>
                </c:pt>
                <c:pt idx="47">
                  <c:v>1.391042694</c:v>
                </c:pt>
                <c:pt idx="48">
                  <c:v>1.3926099970000001</c:v>
                </c:pt>
                <c:pt idx="49">
                  <c:v>1.3935533929999999</c:v>
                </c:pt>
                <c:pt idx="50">
                  <c:v>1.3938683620000001</c:v>
                </c:pt>
                <c:pt idx="51">
                  <c:v>1.3935533929999999</c:v>
                </c:pt>
                <c:pt idx="52">
                  <c:v>1.3926099970000001</c:v>
                </c:pt>
                <c:pt idx="53">
                  <c:v>1.391042694</c:v>
                </c:pt>
                <c:pt idx="54">
                  <c:v>1.388858975</c:v>
                </c:pt>
                <c:pt idx="55">
                  <c:v>1.3860692450000001</c:v>
                </c:pt>
                <c:pt idx="56">
                  <c:v>1.3826867410000001</c:v>
                </c:pt>
                <c:pt idx="57">
                  <c:v>1.378727423</c:v>
                </c:pt>
                <c:pt idx="58">
                  <c:v>1.3742098540000001</c:v>
                </c:pt>
                <c:pt idx="59">
                  <c:v>1.36915505</c:v>
                </c:pt>
                <c:pt idx="60">
                  <c:v>1.363586323</c:v>
                </c:pt>
                <c:pt idx="61">
                  <c:v>1.357529095999999</c:v>
                </c:pt>
                <c:pt idx="62">
                  <c:v>1.351010713</c:v>
                </c:pt>
                <c:pt idx="63">
                  <c:v>1.344060236</c:v>
                </c:pt>
                <c:pt idx="64">
                  <c:v>1.3367082219999999</c:v>
                </c:pt>
                <c:pt idx="65">
                  <c:v>1.32898651</c:v>
                </c:pt>
                <c:pt idx="66">
                  <c:v>1.320927983</c:v>
                </c:pt>
                <c:pt idx="67">
                  <c:v>1.3125663430000001</c:v>
                </c:pt>
                <c:pt idx="68">
                  <c:v>1.3039358759999999</c:v>
                </c:pt>
                <c:pt idx="69">
                  <c:v>1.295071217999999</c:v>
                </c:pt>
                <c:pt idx="70">
                  <c:v>1.2860071310000001</c:v>
                </c:pt>
                <c:pt idx="71">
                  <c:v>1.2767782780000001</c:v>
                </c:pt>
                <c:pt idx="72">
                  <c:v>1.2674190080000001</c:v>
                </c:pt>
                <c:pt idx="73">
                  <c:v>1.2579631499999999</c:v>
                </c:pt>
                <c:pt idx="74">
                  <c:v>1.248443821</c:v>
                </c:pt>
                <c:pt idx="75">
                  <c:v>1.2388932370000001</c:v>
                </c:pt>
                <c:pt idx="76">
                  <c:v>1.2293425520000001</c:v>
                </c:pt>
                <c:pt idx="77">
                  <c:v>1.2198216959999959</c:v>
                </c:pt>
                <c:pt idx="78">
                  <c:v>1.210359242</c:v>
                </c:pt>
                <c:pt idx="79">
                  <c:v>1.2009822800000001</c:v>
                </c:pt>
                <c:pt idx="80">
                  <c:v>1.191716314</c:v>
                </c:pt>
                <c:pt idx="81">
                  <c:v>1.182585169</c:v>
                </c:pt>
                <c:pt idx="82">
                  <c:v>1.1736109269999999</c:v>
                </c:pt>
                <c:pt idx="83">
                  <c:v>1.1648138649999999</c:v>
                </c:pt>
                <c:pt idx="84">
                  <c:v>1.1562124199999999</c:v>
                </c:pt>
                <c:pt idx="85">
                  <c:v>1.1478231679999999</c:v>
                </c:pt>
                <c:pt idx="86">
                  <c:v>1.139660817</c:v>
                </c:pt>
                <c:pt idx="87">
                  <c:v>1.1317382170000001</c:v>
                </c:pt>
                <c:pt idx="88">
                  <c:v>1.1240663799999999</c:v>
                </c:pt>
                <c:pt idx="89">
                  <c:v>1.11665452</c:v>
                </c:pt>
                <c:pt idx="90">
                  <c:v>1.1095100959999999</c:v>
                </c:pt>
                <c:pt idx="91">
                  <c:v>1.1026388739999999</c:v>
                </c:pt>
                <c:pt idx="92">
                  <c:v>1.0960449919999999</c:v>
                </c:pt>
                <c:pt idx="93">
                  <c:v>1.0897310389999999</c:v>
                </c:pt>
                <c:pt idx="94">
                  <c:v>1.083698139</c:v>
                </c:pt>
                <c:pt idx="95">
                  <c:v>1.0779460359999999</c:v>
                </c:pt>
                <c:pt idx="96">
                  <c:v>1.072473193</c:v>
                </c:pt>
                <c:pt idx="97">
                  <c:v>1.067276887</c:v>
                </c:pt>
                <c:pt idx="98">
                  <c:v>1.0623533089999999</c:v>
                </c:pt>
                <c:pt idx="99">
                  <c:v>1.057697667</c:v>
                </c:pt>
                <c:pt idx="100">
                  <c:v>1.053304285999999</c:v>
                </c:pt>
              </c:numCache>
            </c:numRef>
          </c:val>
        </c:ser>
        <c:ser>
          <c:idx val="55"/>
          <c:order val="55"/>
          <c:val>
            <c:numRef>
              <c:f>Sheet1!$A$56:$CW$56</c:f>
              <c:numCache>
                <c:formatCode>General</c:formatCode>
                <c:ptCount val="101"/>
                <c:pt idx="0">
                  <c:v>1.0529218739999999</c:v>
                </c:pt>
                <c:pt idx="1">
                  <c:v>1.057283736</c:v>
                </c:pt>
                <c:pt idx="2">
                  <c:v>1.061905978</c:v>
                </c:pt>
                <c:pt idx="3">
                  <c:v>1.066794233</c:v>
                </c:pt>
                <c:pt idx="4">
                  <c:v>1.0719532599999999</c:v>
                </c:pt>
                <c:pt idx="5">
                  <c:v>1.07738684</c:v>
                </c:pt>
                <c:pt idx="6">
                  <c:v>1.083097677</c:v>
                </c:pt>
                <c:pt idx="7">
                  <c:v>1.089087296</c:v>
                </c:pt>
                <c:pt idx="8">
                  <c:v>1.0953559509999999</c:v>
                </c:pt>
                <c:pt idx="9">
                  <c:v>1.1019025280000001</c:v>
                </c:pt>
                <c:pt idx="10">
                  <c:v>1.1087244549999999</c:v>
                </c:pt>
                <c:pt idx="11">
                  <c:v>1.115817624</c:v>
                </c:pt>
                <c:pt idx="12">
                  <c:v>1.1231763100000001</c:v>
                </c:pt>
                <c:pt idx="13">
                  <c:v>1.130793108</c:v>
                </c:pt>
                <c:pt idx="14">
                  <c:v>1.13865887</c:v>
                </c:pt>
                <c:pt idx="15">
                  <c:v>1.1467626630000001</c:v>
                </c:pt>
                <c:pt idx="16">
                  <c:v>1.155091729</c:v>
                </c:pt>
                <c:pt idx="17">
                  <c:v>1.163631466</c:v>
                </c:pt>
                <c:pt idx="18">
                  <c:v>1.172365417</c:v>
                </c:pt>
                <c:pt idx="19">
                  <c:v>1.1812752769999999</c:v>
                </c:pt>
                <c:pt idx="20">
                  <c:v>1.190340913</c:v>
                </c:pt>
                <c:pt idx="21">
                  <c:v>1.1995404039999999</c:v>
                </c:pt>
                <c:pt idx="22">
                  <c:v>1.208850094</c:v>
                </c:pt>
                <c:pt idx="23">
                  <c:v>1.2182446629999999</c:v>
                </c:pt>
                <c:pt idx="24">
                  <c:v>1.2276972150000001</c:v>
                </c:pt>
                <c:pt idx="25">
                  <c:v>1.237179383</c:v>
                </c:pt>
                <c:pt idx="26">
                  <c:v>1.2466614490000001</c:v>
                </c:pt>
                <c:pt idx="27">
                  <c:v>1.2561124850000001</c:v>
                </c:pt>
                <c:pt idx="28">
                  <c:v>1.265500506</c:v>
                </c:pt>
                <c:pt idx="29">
                  <c:v>1.274792631</c:v>
                </c:pt>
                <c:pt idx="30">
                  <c:v>1.2839552759999999</c:v>
                </c:pt>
                <c:pt idx="31">
                  <c:v>1.292954336</c:v>
                </c:pt>
                <c:pt idx="32">
                  <c:v>1.301755397</c:v>
                </c:pt>
                <c:pt idx="33">
                  <c:v>1.310323948</c:v>
                </c:pt>
                <c:pt idx="34">
                  <c:v>1.3186256000000001</c:v>
                </c:pt>
                <c:pt idx="35">
                  <c:v>1.3266263140000001</c:v>
                </c:pt>
                <c:pt idx="36">
                  <c:v>1.33429263</c:v>
                </c:pt>
                <c:pt idx="37">
                  <c:v>1.341591899</c:v>
                </c:pt>
                <c:pt idx="38">
                  <c:v>1.3484925130000001</c:v>
                </c:pt>
                <c:pt idx="39">
                  <c:v>1.354964131</c:v>
                </c:pt>
                <c:pt idx="40">
                  <c:v>1.360977903</c:v>
                </c:pt>
                <c:pt idx="41">
                  <c:v>1.366506679</c:v>
                </c:pt>
                <c:pt idx="42">
                  <c:v>1.371525219</c:v>
                </c:pt>
                <c:pt idx="43">
                  <c:v>1.376010379</c:v>
                </c:pt>
                <c:pt idx="44">
                  <c:v>1.379941292</c:v>
                </c:pt>
                <c:pt idx="45">
                  <c:v>1.3832995299999999</c:v>
                </c:pt>
                <c:pt idx="46">
                  <c:v>1.3860692450000001</c:v>
                </c:pt>
                <c:pt idx="47">
                  <c:v>1.388237298</c:v>
                </c:pt>
                <c:pt idx="48">
                  <c:v>1.3897933570000001</c:v>
                </c:pt>
                <c:pt idx="49">
                  <c:v>1.3907299849999999</c:v>
                </c:pt>
                <c:pt idx="50">
                  <c:v>1.391042694</c:v>
                </c:pt>
                <c:pt idx="51">
                  <c:v>1.3907299849999999</c:v>
                </c:pt>
                <c:pt idx="52">
                  <c:v>1.3897933570000001</c:v>
                </c:pt>
                <c:pt idx="53">
                  <c:v>1.388237298</c:v>
                </c:pt>
                <c:pt idx="54">
                  <c:v>1.3860692450000001</c:v>
                </c:pt>
                <c:pt idx="55">
                  <c:v>1.3832995299999999</c:v>
                </c:pt>
                <c:pt idx="56">
                  <c:v>1.379941292</c:v>
                </c:pt>
                <c:pt idx="57">
                  <c:v>1.376010379</c:v>
                </c:pt>
                <c:pt idx="58">
                  <c:v>1.371525219</c:v>
                </c:pt>
                <c:pt idx="59">
                  <c:v>1.366506679</c:v>
                </c:pt>
                <c:pt idx="60">
                  <c:v>1.360977903</c:v>
                </c:pt>
                <c:pt idx="61">
                  <c:v>1.354964131</c:v>
                </c:pt>
                <c:pt idx="62">
                  <c:v>1.3484925130000001</c:v>
                </c:pt>
                <c:pt idx="63">
                  <c:v>1.341591899</c:v>
                </c:pt>
                <c:pt idx="64">
                  <c:v>1.33429263</c:v>
                </c:pt>
                <c:pt idx="65">
                  <c:v>1.3266263140000001</c:v>
                </c:pt>
                <c:pt idx="66">
                  <c:v>1.3186256000000001</c:v>
                </c:pt>
                <c:pt idx="67">
                  <c:v>1.310323948</c:v>
                </c:pt>
                <c:pt idx="68">
                  <c:v>1.301755397</c:v>
                </c:pt>
                <c:pt idx="69">
                  <c:v>1.292954336</c:v>
                </c:pt>
                <c:pt idx="70">
                  <c:v>1.2839552759999999</c:v>
                </c:pt>
                <c:pt idx="71">
                  <c:v>1.274792631</c:v>
                </c:pt>
                <c:pt idx="72">
                  <c:v>1.265500506</c:v>
                </c:pt>
                <c:pt idx="73">
                  <c:v>1.2561124859999999</c:v>
                </c:pt>
                <c:pt idx="74">
                  <c:v>1.2466614490000001</c:v>
                </c:pt>
                <c:pt idx="75">
                  <c:v>1.237179383</c:v>
                </c:pt>
                <c:pt idx="76">
                  <c:v>1.227697215999999</c:v>
                </c:pt>
                <c:pt idx="77">
                  <c:v>1.218244664</c:v>
                </c:pt>
                <c:pt idx="78">
                  <c:v>1.2088500950000001</c:v>
                </c:pt>
                <c:pt idx="79">
                  <c:v>1.199540405</c:v>
                </c:pt>
                <c:pt idx="80">
                  <c:v>1.190340913</c:v>
                </c:pt>
                <c:pt idx="81">
                  <c:v>1.1812752769999999</c:v>
                </c:pt>
                <c:pt idx="82">
                  <c:v>1.172365418</c:v>
                </c:pt>
                <c:pt idx="83">
                  <c:v>1.1636314670000001</c:v>
                </c:pt>
                <c:pt idx="84">
                  <c:v>1.1550917300000001</c:v>
                </c:pt>
                <c:pt idx="85">
                  <c:v>1.1467626630000001</c:v>
                </c:pt>
                <c:pt idx="86">
                  <c:v>1.13865887</c:v>
                </c:pt>
                <c:pt idx="87">
                  <c:v>1.130793108</c:v>
                </c:pt>
                <c:pt idx="88">
                  <c:v>1.1231763100000001</c:v>
                </c:pt>
                <c:pt idx="89">
                  <c:v>1.115817624</c:v>
                </c:pt>
                <c:pt idx="90">
                  <c:v>1.1087244549999999</c:v>
                </c:pt>
                <c:pt idx="91">
                  <c:v>1.1019025280000001</c:v>
                </c:pt>
                <c:pt idx="92">
                  <c:v>1.0953559509999999</c:v>
                </c:pt>
                <c:pt idx="93">
                  <c:v>1.089087296</c:v>
                </c:pt>
                <c:pt idx="94">
                  <c:v>1.083097677</c:v>
                </c:pt>
                <c:pt idx="95">
                  <c:v>1.07738684</c:v>
                </c:pt>
                <c:pt idx="96">
                  <c:v>1.0719532599999999</c:v>
                </c:pt>
                <c:pt idx="97">
                  <c:v>1.066794233</c:v>
                </c:pt>
                <c:pt idx="98">
                  <c:v>1.061905978</c:v>
                </c:pt>
                <c:pt idx="99">
                  <c:v>1.057283736</c:v>
                </c:pt>
                <c:pt idx="100">
                  <c:v>1.0529218739999999</c:v>
                </c:pt>
              </c:numCache>
            </c:numRef>
          </c:val>
        </c:ser>
        <c:ser>
          <c:idx val="56"/>
          <c:order val="56"/>
          <c:val>
            <c:numRef>
              <c:f>Sheet1!$A$57:$CW$57</c:f>
              <c:numCache>
                <c:formatCode>General</c:formatCode>
                <c:ptCount val="101"/>
                <c:pt idx="0">
                  <c:v>1.0524582039999999</c:v>
                </c:pt>
                <c:pt idx="1">
                  <c:v>1.056781851</c:v>
                </c:pt>
                <c:pt idx="2">
                  <c:v>1.061363595</c:v>
                </c:pt>
                <c:pt idx="3">
                  <c:v>1.0662090230000001</c:v>
                </c:pt>
                <c:pt idx="4">
                  <c:v>1.071322849</c:v>
                </c:pt>
                <c:pt idx="5">
                  <c:v>1.076708824</c:v>
                </c:pt>
                <c:pt idx="6">
                  <c:v>1.0823696249999999</c:v>
                </c:pt>
                <c:pt idx="7">
                  <c:v>1.088306767</c:v>
                </c:pt>
                <c:pt idx="8">
                  <c:v>1.0945205</c:v>
                </c:pt>
                <c:pt idx="9">
                  <c:v>1.10100972</c:v>
                </c:pt>
                <c:pt idx="10">
                  <c:v>1.107771877</c:v>
                </c:pt>
                <c:pt idx="11">
                  <c:v>1.1148028999999999</c:v>
                </c:pt>
                <c:pt idx="12">
                  <c:v>1.122097114</c:v>
                </c:pt>
                <c:pt idx="13">
                  <c:v>1.1296471779999999</c:v>
                </c:pt>
                <c:pt idx="14">
                  <c:v>1.137444025</c:v>
                </c:pt>
                <c:pt idx="15">
                  <c:v>1.1454768179999999</c:v>
                </c:pt>
                <c:pt idx="16">
                  <c:v>1.15373291</c:v>
                </c:pt>
                <c:pt idx="17">
                  <c:v>1.162197827</c:v>
                </c:pt>
                <c:pt idx="18">
                  <c:v>1.1708552560000001</c:v>
                </c:pt>
                <c:pt idx="19">
                  <c:v>1.1796870530000001</c:v>
                </c:pt>
                <c:pt idx="20">
                  <c:v>1.188673262</c:v>
                </c:pt>
                <c:pt idx="21">
                  <c:v>1.197792153</c:v>
                </c:pt>
                <c:pt idx="22">
                  <c:v>1.207020277</c:v>
                </c:pt>
                <c:pt idx="23">
                  <c:v>1.216332537</c:v>
                </c:pt>
                <c:pt idx="24">
                  <c:v>1.2257022710000001</c:v>
                </c:pt>
                <c:pt idx="25">
                  <c:v>1.2351013609999999</c:v>
                </c:pt>
                <c:pt idx="26">
                  <c:v>1.2445003509999999</c:v>
                </c:pt>
                <c:pt idx="27">
                  <c:v>1.2538685839999999</c:v>
                </c:pt>
                <c:pt idx="28">
                  <c:v>1.263174351</c:v>
                </c:pt>
                <c:pt idx="29">
                  <c:v>1.2723850649999999</c:v>
                </c:pt>
                <c:pt idx="30">
                  <c:v>1.2814674319999999</c:v>
                </c:pt>
                <c:pt idx="31">
                  <c:v>1.290387647</c:v>
                </c:pt>
                <c:pt idx="32">
                  <c:v>1.299111599</c:v>
                </c:pt>
                <c:pt idx="33">
                  <c:v>1.3076050779999999</c:v>
                </c:pt>
                <c:pt idx="34">
                  <c:v>1.3158339960000001</c:v>
                </c:pt>
                <c:pt idx="35">
                  <c:v>1.3237646119999991</c:v>
                </c:pt>
                <c:pt idx="36">
                  <c:v>1.3313637599999999</c:v>
                </c:pt>
                <c:pt idx="37">
                  <c:v>1.3385990780000001</c:v>
                </c:pt>
                <c:pt idx="38">
                  <c:v>1.345439233</c:v>
                </c:pt>
                <c:pt idx="39">
                  <c:v>1.3518541509999999</c:v>
                </c:pt>
                <c:pt idx="40">
                  <c:v>1.357815234</c:v>
                </c:pt>
                <c:pt idx="41">
                  <c:v>1.36329557</c:v>
                </c:pt>
                <c:pt idx="42">
                  <c:v>1.3682701399999999</c:v>
                </c:pt>
                <c:pt idx="43">
                  <c:v>1.3727160039999999</c:v>
                </c:pt>
                <c:pt idx="44">
                  <c:v>1.3766124769999999</c:v>
                </c:pt>
                <c:pt idx="45">
                  <c:v>1.379941292</c:v>
                </c:pt>
                <c:pt idx="46">
                  <c:v>1.3826867410000001</c:v>
                </c:pt>
                <c:pt idx="47">
                  <c:v>1.3848357979999999</c:v>
                </c:pt>
                <c:pt idx="48">
                  <c:v>1.386378224</c:v>
                </c:pt>
                <c:pt idx="49">
                  <c:v>1.3873066460000001</c:v>
                </c:pt>
                <c:pt idx="50">
                  <c:v>1.387616615</c:v>
                </c:pt>
                <c:pt idx="51">
                  <c:v>1.3873066460000001</c:v>
                </c:pt>
                <c:pt idx="52">
                  <c:v>1.386378224</c:v>
                </c:pt>
                <c:pt idx="53">
                  <c:v>1.3848357979999999</c:v>
                </c:pt>
                <c:pt idx="54">
                  <c:v>1.3826867410000001</c:v>
                </c:pt>
                <c:pt idx="55">
                  <c:v>1.379941292</c:v>
                </c:pt>
                <c:pt idx="56">
                  <c:v>1.3766124769999999</c:v>
                </c:pt>
                <c:pt idx="57">
                  <c:v>1.3727160039999999</c:v>
                </c:pt>
                <c:pt idx="58">
                  <c:v>1.3682701399999999</c:v>
                </c:pt>
                <c:pt idx="59">
                  <c:v>1.36329557</c:v>
                </c:pt>
                <c:pt idx="60">
                  <c:v>1.357815234</c:v>
                </c:pt>
                <c:pt idx="61">
                  <c:v>1.3518541509999999</c:v>
                </c:pt>
                <c:pt idx="62">
                  <c:v>1.345439233</c:v>
                </c:pt>
                <c:pt idx="63">
                  <c:v>1.3385990780000001</c:v>
                </c:pt>
                <c:pt idx="64">
                  <c:v>1.3313637599999999</c:v>
                </c:pt>
                <c:pt idx="65">
                  <c:v>1.3237646119999991</c:v>
                </c:pt>
                <c:pt idx="66">
                  <c:v>1.3158339960000001</c:v>
                </c:pt>
                <c:pt idx="67">
                  <c:v>1.3076050779999999</c:v>
                </c:pt>
                <c:pt idx="68">
                  <c:v>1.299111599</c:v>
                </c:pt>
                <c:pt idx="69">
                  <c:v>1.290387647</c:v>
                </c:pt>
                <c:pt idx="70">
                  <c:v>1.2814674319999999</c:v>
                </c:pt>
                <c:pt idx="71">
                  <c:v>1.2723850649999999</c:v>
                </c:pt>
                <c:pt idx="72">
                  <c:v>1.263174351</c:v>
                </c:pt>
                <c:pt idx="73">
                  <c:v>1.2538685839999999</c:v>
                </c:pt>
                <c:pt idx="74">
                  <c:v>1.2445003509999999</c:v>
                </c:pt>
                <c:pt idx="75">
                  <c:v>1.2351013609999999</c:v>
                </c:pt>
                <c:pt idx="76">
                  <c:v>1.2257022710000001</c:v>
                </c:pt>
                <c:pt idx="77">
                  <c:v>1.216332537</c:v>
                </c:pt>
                <c:pt idx="78">
                  <c:v>1.207020277</c:v>
                </c:pt>
                <c:pt idx="79">
                  <c:v>1.197792153</c:v>
                </c:pt>
                <c:pt idx="80">
                  <c:v>1.188673262</c:v>
                </c:pt>
                <c:pt idx="81">
                  <c:v>1.1796870530000001</c:v>
                </c:pt>
                <c:pt idx="82">
                  <c:v>1.1708552569999999</c:v>
                </c:pt>
                <c:pt idx="83">
                  <c:v>1.162197827</c:v>
                </c:pt>
                <c:pt idx="84">
                  <c:v>1.15373291</c:v>
                </c:pt>
                <c:pt idx="85">
                  <c:v>1.1454768179999999</c:v>
                </c:pt>
                <c:pt idx="86">
                  <c:v>1.137444025</c:v>
                </c:pt>
                <c:pt idx="87">
                  <c:v>1.1296471779999999</c:v>
                </c:pt>
                <c:pt idx="88">
                  <c:v>1.122097114</c:v>
                </c:pt>
                <c:pt idx="89">
                  <c:v>1.1148028999999999</c:v>
                </c:pt>
                <c:pt idx="90">
                  <c:v>1.107771877</c:v>
                </c:pt>
                <c:pt idx="91">
                  <c:v>1.10100972</c:v>
                </c:pt>
                <c:pt idx="92">
                  <c:v>1.0945205</c:v>
                </c:pt>
                <c:pt idx="93">
                  <c:v>1.088306767</c:v>
                </c:pt>
                <c:pt idx="94">
                  <c:v>1.0823696249999999</c:v>
                </c:pt>
                <c:pt idx="95">
                  <c:v>1.076708824</c:v>
                </c:pt>
                <c:pt idx="96">
                  <c:v>1.071322849</c:v>
                </c:pt>
                <c:pt idx="97">
                  <c:v>1.0662090230000001</c:v>
                </c:pt>
                <c:pt idx="98">
                  <c:v>1.061363595</c:v>
                </c:pt>
                <c:pt idx="99">
                  <c:v>1.056781851</c:v>
                </c:pt>
                <c:pt idx="100">
                  <c:v>1.0524582039999999</c:v>
                </c:pt>
              </c:numCache>
            </c:numRef>
          </c:val>
        </c:ser>
        <c:ser>
          <c:idx val="57"/>
          <c:order val="57"/>
          <c:val>
            <c:numRef>
              <c:f>Sheet1!$A$58:$CW$58</c:f>
              <c:numCache>
                <c:formatCode>General</c:formatCode>
                <c:ptCount val="101"/>
                <c:pt idx="0">
                  <c:v>1.0519154660000001</c:v>
                </c:pt>
                <c:pt idx="1">
                  <c:v>1.05619438</c:v>
                </c:pt>
                <c:pt idx="2">
                  <c:v>1.060728721</c:v>
                </c:pt>
                <c:pt idx="3">
                  <c:v>1.065524017</c:v>
                </c:pt>
                <c:pt idx="4">
                  <c:v>1.0705849359999999</c:v>
                </c:pt>
                <c:pt idx="5">
                  <c:v>1.075915186</c:v>
                </c:pt>
                <c:pt idx="6">
                  <c:v>1.08151742</c:v>
                </c:pt>
                <c:pt idx="7">
                  <c:v>1.087393136</c:v>
                </c:pt>
                <c:pt idx="8">
                  <c:v>1.0935425809999999</c:v>
                </c:pt>
                <c:pt idx="9">
                  <c:v>1.0999646620000001</c:v>
                </c:pt>
                <c:pt idx="10">
                  <c:v>1.106656858</c:v>
                </c:pt>
                <c:pt idx="11">
                  <c:v>1.113615137</c:v>
                </c:pt>
                <c:pt idx="12">
                  <c:v>1.1208338840000001</c:v>
                </c:pt>
                <c:pt idx="13">
                  <c:v>1.1283058340000001</c:v>
                </c:pt>
                <c:pt idx="14">
                  <c:v>1.136022015</c:v>
                </c:pt>
                <c:pt idx="15">
                  <c:v>1.143971699</c:v>
                </c:pt>
                <c:pt idx="16">
                  <c:v>1.152142373</c:v>
                </c:pt>
                <c:pt idx="17">
                  <c:v>1.1605197110000001</c:v>
                </c:pt>
                <c:pt idx="18">
                  <c:v>1.1690875700000001</c:v>
                </c:pt>
                <c:pt idx="19">
                  <c:v>1.1778279920000001</c:v>
                </c:pt>
                <c:pt idx="20">
                  <c:v>1.1867212279999999</c:v>
                </c:pt>
                <c:pt idx="21">
                  <c:v>1.1957457739999999</c:v>
                </c:pt>
                <c:pt idx="22">
                  <c:v>1.204878423</c:v>
                </c:pt>
                <c:pt idx="23">
                  <c:v>1.2140943369999999</c:v>
                </c:pt>
                <c:pt idx="24">
                  <c:v>1.2233671310000001</c:v>
                </c:pt>
                <c:pt idx="25">
                  <c:v>1.2326689770000001</c:v>
                </c:pt>
                <c:pt idx="26">
                  <c:v>1.241970724</c:v>
                </c:pt>
                <c:pt idx="27">
                  <c:v>1.2512420319999999</c:v>
                </c:pt>
                <c:pt idx="28">
                  <c:v>1.260451521</c:v>
                </c:pt>
                <c:pt idx="29">
                  <c:v>1.26956694</c:v>
                </c:pt>
                <c:pt idx="30">
                  <c:v>1.27855534</c:v>
                </c:pt>
                <c:pt idx="31">
                  <c:v>1.287383266</c:v>
                </c:pt>
                <c:pt idx="32">
                  <c:v>1.2960169589999999</c:v>
                </c:pt>
                <c:pt idx="33">
                  <c:v>1.3044225629999999</c:v>
                </c:pt>
                <c:pt idx="34">
                  <c:v>1.3125663430000001</c:v>
                </c:pt>
                <c:pt idx="35">
                  <c:v>1.3204149089999999</c:v>
                </c:pt>
                <c:pt idx="36">
                  <c:v>1.3279354350000001</c:v>
                </c:pt>
                <c:pt idx="37">
                  <c:v>1.335095895</c:v>
                </c:pt>
                <c:pt idx="38">
                  <c:v>1.3418652820000001</c:v>
                </c:pt>
                <c:pt idx="39">
                  <c:v>1.3482138299999999</c:v>
                </c:pt>
                <c:pt idx="40">
                  <c:v>1.3541132389999999</c:v>
                </c:pt>
                <c:pt idx="41">
                  <c:v>1.3595368750000001</c:v>
                </c:pt>
                <c:pt idx="42">
                  <c:v>1.364459978</c:v>
                </c:pt>
                <c:pt idx="43">
                  <c:v>1.3688598439999999</c:v>
                </c:pt>
                <c:pt idx="44">
                  <c:v>1.3727160039999999</c:v>
                </c:pt>
                <c:pt idx="45">
                  <c:v>1.376010379</c:v>
                </c:pt>
                <c:pt idx="46">
                  <c:v>1.378727423</c:v>
                </c:pt>
                <c:pt idx="47">
                  <c:v>1.380854246</c:v>
                </c:pt>
                <c:pt idx="48">
                  <c:v>1.382380714</c:v>
                </c:pt>
                <c:pt idx="49">
                  <c:v>1.3832995299999999</c:v>
                </c:pt>
                <c:pt idx="50">
                  <c:v>1.3836062920000001</c:v>
                </c:pt>
                <c:pt idx="51">
                  <c:v>1.3832995299999999</c:v>
                </c:pt>
                <c:pt idx="52">
                  <c:v>1.382380714</c:v>
                </c:pt>
                <c:pt idx="53">
                  <c:v>1.380854246</c:v>
                </c:pt>
                <c:pt idx="54">
                  <c:v>1.378727423</c:v>
                </c:pt>
                <c:pt idx="55">
                  <c:v>1.376010379</c:v>
                </c:pt>
                <c:pt idx="56">
                  <c:v>1.3727160039999999</c:v>
                </c:pt>
                <c:pt idx="57">
                  <c:v>1.3688598439999999</c:v>
                </c:pt>
                <c:pt idx="58">
                  <c:v>1.364459978</c:v>
                </c:pt>
                <c:pt idx="59">
                  <c:v>1.3595368750000001</c:v>
                </c:pt>
                <c:pt idx="60">
                  <c:v>1.3541132389999999</c:v>
                </c:pt>
                <c:pt idx="61">
                  <c:v>1.3482138299999999</c:v>
                </c:pt>
                <c:pt idx="62">
                  <c:v>1.3418652820000001</c:v>
                </c:pt>
                <c:pt idx="63">
                  <c:v>1.335095895</c:v>
                </c:pt>
                <c:pt idx="64">
                  <c:v>1.3279354350000001</c:v>
                </c:pt>
                <c:pt idx="65">
                  <c:v>1.3204149089999999</c:v>
                </c:pt>
                <c:pt idx="66">
                  <c:v>1.3125663430000001</c:v>
                </c:pt>
                <c:pt idx="67">
                  <c:v>1.3044225629999999</c:v>
                </c:pt>
                <c:pt idx="68">
                  <c:v>1.2960169589999999</c:v>
                </c:pt>
                <c:pt idx="69">
                  <c:v>1.287383266</c:v>
                </c:pt>
                <c:pt idx="70">
                  <c:v>1.27855534</c:v>
                </c:pt>
                <c:pt idx="71">
                  <c:v>1.26956694</c:v>
                </c:pt>
                <c:pt idx="72">
                  <c:v>1.260451521</c:v>
                </c:pt>
                <c:pt idx="73">
                  <c:v>1.2512420319999999</c:v>
                </c:pt>
                <c:pt idx="74">
                  <c:v>1.2419707250000001</c:v>
                </c:pt>
                <c:pt idx="75">
                  <c:v>1.2326689770000001</c:v>
                </c:pt>
                <c:pt idx="76">
                  <c:v>1.2233671310000001</c:v>
                </c:pt>
                <c:pt idx="77">
                  <c:v>1.2140943369999999</c:v>
                </c:pt>
                <c:pt idx="78">
                  <c:v>1.204878423</c:v>
                </c:pt>
                <c:pt idx="79">
                  <c:v>1.1957457739999999</c:v>
                </c:pt>
                <c:pt idx="80">
                  <c:v>1.1867212279999999</c:v>
                </c:pt>
                <c:pt idx="81">
                  <c:v>1.1778279920000001</c:v>
                </c:pt>
                <c:pt idx="82">
                  <c:v>1.1690875700000001</c:v>
                </c:pt>
                <c:pt idx="83">
                  <c:v>1.1605197110000001</c:v>
                </c:pt>
                <c:pt idx="84">
                  <c:v>1.152142373</c:v>
                </c:pt>
                <c:pt idx="85">
                  <c:v>1.143971699</c:v>
                </c:pt>
                <c:pt idx="86">
                  <c:v>1.136022015</c:v>
                </c:pt>
                <c:pt idx="87">
                  <c:v>1.1283058340000001</c:v>
                </c:pt>
                <c:pt idx="88">
                  <c:v>1.1208338840000001</c:v>
                </c:pt>
                <c:pt idx="89">
                  <c:v>1.113615137</c:v>
                </c:pt>
                <c:pt idx="90">
                  <c:v>1.106656858</c:v>
                </c:pt>
                <c:pt idx="91">
                  <c:v>1.0999646620000001</c:v>
                </c:pt>
                <c:pt idx="92">
                  <c:v>1.0935425809999999</c:v>
                </c:pt>
                <c:pt idx="93">
                  <c:v>1.087393136</c:v>
                </c:pt>
                <c:pt idx="94">
                  <c:v>1.08151742</c:v>
                </c:pt>
                <c:pt idx="95">
                  <c:v>1.075915186</c:v>
                </c:pt>
                <c:pt idx="96">
                  <c:v>1.0705849359999999</c:v>
                </c:pt>
                <c:pt idx="97">
                  <c:v>1.065524017</c:v>
                </c:pt>
                <c:pt idx="98">
                  <c:v>1.060728721</c:v>
                </c:pt>
                <c:pt idx="99">
                  <c:v>1.05619438</c:v>
                </c:pt>
                <c:pt idx="100">
                  <c:v>1.0519154660000001</c:v>
                </c:pt>
              </c:numCache>
            </c:numRef>
          </c:val>
        </c:ser>
        <c:ser>
          <c:idx val="58"/>
          <c:order val="58"/>
          <c:val>
            <c:numRef>
              <c:f>Sheet1!$A$59:$CW$59</c:f>
              <c:numCache>
                <c:formatCode>General</c:formatCode>
                <c:ptCount val="101"/>
                <c:pt idx="0">
                  <c:v>1.051296204</c:v>
                </c:pt>
                <c:pt idx="1">
                  <c:v>1.0555240770000001</c:v>
                </c:pt>
                <c:pt idx="2">
                  <c:v>1.060004331</c:v>
                </c:pt>
                <c:pt idx="3">
                  <c:v>1.064742428</c:v>
                </c:pt>
                <c:pt idx="4">
                  <c:v>1.0697429780000001</c:v>
                </c:pt>
                <c:pt idx="5">
                  <c:v>1.075009648</c:v>
                </c:pt>
                <c:pt idx="6">
                  <c:v>1.0805450569999999</c:v>
                </c:pt>
                <c:pt idx="7">
                  <c:v>1.0863506860000001</c:v>
                </c:pt>
                <c:pt idx="8">
                  <c:v>1.0924267780000001</c:v>
                </c:pt>
                <c:pt idx="9">
                  <c:v>1.0987722550000001</c:v>
                </c:pt>
                <c:pt idx="10">
                  <c:v>1.105384624</c:v>
                </c:pt>
                <c:pt idx="11">
                  <c:v>1.112259903</c:v>
                </c:pt>
                <c:pt idx="12">
                  <c:v>1.119392543</c:v>
                </c:pt>
                <c:pt idx="13">
                  <c:v>1.1267753659999999</c:v>
                </c:pt>
                <c:pt idx="14">
                  <c:v>1.134399505</c:v>
                </c:pt>
                <c:pt idx="15">
                  <c:v>1.1422543629999999</c:v>
                </c:pt>
                <c:pt idx="16">
                  <c:v>1.1503275749999999</c:v>
                </c:pt>
                <c:pt idx="17">
                  <c:v>1.1586049860000001</c:v>
                </c:pt>
                <c:pt idx="18">
                  <c:v>1.1670706449999999</c:v>
                </c:pt>
                <c:pt idx="19">
                  <c:v>1.175706809</c:v>
                </c:pt>
                <c:pt idx="20">
                  <c:v>1.1844939640000001</c:v>
                </c:pt>
                <c:pt idx="21">
                  <c:v>1.1934108619999999</c:v>
                </c:pt>
                <c:pt idx="22">
                  <c:v>1.2024345750000001</c:v>
                </c:pt>
                <c:pt idx="23">
                  <c:v>1.211540558</c:v>
                </c:pt>
                <c:pt idx="24">
                  <c:v>1.220702744</c:v>
                </c:pt>
                <c:pt idx="25">
                  <c:v>1.229893635</c:v>
                </c:pt>
                <c:pt idx="26">
                  <c:v>1.239084428</c:v>
                </c:pt>
                <c:pt idx="27">
                  <c:v>1.2482451450000001</c:v>
                </c:pt>
                <c:pt idx="28">
                  <c:v>1.257344781</c:v>
                </c:pt>
                <c:pt idx="29">
                  <c:v>1.2663514680000001</c:v>
                </c:pt>
                <c:pt idx="30">
                  <c:v>1.2752326519999999</c:v>
                </c:pt>
                <c:pt idx="31">
                  <c:v>1.2839552759999999</c:v>
                </c:pt>
                <c:pt idx="32">
                  <c:v>1.2924859829999999</c:v>
                </c:pt>
                <c:pt idx="33">
                  <c:v>1.3007913230000001</c:v>
                </c:pt>
                <c:pt idx="34">
                  <c:v>1.3088379619999999</c:v>
                </c:pt>
                <c:pt idx="35">
                  <c:v>1.3165929080000001</c:v>
                </c:pt>
                <c:pt idx="36">
                  <c:v>1.3240237269999999</c:v>
                </c:pt>
                <c:pt idx="37">
                  <c:v>1.3310987750000001</c:v>
                </c:pt>
                <c:pt idx="38">
                  <c:v>1.3377874139999999</c:v>
                </c:pt>
                <c:pt idx="39">
                  <c:v>1.344060236</c:v>
                </c:pt>
                <c:pt idx="40">
                  <c:v>1.3498892739999999</c:v>
                </c:pt>
                <c:pt idx="41">
                  <c:v>1.3552482159999999</c:v>
                </c:pt>
                <c:pt idx="42">
                  <c:v>1.3601125949999999</c:v>
                </c:pt>
                <c:pt idx="43">
                  <c:v>1.364459978</c:v>
                </c:pt>
                <c:pt idx="44">
                  <c:v>1.3682701399999999</c:v>
                </c:pt>
                <c:pt idx="45">
                  <c:v>1.371525219</c:v>
                </c:pt>
                <c:pt idx="46">
                  <c:v>1.3742098540000001</c:v>
                </c:pt>
                <c:pt idx="47">
                  <c:v>1.3763113069999999</c:v>
                </c:pt>
                <c:pt idx="48">
                  <c:v>1.377819567</c:v>
                </c:pt>
                <c:pt idx="49">
                  <c:v>1.378727423</c:v>
                </c:pt>
                <c:pt idx="50">
                  <c:v>1.379030526</c:v>
                </c:pt>
                <c:pt idx="51">
                  <c:v>1.378727423</c:v>
                </c:pt>
                <c:pt idx="52">
                  <c:v>1.377819567</c:v>
                </c:pt>
                <c:pt idx="53">
                  <c:v>1.3763113069999999</c:v>
                </c:pt>
                <c:pt idx="54">
                  <c:v>1.3742098540000001</c:v>
                </c:pt>
                <c:pt idx="55">
                  <c:v>1.371525219</c:v>
                </c:pt>
                <c:pt idx="56">
                  <c:v>1.3682701399999999</c:v>
                </c:pt>
                <c:pt idx="57">
                  <c:v>1.364459978</c:v>
                </c:pt>
                <c:pt idx="58">
                  <c:v>1.3601125949999999</c:v>
                </c:pt>
                <c:pt idx="59">
                  <c:v>1.3552482159999999</c:v>
                </c:pt>
                <c:pt idx="60">
                  <c:v>1.3498892739999999</c:v>
                </c:pt>
                <c:pt idx="61">
                  <c:v>1.344060236</c:v>
                </c:pt>
                <c:pt idx="62">
                  <c:v>1.3377874139999999</c:v>
                </c:pt>
                <c:pt idx="63">
                  <c:v>1.3310987750000001</c:v>
                </c:pt>
                <c:pt idx="64">
                  <c:v>1.3240237269999999</c:v>
                </c:pt>
                <c:pt idx="65">
                  <c:v>1.3165929080000001</c:v>
                </c:pt>
                <c:pt idx="66">
                  <c:v>1.3088379619999999</c:v>
                </c:pt>
                <c:pt idx="67">
                  <c:v>1.3007913230000001</c:v>
                </c:pt>
                <c:pt idx="68">
                  <c:v>1.2924859829999999</c:v>
                </c:pt>
                <c:pt idx="69">
                  <c:v>1.2839552759999999</c:v>
                </c:pt>
                <c:pt idx="70">
                  <c:v>1.2752326519999999</c:v>
                </c:pt>
                <c:pt idx="71">
                  <c:v>1.2663514680000001</c:v>
                </c:pt>
                <c:pt idx="72">
                  <c:v>1.257344781</c:v>
                </c:pt>
                <c:pt idx="73">
                  <c:v>1.2482451450000001</c:v>
                </c:pt>
                <c:pt idx="74">
                  <c:v>1.239084428</c:v>
                </c:pt>
                <c:pt idx="75">
                  <c:v>1.229893635</c:v>
                </c:pt>
                <c:pt idx="76">
                  <c:v>1.220702744</c:v>
                </c:pt>
                <c:pt idx="77">
                  <c:v>1.211540558</c:v>
                </c:pt>
                <c:pt idx="78">
                  <c:v>1.2024345750000001</c:v>
                </c:pt>
                <c:pt idx="79">
                  <c:v>1.1934108619999999</c:v>
                </c:pt>
                <c:pt idx="80">
                  <c:v>1.1844939640000001</c:v>
                </c:pt>
                <c:pt idx="81">
                  <c:v>1.175706809</c:v>
                </c:pt>
                <c:pt idx="82">
                  <c:v>1.1670706449999999</c:v>
                </c:pt>
                <c:pt idx="83">
                  <c:v>1.1586049860000001</c:v>
                </c:pt>
                <c:pt idx="84">
                  <c:v>1.1503275749999999</c:v>
                </c:pt>
                <c:pt idx="85">
                  <c:v>1.1422543629999999</c:v>
                </c:pt>
                <c:pt idx="86">
                  <c:v>1.134399505</c:v>
                </c:pt>
                <c:pt idx="87">
                  <c:v>1.1267753659999999</c:v>
                </c:pt>
                <c:pt idx="88">
                  <c:v>1.119392543</c:v>
                </c:pt>
                <c:pt idx="89">
                  <c:v>1.112259903</c:v>
                </c:pt>
                <c:pt idx="90">
                  <c:v>1.105384624</c:v>
                </c:pt>
                <c:pt idx="91">
                  <c:v>1.0987722550000001</c:v>
                </c:pt>
                <c:pt idx="92">
                  <c:v>1.0924267780000001</c:v>
                </c:pt>
                <c:pt idx="93">
                  <c:v>1.0863506860000001</c:v>
                </c:pt>
                <c:pt idx="94">
                  <c:v>1.0805450569999999</c:v>
                </c:pt>
                <c:pt idx="95">
                  <c:v>1.075009648</c:v>
                </c:pt>
                <c:pt idx="96">
                  <c:v>1.0697429780000001</c:v>
                </c:pt>
                <c:pt idx="97">
                  <c:v>1.064742428</c:v>
                </c:pt>
                <c:pt idx="98">
                  <c:v>1.060004331</c:v>
                </c:pt>
                <c:pt idx="99">
                  <c:v>1.0555240770000001</c:v>
                </c:pt>
                <c:pt idx="100">
                  <c:v>1.051296204</c:v>
                </c:pt>
              </c:numCache>
            </c:numRef>
          </c:val>
        </c:ser>
        <c:ser>
          <c:idx val="59"/>
          <c:order val="59"/>
          <c:val>
            <c:numRef>
              <c:f>Sheet1!$A$60:$CW$60</c:f>
              <c:numCache>
                <c:formatCode>General</c:formatCode>
                <c:ptCount val="101"/>
                <c:pt idx="0">
                  <c:v>1.050603298</c:v>
                </c:pt>
                <c:pt idx="1">
                  <c:v>1.054774061</c:v>
                </c:pt>
                <c:pt idx="2">
                  <c:v>1.059193796</c:v>
                </c:pt>
                <c:pt idx="3">
                  <c:v>1.0638678909999999</c:v>
                </c:pt>
                <c:pt idx="4">
                  <c:v>1.068800894</c:v>
                </c:pt>
                <c:pt idx="5">
                  <c:v>1.073996422</c:v>
                </c:pt>
                <c:pt idx="6">
                  <c:v>1.07945706</c:v>
                </c:pt>
                <c:pt idx="7">
                  <c:v>1.085184266</c:v>
                </c:pt>
                <c:pt idx="8">
                  <c:v>1.0911782830000001</c:v>
                </c:pt>
                <c:pt idx="9">
                  <c:v>1.0974380459999999</c:v>
                </c:pt>
                <c:pt idx="10">
                  <c:v>1.1039610950000001</c:v>
                </c:pt>
                <c:pt idx="11">
                  <c:v>1.1107435029999999</c:v>
                </c:pt>
                <c:pt idx="12">
                  <c:v>1.117779796</c:v>
                </c:pt>
                <c:pt idx="13">
                  <c:v>1.1250628920000001</c:v>
                </c:pt>
                <c:pt idx="14">
                  <c:v>1.132584045</c:v>
                </c:pt>
                <c:pt idx="15">
                  <c:v>1.1403327999999999</c:v>
                </c:pt>
                <c:pt idx="16">
                  <c:v>1.1482969590000001</c:v>
                </c:pt>
                <c:pt idx="17">
                  <c:v>1.15646256</c:v>
                </c:pt>
                <c:pt idx="18">
                  <c:v>1.1648138649999999</c:v>
                </c:pt>
                <c:pt idx="19">
                  <c:v>1.1733333720000001</c:v>
                </c:pt>
                <c:pt idx="20">
                  <c:v>1.182001831</c:v>
                </c:pt>
                <c:pt idx="21">
                  <c:v>1.1907982800000001</c:v>
                </c:pt>
                <c:pt idx="22">
                  <c:v>1.1997001009999999</c:v>
                </c:pt>
                <c:pt idx="23">
                  <c:v>1.2086830820000001</c:v>
                </c:pt>
                <c:pt idx="24">
                  <c:v>1.2177215050000001</c:v>
                </c:pt>
                <c:pt idx="25">
                  <c:v>1.2267882459999999</c:v>
                </c:pt>
                <c:pt idx="26">
                  <c:v>1.235854891</c:v>
                </c:pt>
                <c:pt idx="27">
                  <c:v>1.244891865</c:v>
                </c:pt>
                <c:pt idx="28">
                  <c:v>1.2538685839999999</c:v>
                </c:pt>
                <c:pt idx="29">
                  <c:v>1.262753609</c:v>
                </c:pt>
                <c:pt idx="30">
                  <c:v>1.271514826</c:v>
                </c:pt>
                <c:pt idx="31">
                  <c:v>1.280119625</c:v>
                </c:pt>
                <c:pt idx="32">
                  <c:v>1.2885351009999999</c:v>
                </c:pt>
                <c:pt idx="33">
                  <c:v>1.2967282529999991</c:v>
                </c:pt>
                <c:pt idx="34">
                  <c:v>1.3046661980000001</c:v>
                </c:pt>
                <c:pt idx="35">
                  <c:v>1.3123163900000001</c:v>
                </c:pt>
                <c:pt idx="36">
                  <c:v>1.3196468349999999</c:v>
                </c:pt>
                <c:pt idx="37">
                  <c:v>1.3266263140000001</c:v>
                </c:pt>
                <c:pt idx="38">
                  <c:v>1.333224602999999</c:v>
                </c:pt>
                <c:pt idx="39">
                  <c:v>1.3394126909999999</c:v>
                </c:pt>
                <c:pt idx="40">
                  <c:v>1.3451629919999999</c:v>
                </c:pt>
                <c:pt idx="41">
                  <c:v>1.350449545</c:v>
                </c:pt>
                <c:pt idx="42">
                  <c:v>1.3552482159999999</c:v>
                </c:pt>
                <c:pt idx="43">
                  <c:v>1.3595368750000001</c:v>
                </c:pt>
                <c:pt idx="44">
                  <c:v>1.36329557</c:v>
                </c:pt>
                <c:pt idx="45">
                  <c:v>1.366506679</c:v>
                </c:pt>
                <c:pt idx="46">
                  <c:v>1.36915505</c:v>
                </c:pt>
                <c:pt idx="47">
                  <c:v>1.3712281180000001</c:v>
                </c:pt>
                <c:pt idx="48">
                  <c:v>1.3727160039999999</c:v>
                </c:pt>
                <c:pt idx="49">
                  <c:v>1.373611597</c:v>
                </c:pt>
                <c:pt idx="50">
                  <c:v>1.3739106050000001</c:v>
                </c:pt>
                <c:pt idx="51">
                  <c:v>1.373611597</c:v>
                </c:pt>
                <c:pt idx="52">
                  <c:v>1.3727160039999999</c:v>
                </c:pt>
                <c:pt idx="53">
                  <c:v>1.3712281180000001</c:v>
                </c:pt>
                <c:pt idx="54">
                  <c:v>1.36915505</c:v>
                </c:pt>
                <c:pt idx="55">
                  <c:v>1.366506679</c:v>
                </c:pt>
                <c:pt idx="56">
                  <c:v>1.36329557</c:v>
                </c:pt>
                <c:pt idx="57">
                  <c:v>1.3595368750000001</c:v>
                </c:pt>
                <c:pt idx="58">
                  <c:v>1.3552482159999999</c:v>
                </c:pt>
                <c:pt idx="59">
                  <c:v>1.350449545</c:v>
                </c:pt>
                <c:pt idx="60">
                  <c:v>1.3451629919999999</c:v>
                </c:pt>
                <c:pt idx="61">
                  <c:v>1.3394126909999999</c:v>
                </c:pt>
                <c:pt idx="62">
                  <c:v>1.333224602999999</c:v>
                </c:pt>
                <c:pt idx="63">
                  <c:v>1.3266263140000001</c:v>
                </c:pt>
                <c:pt idx="64">
                  <c:v>1.3196468349999999</c:v>
                </c:pt>
                <c:pt idx="65">
                  <c:v>1.3123163900000001</c:v>
                </c:pt>
                <c:pt idx="66">
                  <c:v>1.3046661980000001</c:v>
                </c:pt>
                <c:pt idx="67">
                  <c:v>1.2967282529999991</c:v>
                </c:pt>
                <c:pt idx="68">
                  <c:v>1.2885351009999999</c:v>
                </c:pt>
                <c:pt idx="69">
                  <c:v>1.280119625</c:v>
                </c:pt>
                <c:pt idx="70">
                  <c:v>1.271514826</c:v>
                </c:pt>
                <c:pt idx="71">
                  <c:v>1.262753609</c:v>
                </c:pt>
                <c:pt idx="72">
                  <c:v>1.2538685839999999</c:v>
                </c:pt>
                <c:pt idx="73">
                  <c:v>1.244891865</c:v>
                </c:pt>
                <c:pt idx="74">
                  <c:v>1.235854891</c:v>
                </c:pt>
                <c:pt idx="75">
                  <c:v>1.2267882459999999</c:v>
                </c:pt>
                <c:pt idx="76">
                  <c:v>1.2177215050000001</c:v>
                </c:pt>
                <c:pt idx="77">
                  <c:v>1.2086830820000001</c:v>
                </c:pt>
                <c:pt idx="78">
                  <c:v>1.1997001009999999</c:v>
                </c:pt>
                <c:pt idx="79">
                  <c:v>1.1907982800000001</c:v>
                </c:pt>
                <c:pt idx="80">
                  <c:v>1.182001831</c:v>
                </c:pt>
                <c:pt idx="81">
                  <c:v>1.1733333720000001</c:v>
                </c:pt>
                <c:pt idx="82">
                  <c:v>1.1648138649999999</c:v>
                </c:pt>
                <c:pt idx="83">
                  <c:v>1.15646256</c:v>
                </c:pt>
                <c:pt idx="84">
                  <c:v>1.1482969590000001</c:v>
                </c:pt>
                <c:pt idx="85">
                  <c:v>1.1403327999999999</c:v>
                </c:pt>
                <c:pt idx="86">
                  <c:v>1.132584045</c:v>
                </c:pt>
                <c:pt idx="87">
                  <c:v>1.1250628920000001</c:v>
                </c:pt>
                <c:pt idx="88">
                  <c:v>1.117779796</c:v>
                </c:pt>
                <c:pt idx="89">
                  <c:v>1.1107435029999999</c:v>
                </c:pt>
                <c:pt idx="90">
                  <c:v>1.1039610950000001</c:v>
                </c:pt>
                <c:pt idx="91">
                  <c:v>1.0974380459999999</c:v>
                </c:pt>
                <c:pt idx="92">
                  <c:v>1.0911782830000001</c:v>
                </c:pt>
                <c:pt idx="93">
                  <c:v>1.085184266</c:v>
                </c:pt>
                <c:pt idx="94">
                  <c:v>1.07945706</c:v>
                </c:pt>
                <c:pt idx="95">
                  <c:v>1.073996422</c:v>
                </c:pt>
                <c:pt idx="96">
                  <c:v>1.068800894</c:v>
                </c:pt>
                <c:pt idx="97">
                  <c:v>1.0638678909999999</c:v>
                </c:pt>
                <c:pt idx="98">
                  <c:v>1.059193796</c:v>
                </c:pt>
                <c:pt idx="99">
                  <c:v>1.054774061</c:v>
                </c:pt>
                <c:pt idx="100">
                  <c:v>1.050603298</c:v>
                </c:pt>
              </c:numCache>
            </c:numRef>
          </c:val>
        </c:ser>
        <c:ser>
          <c:idx val="60"/>
          <c:order val="60"/>
          <c:val>
            <c:numRef>
              <c:f>Sheet1!$A$61:$CW$61</c:f>
              <c:numCache>
                <c:formatCode>General</c:formatCode>
                <c:ptCount val="101"/>
                <c:pt idx="0">
                  <c:v>1.0498399439999999</c:v>
                </c:pt>
                <c:pt idx="1">
                  <c:v>1.0539477909999999</c:v>
                </c:pt>
                <c:pt idx="2">
                  <c:v>1.0583008540000001</c:v>
                </c:pt>
                <c:pt idx="3">
                  <c:v>1.0629044400000001</c:v>
                </c:pt>
                <c:pt idx="4">
                  <c:v>1.067763029</c:v>
                </c:pt>
                <c:pt idx="5">
                  <c:v>1.072880182</c:v>
                </c:pt>
                <c:pt idx="6">
                  <c:v>1.0782584449999999</c:v>
                </c:pt>
                <c:pt idx="7">
                  <c:v>1.083899256</c:v>
                </c:pt>
                <c:pt idx="8">
                  <c:v>1.0898028529999999</c:v>
                </c:pt>
                <c:pt idx="9">
                  <c:v>1.0959681859999999</c:v>
                </c:pt>
                <c:pt idx="10">
                  <c:v>1.1023928359999999</c:v>
                </c:pt>
                <c:pt idx="11">
                  <c:v>1.109072931</c:v>
                </c:pt>
                <c:pt idx="12">
                  <c:v>1.11600308</c:v>
                </c:pt>
                <c:pt idx="13">
                  <c:v>1.1231763100000001</c:v>
                </c:pt>
                <c:pt idx="14">
                  <c:v>1.1305840060000001</c:v>
                </c:pt>
                <c:pt idx="15">
                  <c:v>1.1382158710000001</c:v>
                </c:pt>
                <c:pt idx="16">
                  <c:v>1.1460598900000001</c:v>
                </c:pt>
                <c:pt idx="17">
                  <c:v>1.154102312</c:v>
                </c:pt>
                <c:pt idx="18">
                  <c:v>1.162327637</c:v>
                </c:pt>
                <c:pt idx="19">
                  <c:v>1.1707186270000001</c:v>
                </c:pt>
                <c:pt idx="20">
                  <c:v>1.1792563220000001</c:v>
                </c:pt>
                <c:pt idx="21">
                  <c:v>1.1879200759999999</c:v>
                </c:pt>
                <c:pt idx="22">
                  <c:v>1.1966876120000001</c:v>
                </c:pt>
                <c:pt idx="23">
                  <c:v>1.2055350840000001</c:v>
                </c:pt>
                <c:pt idx="24">
                  <c:v>1.2144371620000001</c:v>
                </c:pt>
                <c:pt idx="25">
                  <c:v>1.2233671310000001</c:v>
                </c:pt>
                <c:pt idx="26">
                  <c:v>1.2322970049999999</c:v>
                </c:pt>
                <c:pt idx="27">
                  <c:v>1.241197656</c:v>
                </c:pt>
                <c:pt idx="28">
                  <c:v>1.2500389599999999</c:v>
                </c:pt>
                <c:pt idx="29">
                  <c:v>1.258789954</c:v>
                </c:pt>
                <c:pt idx="30">
                  <c:v>1.2674190080000001</c:v>
                </c:pt>
                <c:pt idx="31">
                  <c:v>1.2758940030000001</c:v>
                </c:pt>
                <c:pt idx="32">
                  <c:v>1.2841825309999999</c:v>
                </c:pt>
                <c:pt idx="33">
                  <c:v>1.2922520879999999</c:v>
                </c:pt>
                <c:pt idx="34">
                  <c:v>1.3000702900000001</c:v>
                </c:pt>
                <c:pt idx="35">
                  <c:v>1.3076050779999999</c:v>
                </c:pt>
                <c:pt idx="36">
                  <c:v>1.314824942</c:v>
                </c:pt>
                <c:pt idx="37">
                  <c:v>1.321699135</c:v>
                </c:pt>
                <c:pt idx="38">
                  <c:v>1.3281978889999999</c:v>
                </c:pt>
                <c:pt idx="39">
                  <c:v>1.33429263</c:v>
                </c:pt>
                <c:pt idx="40">
                  <c:v>1.339956186</c:v>
                </c:pt>
                <c:pt idx="41">
                  <c:v>1.3451629919999999</c:v>
                </c:pt>
                <c:pt idx="42">
                  <c:v>1.3498892739999999</c:v>
                </c:pt>
                <c:pt idx="43">
                  <c:v>1.3541132389999999</c:v>
                </c:pt>
                <c:pt idx="44">
                  <c:v>1.357815234</c:v>
                </c:pt>
                <c:pt idx="45">
                  <c:v>1.360977903</c:v>
                </c:pt>
                <c:pt idx="46">
                  <c:v>1.363586323</c:v>
                </c:pt>
                <c:pt idx="47">
                  <c:v>1.3656281180000001</c:v>
                </c:pt>
                <c:pt idx="48">
                  <c:v>1.367093559</c:v>
                </c:pt>
                <c:pt idx="49">
                  <c:v>1.367975642</c:v>
                </c:pt>
                <c:pt idx="50">
                  <c:v>1.3682701399999999</c:v>
                </c:pt>
                <c:pt idx="51">
                  <c:v>1.367975642</c:v>
                </c:pt>
                <c:pt idx="52">
                  <c:v>1.367093559</c:v>
                </c:pt>
                <c:pt idx="53">
                  <c:v>1.3656281180000001</c:v>
                </c:pt>
                <c:pt idx="54">
                  <c:v>1.363586323</c:v>
                </c:pt>
                <c:pt idx="55">
                  <c:v>1.360977903</c:v>
                </c:pt>
                <c:pt idx="56">
                  <c:v>1.357815234</c:v>
                </c:pt>
                <c:pt idx="57">
                  <c:v>1.3541132389999999</c:v>
                </c:pt>
                <c:pt idx="58">
                  <c:v>1.3498892739999999</c:v>
                </c:pt>
                <c:pt idx="59">
                  <c:v>1.3451629919999999</c:v>
                </c:pt>
                <c:pt idx="60">
                  <c:v>1.339956186</c:v>
                </c:pt>
                <c:pt idx="61">
                  <c:v>1.33429263</c:v>
                </c:pt>
                <c:pt idx="62">
                  <c:v>1.3281978889999999</c:v>
                </c:pt>
                <c:pt idx="63">
                  <c:v>1.321699135</c:v>
                </c:pt>
                <c:pt idx="64">
                  <c:v>1.314824942</c:v>
                </c:pt>
                <c:pt idx="65">
                  <c:v>1.3076050779999999</c:v>
                </c:pt>
                <c:pt idx="66">
                  <c:v>1.3000702900000001</c:v>
                </c:pt>
                <c:pt idx="67">
                  <c:v>1.2922520879999999</c:v>
                </c:pt>
                <c:pt idx="68">
                  <c:v>1.2841825309999999</c:v>
                </c:pt>
                <c:pt idx="69">
                  <c:v>1.2758940030000001</c:v>
                </c:pt>
                <c:pt idx="70">
                  <c:v>1.2674190080000001</c:v>
                </c:pt>
                <c:pt idx="71">
                  <c:v>1.258789954</c:v>
                </c:pt>
                <c:pt idx="72">
                  <c:v>1.2500389599999999</c:v>
                </c:pt>
                <c:pt idx="73">
                  <c:v>1.241197656</c:v>
                </c:pt>
                <c:pt idx="74">
                  <c:v>1.2322970049999999</c:v>
                </c:pt>
                <c:pt idx="75">
                  <c:v>1.2233671310000001</c:v>
                </c:pt>
                <c:pt idx="76">
                  <c:v>1.2144371620000001</c:v>
                </c:pt>
                <c:pt idx="77">
                  <c:v>1.2055350840000001</c:v>
                </c:pt>
                <c:pt idx="78">
                  <c:v>1.1966876120000001</c:v>
                </c:pt>
                <c:pt idx="79">
                  <c:v>1.1879200759999999</c:v>
                </c:pt>
                <c:pt idx="80">
                  <c:v>1.1792563220000001</c:v>
                </c:pt>
                <c:pt idx="81">
                  <c:v>1.1707186270000001</c:v>
                </c:pt>
                <c:pt idx="82">
                  <c:v>1.162327637</c:v>
                </c:pt>
                <c:pt idx="83">
                  <c:v>1.154102312</c:v>
                </c:pt>
                <c:pt idx="84">
                  <c:v>1.1460598900000001</c:v>
                </c:pt>
                <c:pt idx="85">
                  <c:v>1.1382158710000001</c:v>
                </c:pt>
                <c:pt idx="86">
                  <c:v>1.1305840060000001</c:v>
                </c:pt>
                <c:pt idx="87">
                  <c:v>1.1231763100000001</c:v>
                </c:pt>
                <c:pt idx="88">
                  <c:v>1.11600308</c:v>
                </c:pt>
                <c:pt idx="89">
                  <c:v>1.109072931</c:v>
                </c:pt>
                <c:pt idx="90">
                  <c:v>1.1023928359999999</c:v>
                </c:pt>
                <c:pt idx="91">
                  <c:v>1.0959681859999999</c:v>
                </c:pt>
                <c:pt idx="92">
                  <c:v>1.0898028529999999</c:v>
                </c:pt>
                <c:pt idx="93">
                  <c:v>1.083899256</c:v>
                </c:pt>
                <c:pt idx="94">
                  <c:v>1.0782584449999999</c:v>
                </c:pt>
                <c:pt idx="95">
                  <c:v>1.072880182</c:v>
                </c:pt>
                <c:pt idx="96">
                  <c:v>1.067763029</c:v>
                </c:pt>
                <c:pt idx="97">
                  <c:v>1.0629044400000001</c:v>
                </c:pt>
                <c:pt idx="98">
                  <c:v>1.0583008540000001</c:v>
                </c:pt>
                <c:pt idx="99">
                  <c:v>1.0539477909999999</c:v>
                </c:pt>
                <c:pt idx="100">
                  <c:v>1.0498399439999999</c:v>
                </c:pt>
              </c:numCache>
            </c:numRef>
          </c:val>
        </c:ser>
        <c:ser>
          <c:idx val="61"/>
          <c:order val="61"/>
          <c:val>
            <c:numRef>
              <c:f>Sheet1!$A$62:$CW$62</c:f>
              <c:numCache>
                <c:formatCode>General</c:formatCode>
                <c:ptCount val="101"/>
                <c:pt idx="0">
                  <c:v>1.049009627</c:v>
                </c:pt>
                <c:pt idx="1">
                  <c:v>1.053049039</c:v>
                </c:pt>
                <c:pt idx="2">
                  <c:v>1.0573295810000001</c:v>
                </c:pt>
                <c:pt idx="3">
                  <c:v>1.061856473</c:v>
                </c:pt>
                <c:pt idx="4">
                  <c:v>1.0666341189999999</c:v>
                </c:pt>
                <c:pt idx="5">
                  <c:v>1.0716660220000001</c:v>
                </c:pt>
                <c:pt idx="6">
                  <c:v>1.076954685</c:v>
                </c:pt>
                <c:pt idx="7">
                  <c:v>1.082501522</c:v>
                </c:pt>
                <c:pt idx="8">
                  <c:v>1.088306767</c:v>
                </c:pt>
                <c:pt idx="9">
                  <c:v>1.0943693880000001</c:v>
                </c:pt>
                <c:pt idx="10">
                  <c:v>1.1006870049999999</c:v>
                </c:pt>
                <c:pt idx="11">
                  <c:v>1.107255812</c:v>
                </c:pt>
                <c:pt idx="12">
                  <c:v>1.114070508</c:v>
                </c:pt>
                <c:pt idx="13">
                  <c:v>1.1211242340000001</c:v>
                </c:pt>
                <c:pt idx="14">
                  <c:v>1.12840852</c:v>
                </c:pt>
                <c:pt idx="15">
                  <c:v>1.1359132409999999</c:v>
                </c:pt>
                <c:pt idx="16">
                  <c:v>1.1436265809999999</c:v>
                </c:pt>
                <c:pt idx="17">
                  <c:v>1.151535019</c:v>
                </c:pt>
                <c:pt idx="18">
                  <c:v>1.159623313</c:v>
                </c:pt>
                <c:pt idx="19">
                  <c:v>1.167874512</c:v>
                </c:pt>
                <c:pt idx="20">
                  <c:v>1.176269971</c:v>
                </c:pt>
                <c:pt idx="21">
                  <c:v>1.1847893899999999</c:v>
                </c:pt>
                <c:pt idx="22">
                  <c:v>1.1934108619999999</c:v>
                </c:pt>
                <c:pt idx="23">
                  <c:v>1.2021109379999999</c:v>
                </c:pt>
                <c:pt idx="24">
                  <c:v>1.210864710999999</c:v>
                </c:pt>
                <c:pt idx="25">
                  <c:v>1.219645909</c:v>
                </c:pt>
                <c:pt idx="26">
                  <c:v>1.228427014</c:v>
                </c:pt>
                <c:pt idx="27">
                  <c:v>1.237179383</c:v>
                </c:pt>
                <c:pt idx="28">
                  <c:v>1.245873394</c:v>
                </c:pt>
                <c:pt idx="29">
                  <c:v>1.2544786000000001</c:v>
                </c:pt>
                <c:pt idx="30">
                  <c:v>1.262963896</c:v>
                </c:pt>
                <c:pt idx="31">
                  <c:v>1.2712977009999999</c:v>
                </c:pt>
                <c:pt idx="32">
                  <c:v>1.2794481440000001</c:v>
                </c:pt>
                <c:pt idx="33">
                  <c:v>1.287383266</c:v>
                </c:pt>
                <c:pt idx="34">
                  <c:v>1.295071217999999</c:v>
                </c:pt>
                <c:pt idx="35">
                  <c:v>1.3024804800000001</c:v>
                </c:pt>
                <c:pt idx="36">
                  <c:v>1.3095800639999999</c:v>
                </c:pt>
                <c:pt idx="37">
                  <c:v>1.3163397349999999</c:v>
                </c:pt>
                <c:pt idx="38">
                  <c:v>1.322730221</c:v>
                </c:pt>
                <c:pt idx="39">
                  <c:v>1.328723426</c:v>
                </c:pt>
                <c:pt idx="40">
                  <c:v>1.33429263</c:v>
                </c:pt>
                <c:pt idx="41">
                  <c:v>1.3394126909999999</c:v>
                </c:pt>
                <c:pt idx="42">
                  <c:v>1.344060236</c:v>
                </c:pt>
                <c:pt idx="43">
                  <c:v>1.3482138299999999</c:v>
                </c:pt>
                <c:pt idx="44">
                  <c:v>1.3518541509999999</c:v>
                </c:pt>
                <c:pt idx="45">
                  <c:v>1.354964131</c:v>
                </c:pt>
                <c:pt idx="46">
                  <c:v>1.357529095999999</c:v>
                </c:pt>
                <c:pt idx="47">
                  <c:v>1.3595368750000001</c:v>
                </c:pt>
                <c:pt idx="48">
                  <c:v>1.360977903</c:v>
                </c:pt>
                <c:pt idx="49">
                  <c:v>1.36184529</c:v>
                </c:pt>
                <c:pt idx="50">
                  <c:v>1.3621348820000001</c:v>
                </c:pt>
                <c:pt idx="51">
                  <c:v>1.36184529</c:v>
                </c:pt>
                <c:pt idx="52">
                  <c:v>1.360977903</c:v>
                </c:pt>
                <c:pt idx="53">
                  <c:v>1.3595368750000001</c:v>
                </c:pt>
                <c:pt idx="54">
                  <c:v>1.357529095999999</c:v>
                </c:pt>
                <c:pt idx="55">
                  <c:v>1.354964131</c:v>
                </c:pt>
                <c:pt idx="56">
                  <c:v>1.3518541509999999</c:v>
                </c:pt>
                <c:pt idx="57">
                  <c:v>1.3482138299999999</c:v>
                </c:pt>
                <c:pt idx="58">
                  <c:v>1.344060236</c:v>
                </c:pt>
                <c:pt idx="59">
                  <c:v>1.3394126909999999</c:v>
                </c:pt>
                <c:pt idx="60">
                  <c:v>1.33429263</c:v>
                </c:pt>
                <c:pt idx="61">
                  <c:v>1.328723426</c:v>
                </c:pt>
                <c:pt idx="62">
                  <c:v>1.322730221</c:v>
                </c:pt>
                <c:pt idx="63">
                  <c:v>1.3163397349999999</c:v>
                </c:pt>
                <c:pt idx="64">
                  <c:v>1.3095800639999999</c:v>
                </c:pt>
                <c:pt idx="65">
                  <c:v>1.3024804800000001</c:v>
                </c:pt>
                <c:pt idx="66">
                  <c:v>1.295071217999999</c:v>
                </c:pt>
                <c:pt idx="67">
                  <c:v>1.287383266</c:v>
                </c:pt>
                <c:pt idx="68">
                  <c:v>1.2794481440000001</c:v>
                </c:pt>
                <c:pt idx="69">
                  <c:v>1.2712977009999999</c:v>
                </c:pt>
                <c:pt idx="70">
                  <c:v>1.262963896</c:v>
                </c:pt>
                <c:pt idx="71">
                  <c:v>1.2544786000000001</c:v>
                </c:pt>
                <c:pt idx="72">
                  <c:v>1.245873394</c:v>
                </c:pt>
                <c:pt idx="73">
                  <c:v>1.237179383</c:v>
                </c:pt>
                <c:pt idx="74">
                  <c:v>1.228427014</c:v>
                </c:pt>
                <c:pt idx="75">
                  <c:v>1.219645909</c:v>
                </c:pt>
                <c:pt idx="76">
                  <c:v>1.210864710999999</c:v>
                </c:pt>
                <c:pt idx="77">
                  <c:v>1.2021109379999999</c:v>
                </c:pt>
                <c:pt idx="78">
                  <c:v>1.1934108619999999</c:v>
                </c:pt>
                <c:pt idx="79">
                  <c:v>1.1847893899999999</c:v>
                </c:pt>
                <c:pt idx="80">
                  <c:v>1.176269971</c:v>
                </c:pt>
                <c:pt idx="81">
                  <c:v>1.167874512</c:v>
                </c:pt>
                <c:pt idx="82">
                  <c:v>1.159623313</c:v>
                </c:pt>
                <c:pt idx="83">
                  <c:v>1.151535019</c:v>
                </c:pt>
                <c:pt idx="84">
                  <c:v>1.1436265809999999</c:v>
                </c:pt>
                <c:pt idx="85">
                  <c:v>1.1359132409999999</c:v>
                </c:pt>
                <c:pt idx="86">
                  <c:v>1.12840852</c:v>
                </c:pt>
                <c:pt idx="87">
                  <c:v>1.1211242340000001</c:v>
                </c:pt>
                <c:pt idx="88">
                  <c:v>1.114070508</c:v>
                </c:pt>
                <c:pt idx="89">
                  <c:v>1.107255812</c:v>
                </c:pt>
                <c:pt idx="90">
                  <c:v>1.1006870049999999</c:v>
                </c:pt>
                <c:pt idx="91">
                  <c:v>1.0943693880000001</c:v>
                </c:pt>
                <c:pt idx="92">
                  <c:v>1.088306767</c:v>
                </c:pt>
                <c:pt idx="93">
                  <c:v>1.082501522</c:v>
                </c:pt>
                <c:pt idx="94">
                  <c:v>1.076954685</c:v>
                </c:pt>
                <c:pt idx="95">
                  <c:v>1.0716660220000001</c:v>
                </c:pt>
                <c:pt idx="96">
                  <c:v>1.0666341189999999</c:v>
                </c:pt>
                <c:pt idx="97">
                  <c:v>1.061856473</c:v>
                </c:pt>
                <c:pt idx="98">
                  <c:v>1.0573295810000001</c:v>
                </c:pt>
                <c:pt idx="99">
                  <c:v>1.053049039</c:v>
                </c:pt>
                <c:pt idx="100">
                  <c:v>1.049009627</c:v>
                </c:pt>
              </c:numCache>
            </c:numRef>
          </c:val>
        </c:ser>
        <c:ser>
          <c:idx val="62"/>
          <c:order val="62"/>
          <c:val>
            <c:numRef>
              <c:f>Sheet1!$A$63:$CW$63</c:f>
              <c:numCache>
                <c:formatCode>General</c:formatCode>
                <c:ptCount val="101"/>
                <c:pt idx="0">
                  <c:v>1.0481160949999999</c:v>
                </c:pt>
                <c:pt idx="1">
                  <c:v>1.0520818620000001</c:v>
                </c:pt>
                <c:pt idx="2">
                  <c:v>1.0562843630000001</c:v>
                </c:pt>
                <c:pt idx="3">
                  <c:v>1.060728721</c:v>
                </c:pt>
                <c:pt idx="4">
                  <c:v>1.065419262</c:v>
                </c:pt>
                <c:pt idx="5">
                  <c:v>1.0703594249999999</c:v>
                </c:pt>
                <c:pt idx="6">
                  <c:v>1.075551666</c:v>
                </c:pt>
                <c:pt idx="7">
                  <c:v>1.0809973749999999</c:v>
                </c:pt>
                <c:pt idx="8">
                  <c:v>1.08669678</c:v>
                </c:pt>
                <c:pt idx="9">
                  <c:v>1.092648869</c:v>
                </c:pt>
                <c:pt idx="10">
                  <c:v>1.0988513040000001</c:v>
                </c:pt>
                <c:pt idx="11">
                  <c:v>1.10530035</c:v>
                </c:pt>
                <c:pt idx="12">
                  <c:v>1.111990802</c:v>
                </c:pt>
                <c:pt idx="13">
                  <c:v>1.118915927</c:v>
                </c:pt>
                <c:pt idx="14">
                  <c:v>1.1260674079999999</c:v>
                </c:pt>
                <c:pt idx="15">
                  <c:v>1.133435304</c:v>
                </c:pt>
                <c:pt idx="16">
                  <c:v>1.1410080170000001</c:v>
                </c:pt>
                <c:pt idx="17">
                  <c:v>1.14877227</c:v>
                </c:pt>
                <c:pt idx="18">
                  <c:v>1.1567130999999999</c:v>
                </c:pt>
                <c:pt idx="19">
                  <c:v>1.1648138649999999</c:v>
                </c:pt>
                <c:pt idx="20">
                  <c:v>1.1730562600000001</c:v>
                </c:pt>
                <c:pt idx="21">
                  <c:v>1.1814203560000001</c:v>
                </c:pt>
                <c:pt idx="22">
                  <c:v>1.1898846430000001</c:v>
                </c:pt>
                <c:pt idx="23">
                  <c:v>1.1984261009999999</c:v>
                </c:pt>
                <c:pt idx="24">
                  <c:v>1.207020277</c:v>
                </c:pt>
                <c:pt idx="25">
                  <c:v>1.215641379</c:v>
                </c:pt>
                <c:pt idx="26">
                  <c:v>1.224262389</c:v>
                </c:pt>
                <c:pt idx="27">
                  <c:v>1.232855187</c:v>
                </c:pt>
                <c:pt idx="28">
                  <c:v>1.2413906910000001</c:v>
                </c:pt>
                <c:pt idx="29">
                  <c:v>1.249839009</c:v>
                </c:pt>
                <c:pt idx="30">
                  <c:v>1.258169603</c:v>
                </c:pt>
                <c:pt idx="31">
                  <c:v>1.2663514680000001</c:v>
                </c:pt>
                <c:pt idx="32">
                  <c:v>1.2743533149999999</c:v>
                </c:pt>
                <c:pt idx="33">
                  <c:v>1.282143765</c:v>
                </c:pt>
                <c:pt idx="34">
                  <c:v>1.289691552999999</c:v>
                </c:pt>
                <c:pt idx="35">
                  <c:v>1.2969657299999999</c:v>
                </c:pt>
                <c:pt idx="36">
                  <c:v>1.3039358759999999</c:v>
                </c:pt>
                <c:pt idx="37">
                  <c:v>1.3105723069999999</c:v>
                </c:pt>
                <c:pt idx="38">
                  <c:v>1.3168462830000001</c:v>
                </c:pt>
                <c:pt idx="39">
                  <c:v>1.322730221</c:v>
                </c:pt>
                <c:pt idx="40">
                  <c:v>1.3281978889999999</c:v>
                </c:pt>
                <c:pt idx="41">
                  <c:v>1.333224602999999</c:v>
                </c:pt>
                <c:pt idx="42">
                  <c:v>1.3377874139999999</c:v>
                </c:pt>
                <c:pt idx="43">
                  <c:v>1.3418652820000001</c:v>
                </c:pt>
                <c:pt idx="44">
                  <c:v>1.345439233</c:v>
                </c:pt>
                <c:pt idx="45">
                  <c:v>1.3484925130000001</c:v>
                </c:pt>
                <c:pt idx="46">
                  <c:v>1.351010713</c:v>
                </c:pt>
                <c:pt idx="47">
                  <c:v>1.352981888</c:v>
                </c:pt>
                <c:pt idx="48">
                  <c:v>1.3543966430000001</c:v>
                </c:pt>
                <c:pt idx="49">
                  <c:v>1.3552482159999999</c:v>
                </c:pt>
                <c:pt idx="50">
                  <c:v>1.355532529</c:v>
                </c:pt>
                <c:pt idx="51">
                  <c:v>1.3552482159999999</c:v>
                </c:pt>
                <c:pt idx="52">
                  <c:v>1.3543966430000001</c:v>
                </c:pt>
                <c:pt idx="53">
                  <c:v>1.352981888</c:v>
                </c:pt>
                <c:pt idx="54">
                  <c:v>1.351010713</c:v>
                </c:pt>
                <c:pt idx="55">
                  <c:v>1.3484925130000001</c:v>
                </c:pt>
                <c:pt idx="56">
                  <c:v>1.345439233</c:v>
                </c:pt>
                <c:pt idx="57">
                  <c:v>1.3418652820000001</c:v>
                </c:pt>
                <c:pt idx="58">
                  <c:v>1.3377874139999999</c:v>
                </c:pt>
                <c:pt idx="59">
                  <c:v>1.333224602999999</c:v>
                </c:pt>
                <c:pt idx="60">
                  <c:v>1.3281978889999999</c:v>
                </c:pt>
                <c:pt idx="61">
                  <c:v>1.322730221</c:v>
                </c:pt>
                <c:pt idx="62">
                  <c:v>1.3168462830000001</c:v>
                </c:pt>
                <c:pt idx="63">
                  <c:v>1.3105723069999999</c:v>
                </c:pt>
                <c:pt idx="64">
                  <c:v>1.3039358759999999</c:v>
                </c:pt>
                <c:pt idx="65">
                  <c:v>1.2969657299999999</c:v>
                </c:pt>
                <c:pt idx="66">
                  <c:v>1.289691552999999</c:v>
                </c:pt>
                <c:pt idx="67">
                  <c:v>1.282143765</c:v>
                </c:pt>
                <c:pt idx="68">
                  <c:v>1.2743533149999999</c:v>
                </c:pt>
                <c:pt idx="69">
                  <c:v>1.2663514680000001</c:v>
                </c:pt>
                <c:pt idx="70">
                  <c:v>1.258169603</c:v>
                </c:pt>
                <c:pt idx="71">
                  <c:v>1.249839009</c:v>
                </c:pt>
                <c:pt idx="72">
                  <c:v>1.2413906910000001</c:v>
                </c:pt>
                <c:pt idx="73">
                  <c:v>1.232855187</c:v>
                </c:pt>
                <c:pt idx="74">
                  <c:v>1.224262389</c:v>
                </c:pt>
                <c:pt idx="75">
                  <c:v>1.215641379</c:v>
                </c:pt>
                <c:pt idx="76">
                  <c:v>1.207020277</c:v>
                </c:pt>
                <c:pt idx="77">
                  <c:v>1.1984261009999999</c:v>
                </c:pt>
                <c:pt idx="78">
                  <c:v>1.1898846430000001</c:v>
                </c:pt>
                <c:pt idx="79">
                  <c:v>1.1814203560000001</c:v>
                </c:pt>
                <c:pt idx="80">
                  <c:v>1.1730562600000001</c:v>
                </c:pt>
                <c:pt idx="81">
                  <c:v>1.1648138649999999</c:v>
                </c:pt>
                <c:pt idx="82">
                  <c:v>1.1567130999999999</c:v>
                </c:pt>
                <c:pt idx="83">
                  <c:v>1.14877227</c:v>
                </c:pt>
                <c:pt idx="84">
                  <c:v>1.1410080170000001</c:v>
                </c:pt>
                <c:pt idx="85">
                  <c:v>1.133435304</c:v>
                </c:pt>
                <c:pt idx="86">
                  <c:v>1.1260674079999999</c:v>
                </c:pt>
                <c:pt idx="87">
                  <c:v>1.118915927</c:v>
                </c:pt>
                <c:pt idx="88">
                  <c:v>1.111990802</c:v>
                </c:pt>
                <c:pt idx="89">
                  <c:v>1.10530035</c:v>
                </c:pt>
                <c:pt idx="90">
                  <c:v>1.0988513040000001</c:v>
                </c:pt>
                <c:pt idx="91">
                  <c:v>1.092648869</c:v>
                </c:pt>
                <c:pt idx="92">
                  <c:v>1.08669678</c:v>
                </c:pt>
                <c:pt idx="93">
                  <c:v>1.0809973749999999</c:v>
                </c:pt>
                <c:pt idx="94">
                  <c:v>1.075551666</c:v>
                </c:pt>
                <c:pt idx="95">
                  <c:v>1.0703594249999999</c:v>
                </c:pt>
                <c:pt idx="96">
                  <c:v>1.065419262</c:v>
                </c:pt>
                <c:pt idx="97">
                  <c:v>1.060728721</c:v>
                </c:pt>
                <c:pt idx="98">
                  <c:v>1.0562843630000001</c:v>
                </c:pt>
                <c:pt idx="99">
                  <c:v>1.0520818620000001</c:v>
                </c:pt>
                <c:pt idx="100">
                  <c:v>1.0481160949999999</c:v>
                </c:pt>
              </c:numCache>
            </c:numRef>
          </c:val>
        </c:ser>
        <c:ser>
          <c:idx val="63"/>
          <c:order val="63"/>
          <c:val>
            <c:numRef>
              <c:f>Sheet1!$A$64:$CW$64</c:f>
              <c:numCache>
                <c:formatCode>General</c:formatCode>
                <c:ptCount val="101"/>
                <c:pt idx="0">
                  <c:v>1.0471633330000001</c:v>
                </c:pt>
                <c:pt idx="1">
                  <c:v>1.0510505720000001</c:v>
                </c:pt>
                <c:pt idx="2">
                  <c:v>1.055169858</c:v>
                </c:pt>
                <c:pt idx="3">
                  <c:v>1.059526212</c:v>
                </c:pt>
                <c:pt idx="4">
                  <c:v>1.0641238740000001</c:v>
                </c:pt>
                <c:pt idx="5">
                  <c:v>1.0689662150000001</c:v>
                </c:pt>
                <c:pt idx="6">
                  <c:v>1.0740556429999999</c:v>
                </c:pt>
                <c:pt idx="7">
                  <c:v>1.0793935189999999</c:v>
                </c:pt>
                <c:pt idx="8">
                  <c:v>1.084980069</c:v>
                </c:pt>
                <c:pt idx="9">
                  <c:v>1.090814299</c:v>
                </c:pt>
                <c:pt idx="10">
                  <c:v>1.0968939170000001</c:v>
                </c:pt>
                <c:pt idx="11">
                  <c:v>1.1032152639999999</c:v>
                </c:pt>
                <c:pt idx="12">
                  <c:v>1.1097732360000001</c:v>
                </c:pt>
                <c:pt idx="13">
                  <c:v>1.116561234</c:v>
                </c:pt>
                <c:pt idx="14">
                  <c:v>1.123571106</c:v>
                </c:pt>
                <c:pt idx="15">
                  <c:v>1.130793108</c:v>
                </c:pt>
                <c:pt idx="16">
                  <c:v>1.1382158710000001</c:v>
                </c:pt>
                <c:pt idx="17">
                  <c:v>1.145826381</c:v>
                </c:pt>
                <c:pt idx="18">
                  <c:v>1.153609973</c:v>
                </c:pt>
                <c:pt idx="19">
                  <c:v>1.161550332</c:v>
                </c:pt>
                <c:pt idx="20">
                  <c:v>1.169629517</c:v>
                </c:pt>
                <c:pt idx="21">
                  <c:v>1.1778279920000001</c:v>
                </c:pt>
                <c:pt idx="22">
                  <c:v>1.1861246750000001</c:v>
                </c:pt>
                <c:pt idx="23">
                  <c:v>1.194497001</c:v>
                </c:pt>
                <c:pt idx="24">
                  <c:v>1.202921001</c:v>
                </c:pt>
                <c:pt idx="25">
                  <c:v>1.211371393999999</c:v>
                </c:pt>
                <c:pt idx="26">
                  <c:v>1.2198216959999959</c:v>
                </c:pt>
                <c:pt idx="27">
                  <c:v>1.228244345</c:v>
                </c:pt>
                <c:pt idx="28">
                  <c:v>1.236610835</c:v>
                </c:pt>
                <c:pt idx="29">
                  <c:v>1.244891865</c:v>
                </c:pt>
                <c:pt idx="30">
                  <c:v>1.253057503</c:v>
                </c:pt>
                <c:pt idx="31">
                  <c:v>1.2610773559999999</c:v>
                </c:pt>
                <c:pt idx="32">
                  <c:v>1.2689207549999999</c:v>
                </c:pt>
                <c:pt idx="33">
                  <c:v>1.276556944</c:v>
                </c:pt>
                <c:pt idx="34">
                  <c:v>1.2839552759999999</c:v>
                </c:pt>
                <c:pt idx="35">
                  <c:v>1.291085415</c:v>
                </c:pt>
                <c:pt idx="36">
                  <c:v>1.2979175430000001</c:v>
                </c:pt>
                <c:pt idx="37">
                  <c:v>1.3044225629999999</c:v>
                </c:pt>
                <c:pt idx="38">
                  <c:v>1.3105723069999999</c:v>
                </c:pt>
                <c:pt idx="39">
                  <c:v>1.3163397349999999</c:v>
                </c:pt>
                <c:pt idx="40">
                  <c:v>1.321699135</c:v>
                </c:pt>
                <c:pt idx="41">
                  <c:v>1.3266263140000001</c:v>
                </c:pt>
                <c:pt idx="42">
                  <c:v>1.3310987750000001</c:v>
                </c:pt>
                <c:pt idx="43">
                  <c:v>1.335095895</c:v>
                </c:pt>
                <c:pt idx="44">
                  <c:v>1.3385990780000001</c:v>
                </c:pt>
                <c:pt idx="45">
                  <c:v>1.341591899</c:v>
                </c:pt>
                <c:pt idx="46">
                  <c:v>1.344060236</c:v>
                </c:pt>
                <c:pt idx="47">
                  <c:v>1.345992378</c:v>
                </c:pt>
                <c:pt idx="48">
                  <c:v>1.347379119</c:v>
                </c:pt>
                <c:pt idx="49">
                  <c:v>1.3482138299999999</c:v>
                </c:pt>
                <c:pt idx="50">
                  <c:v>1.3484925130000001</c:v>
                </c:pt>
                <c:pt idx="51">
                  <c:v>1.3482138299999999</c:v>
                </c:pt>
                <c:pt idx="52">
                  <c:v>1.347379119</c:v>
                </c:pt>
                <c:pt idx="53">
                  <c:v>1.345992378</c:v>
                </c:pt>
                <c:pt idx="54">
                  <c:v>1.344060236</c:v>
                </c:pt>
                <c:pt idx="55">
                  <c:v>1.341591899</c:v>
                </c:pt>
                <c:pt idx="56">
                  <c:v>1.3385990780000001</c:v>
                </c:pt>
                <c:pt idx="57">
                  <c:v>1.335095895</c:v>
                </c:pt>
                <c:pt idx="58">
                  <c:v>1.3310987750000001</c:v>
                </c:pt>
                <c:pt idx="59">
                  <c:v>1.3266263140000001</c:v>
                </c:pt>
                <c:pt idx="60">
                  <c:v>1.321699135</c:v>
                </c:pt>
                <c:pt idx="61">
                  <c:v>1.3163397349999999</c:v>
                </c:pt>
                <c:pt idx="62">
                  <c:v>1.3105723069999999</c:v>
                </c:pt>
                <c:pt idx="63">
                  <c:v>1.3044225629999999</c:v>
                </c:pt>
                <c:pt idx="64">
                  <c:v>1.2979175430000001</c:v>
                </c:pt>
                <c:pt idx="65">
                  <c:v>1.291085415</c:v>
                </c:pt>
                <c:pt idx="66">
                  <c:v>1.2839552759999999</c:v>
                </c:pt>
                <c:pt idx="67">
                  <c:v>1.276556944</c:v>
                </c:pt>
                <c:pt idx="68">
                  <c:v>1.2689207549999999</c:v>
                </c:pt>
                <c:pt idx="69">
                  <c:v>1.2610773559999999</c:v>
                </c:pt>
                <c:pt idx="70">
                  <c:v>1.253057503</c:v>
                </c:pt>
                <c:pt idx="71">
                  <c:v>1.244891865</c:v>
                </c:pt>
                <c:pt idx="72">
                  <c:v>1.236610835</c:v>
                </c:pt>
                <c:pt idx="73">
                  <c:v>1.228244345</c:v>
                </c:pt>
                <c:pt idx="74">
                  <c:v>1.2198216959999959</c:v>
                </c:pt>
                <c:pt idx="75">
                  <c:v>1.211371393999999</c:v>
                </c:pt>
                <c:pt idx="76">
                  <c:v>1.202921001</c:v>
                </c:pt>
                <c:pt idx="77">
                  <c:v>1.194497001</c:v>
                </c:pt>
                <c:pt idx="78">
                  <c:v>1.1861246750000001</c:v>
                </c:pt>
                <c:pt idx="79">
                  <c:v>1.1778279920000001</c:v>
                </c:pt>
                <c:pt idx="80">
                  <c:v>1.169629517</c:v>
                </c:pt>
                <c:pt idx="81">
                  <c:v>1.161550332</c:v>
                </c:pt>
                <c:pt idx="82">
                  <c:v>1.153609973</c:v>
                </c:pt>
                <c:pt idx="83">
                  <c:v>1.145826381</c:v>
                </c:pt>
                <c:pt idx="84">
                  <c:v>1.1382158710000001</c:v>
                </c:pt>
                <c:pt idx="85">
                  <c:v>1.130793108</c:v>
                </c:pt>
                <c:pt idx="86">
                  <c:v>1.123571106</c:v>
                </c:pt>
                <c:pt idx="87">
                  <c:v>1.116561234</c:v>
                </c:pt>
                <c:pt idx="88">
                  <c:v>1.1097732360000001</c:v>
                </c:pt>
                <c:pt idx="89">
                  <c:v>1.1032152639999999</c:v>
                </c:pt>
                <c:pt idx="90">
                  <c:v>1.0968939170000001</c:v>
                </c:pt>
                <c:pt idx="91">
                  <c:v>1.090814299</c:v>
                </c:pt>
                <c:pt idx="92">
                  <c:v>1.084980069</c:v>
                </c:pt>
                <c:pt idx="93">
                  <c:v>1.0793935189999999</c:v>
                </c:pt>
                <c:pt idx="94">
                  <c:v>1.0740556429999999</c:v>
                </c:pt>
                <c:pt idx="95">
                  <c:v>1.0689662150000001</c:v>
                </c:pt>
                <c:pt idx="96">
                  <c:v>1.0641238740000001</c:v>
                </c:pt>
                <c:pt idx="97">
                  <c:v>1.059526212</c:v>
                </c:pt>
                <c:pt idx="98">
                  <c:v>1.055169858</c:v>
                </c:pt>
                <c:pt idx="99">
                  <c:v>1.0510505720000001</c:v>
                </c:pt>
                <c:pt idx="100">
                  <c:v>1.0471633330000001</c:v>
                </c:pt>
              </c:numCache>
            </c:numRef>
          </c:val>
        </c:ser>
        <c:ser>
          <c:idx val="64"/>
          <c:order val="64"/>
          <c:val>
            <c:numRef>
              <c:f>Sheet1!$A$65:$CW$65</c:f>
              <c:numCache>
                <c:formatCode>General</c:formatCode>
                <c:ptCount val="101"/>
                <c:pt idx="0">
                  <c:v>1.0461555279999999</c:v>
                </c:pt>
                <c:pt idx="1">
                  <c:v>1.0499597030000001</c:v>
                </c:pt>
                <c:pt idx="2">
                  <c:v>1.0539909670000001</c:v>
                </c:pt>
                <c:pt idx="3">
                  <c:v>1.0582542319999999</c:v>
                </c:pt>
                <c:pt idx="4">
                  <c:v>1.0627536500000001</c:v>
                </c:pt>
                <c:pt idx="5">
                  <c:v>1.0674925179999999</c:v>
                </c:pt>
                <c:pt idx="6">
                  <c:v>1.072473193</c:v>
                </c:pt>
                <c:pt idx="7">
                  <c:v>1.0776970079999999</c:v>
                </c:pt>
                <c:pt idx="8">
                  <c:v>1.083164182</c:v>
                </c:pt>
                <c:pt idx="9">
                  <c:v>1.0888737429999999</c:v>
                </c:pt>
                <c:pt idx="10">
                  <c:v>1.09482345</c:v>
                </c:pt>
                <c:pt idx="11">
                  <c:v>1.10100972</c:v>
                </c:pt>
                <c:pt idx="12">
                  <c:v>1.1074275579999999</c:v>
                </c:pt>
                <c:pt idx="13">
                  <c:v>1.114070508</c:v>
                </c:pt>
                <c:pt idx="14">
                  <c:v>1.1209305899999999</c:v>
                </c:pt>
                <c:pt idx="15">
                  <c:v>1.12799827</c:v>
                </c:pt>
                <c:pt idx="16">
                  <c:v>1.1352624200000001</c:v>
                </c:pt>
                <c:pt idx="17">
                  <c:v>1.1427103059999999</c:v>
                </c:pt>
                <c:pt idx="18">
                  <c:v>1.1503275749999999</c:v>
                </c:pt>
                <c:pt idx="19">
                  <c:v>1.1580982609999999</c:v>
                </c:pt>
                <c:pt idx="20">
                  <c:v>1.166004807</c:v>
                </c:pt>
                <c:pt idx="21">
                  <c:v>1.1740280940000001</c:v>
                </c:pt>
                <c:pt idx="22">
                  <c:v>1.18214749</c:v>
                </c:pt>
                <c:pt idx="23">
                  <c:v>1.190340913</c:v>
                </c:pt>
                <c:pt idx="24">
                  <c:v>1.198584906</c:v>
                </c:pt>
                <c:pt idx="25">
                  <c:v>1.2068547270000001</c:v>
                </c:pt>
                <c:pt idx="26">
                  <c:v>1.21512446</c:v>
                </c:pt>
                <c:pt idx="27">
                  <c:v>1.2233671310000001</c:v>
                </c:pt>
                <c:pt idx="28">
                  <c:v>1.231554842</c:v>
                </c:pt>
                <c:pt idx="29">
                  <c:v>1.2396589200000001</c:v>
                </c:pt>
                <c:pt idx="30">
                  <c:v>1.247650071</c:v>
                </c:pt>
                <c:pt idx="31">
                  <c:v>1.255498553</c:v>
                </c:pt>
                <c:pt idx="32">
                  <c:v>1.263174351</c:v>
                </c:pt>
                <c:pt idx="33">
                  <c:v>1.270647367</c:v>
                </c:pt>
                <c:pt idx="34">
                  <c:v>1.2778876079999999</c:v>
                </c:pt>
                <c:pt idx="35">
                  <c:v>1.2848653880000001</c:v>
                </c:pt>
                <c:pt idx="36">
                  <c:v>1.291551524</c:v>
                </c:pt>
                <c:pt idx="37">
                  <c:v>1.2979175430000001</c:v>
                </c:pt>
                <c:pt idx="38">
                  <c:v>1.3039358759999999</c:v>
                </c:pt>
                <c:pt idx="39">
                  <c:v>1.3095800639999999</c:v>
                </c:pt>
                <c:pt idx="40">
                  <c:v>1.314824942</c:v>
                </c:pt>
                <c:pt idx="41">
                  <c:v>1.3196468349999999</c:v>
                </c:pt>
                <c:pt idx="42">
                  <c:v>1.3240237269999999</c:v>
                </c:pt>
                <c:pt idx="43">
                  <c:v>1.3279354350000001</c:v>
                </c:pt>
                <c:pt idx="44">
                  <c:v>1.3313637599999999</c:v>
                </c:pt>
                <c:pt idx="45">
                  <c:v>1.33429263</c:v>
                </c:pt>
                <c:pt idx="46">
                  <c:v>1.3367082219999999</c:v>
                </c:pt>
                <c:pt idx="47">
                  <c:v>1.3385990780000001</c:v>
                </c:pt>
                <c:pt idx="48">
                  <c:v>1.339956186</c:v>
                </c:pt>
                <c:pt idx="49">
                  <c:v>1.3407730609999999</c:v>
                </c:pt>
                <c:pt idx="50">
                  <c:v>1.341045789</c:v>
                </c:pt>
                <c:pt idx="51">
                  <c:v>1.3407730609999999</c:v>
                </c:pt>
                <c:pt idx="52">
                  <c:v>1.339956186</c:v>
                </c:pt>
                <c:pt idx="53">
                  <c:v>1.3385990780000001</c:v>
                </c:pt>
                <c:pt idx="54">
                  <c:v>1.3367082219999999</c:v>
                </c:pt>
                <c:pt idx="55">
                  <c:v>1.33429263</c:v>
                </c:pt>
                <c:pt idx="56">
                  <c:v>1.3313637599999999</c:v>
                </c:pt>
                <c:pt idx="57">
                  <c:v>1.3279354350000001</c:v>
                </c:pt>
                <c:pt idx="58">
                  <c:v>1.3240237269999999</c:v>
                </c:pt>
                <c:pt idx="59">
                  <c:v>1.3196468349999999</c:v>
                </c:pt>
                <c:pt idx="60">
                  <c:v>1.314824942</c:v>
                </c:pt>
                <c:pt idx="61">
                  <c:v>1.3095800639999999</c:v>
                </c:pt>
                <c:pt idx="62">
                  <c:v>1.3039358759999999</c:v>
                </c:pt>
                <c:pt idx="63">
                  <c:v>1.2979175430000001</c:v>
                </c:pt>
                <c:pt idx="64">
                  <c:v>1.291551524</c:v>
                </c:pt>
                <c:pt idx="65">
                  <c:v>1.2848653880000001</c:v>
                </c:pt>
                <c:pt idx="66">
                  <c:v>1.2778876079999999</c:v>
                </c:pt>
                <c:pt idx="67">
                  <c:v>1.270647367</c:v>
                </c:pt>
                <c:pt idx="68">
                  <c:v>1.263174351</c:v>
                </c:pt>
                <c:pt idx="69">
                  <c:v>1.255498553</c:v>
                </c:pt>
                <c:pt idx="70">
                  <c:v>1.247650071</c:v>
                </c:pt>
                <c:pt idx="71">
                  <c:v>1.2396589200000001</c:v>
                </c:pt>
                <c:pt idx="72">
                  <c:v>1.231554842</c:v>
                </c:pt>
                <c:pt idx="73">
                  <c:v>1.2233671310000001</c:v>
                </c:pt>
                <c:pt idx="74">
                  <c:v>1.21512446</c:v>
                </c:pt>
                <c:pt idx="75">
                  <c:v>1.2068547270000001</c:v>
                </c:pt>
                <c:pt idx="76">
                  <c:v>1.198584906</c:v>
                </c:pt>
                <c:pt idx="77">
                  <c:v>1.190340913</c:v>
                </c:pt>
                <c:pt idx="78">
                  <c:v>1.18214749</c:v>
                </c:pt>
                <c:pt idx="79">
                  <c:v>1.1740280940000001</c:v>
                </c:pt>
                <c:pt idx="80">
                  <c:v>1.166004807</c:v>
                </c:pt>
                <c:pt idx="81">
                  <c:v>1.1580982609999999</c:v>
                </c:pt>
                <c:pt idx="82">
                  <c:v>1.1503275749999999</c:v>
                </c:pt>
                <c:pt idx="83">
                  <c:v>1.1427103059999999</c:v>
                </c:pt>
                <c:pt idx="84">
                  <c:v>1.1352624200000001</c:v>
                </c:pt>
                <c:pt idx="85">
                  <c:v>1.12799827</c:v>
                </c:pt>
                <c:pt idx="86">
                  <c:v>1.1209305899999999</c:v>
                </c:pt>
                <c:pt idx="87">
                  <c:v>1.114070508</c:v>
                </c:pt>
                <c:pt idx="88">
                  <c:v>1.1074275579999999</c:v>
                </c:pt>
                <c:pt idx="89">
                  <c:v>1.10100972</c:v>
                </c:pt>
                <c:pt idx="90">
                  <c:v>1.09482345</c:v>
                </c:pt>
                <c:pt idx="91">
                  <c:v>1.0888737429999999</c:v>
                </c:pt>
                <c:pt idx="92">
                  <c:v>1.083164182</c:v>
                </c:pt>
                <c:pt idx="93">
                  <c:v>1.0776970079999999</c:v>
                </c:pt>
                <c:pt idx="94">
                  <c:v>1.072473193</c:v>
                </c:pt>
                <c:pt idx="95">
                  <c:v>1.0674925179999999</c:v>
                </c:pt>
                <c:pt idx="96">
                  <c:v>1.0627536500000001</c:v>
                </c:pt>
                <c:pt idx="97">
                  <c:v>1.0582542319999999</c:v>
                </c:pt>
                <c:pt idx="98">
                  <c:v>1.0539909670000001</c:v>
                </c:pt>
                <c:pt idx="99">
                  <c:v>1.0499597030000001</c:v>
                </c:pt>
                <c:pt idx="100">
                  <c:v>1.0461555279999999</c:v>
                </c:pt>
              </c:numCache>
            </c:numRef>
          </c:val>
        </c:ser>
        <c:ser>
          <c:idx val="65"/>
          <c:order val="65"/>
          <c:val>
            <c:numRef>
              <c:f>Sheet1!$A$66:$CW$66</c:f>
              <c:numCache>
                <c:formatCode>General</c:formatCode>
                <c:ptCount val="101"/>
                <c:pt idx="0">
                  <c:v>1.045097046</c:v>
                </c:pt>
                <c:pt idx="1">
                  <c:v>1.04881398</c:v>
                </c:pt>
                <c:pt idx="2">
                  <c:v>1.0527527940000001</c:v>
                </c:pt>
                <c:pt idx="3">
                  <c:v>1.0569182909999999</c:v>
                </c:pt>
                <c:pt idx="4">
                  <c:v>1.0613145239999999</c:v>
                </c:pt>
                <c:pt idx="5">
                  <c:v>1.0659447150000001</c:v>
                </c:pt>
                <c:pt idx="6">
                  <c:v>1.070811169</c:v>
                </c:pt>
                <c:pt idx="7">
                  <c:v>1.075915186</c:v>
                </c:pt>
                <c:pt idx="8">
                  <c:v>1.081256982</c:v>
                </c:pt>
                <c:pt idx="9">
                  <c:v>1.086835606</c:v>
                </c:pt>
                <c:pt idx="10">
                  <c:v>1.092648869</c:v>
                </c:pt>
                <c:pt idx="11">
                  <c:v>1.098693269</c:v>
                </c:pt>
                <c:pt idx="12">
                  <c:v>1.1049639280000001</c:v>
                </c:pt>
                <c:pt idx="13">
                  <c:v>1.111454535</c:v>
                </c:pt>
                <c:pt idx="14">
                  <c:v>1.1181572950000001</c:v>
                </c:pt>
                <c:pt idx="15">
                  <c:v>1.1250628920000001</c:v>
                </c:pt>
                <c:pt idx="16">
                  <c:v>1.1321604540000001</c:v>
                </c:pt>
                <c:pt idx="17">
                  <c:v>1.1394375379999999</c:v>
                </c:pt>
                <c:pt idx="18">
                  <c:v>1.1468801200000001</c:v>
                </c:pt>
                <c:pt idx="19">
                  <c:v>1.154472602</c:v>
                </c:pt>
                <c:pt idx="20">
                  <c:v>1.162197827</c:v>
                </c:pt>
                <c:pt idx="21">
                  <c:v>1.1700371169999999</c:v>
                </c:pt>
                <c:pt idx="22">
                  <c:v>1.1779703109999999</c:v>
                </c:pt>
                <c:pt idx="23">
                  <c:v>1.185975835</c:v>
                </c:pt>
                <c:pt idx="24">
                  <c:v>1.194030768</c:v>
                </c:pt>
                <c:pt idx="25">
                  <c:v>1.2021109379999999</c:v>
                </c:pt>
                <c:pt idx="26">
                  <c:v>1.2101910220000001</c:v>
                </c:pt>
                <c:pt idx="27">
                  <c:v>1.218244664</c:v>
                </c:pt>
                <c:pt idx="28">
                  <c:v>1.2262446069999999</c:v>
                </c:pt>
                <c:pt idx="29">
                  <c:v>1.2341628339999999</c:v>
                </c:pt>
                <c:pt idx="30">
                  <c:v>1.2419707250000001</c:v>
                </c:pt>
                <c:pt idx="31">
                  <c:v>1.249639218</c:v>
                </c:pt>
                <c:pt idx="32">
                  <c:v>1.257138987</c:v>
                </c:pt>
                <c:pt idx="33">
                  <c:v>1.264440625</c:v>
                </c:pt>
                <c:pt idx="34">
                  <c:v>1.271514826</c:v>
                </c:pt>
                <c:pt idx="35">
                  <c:v>1.278332585</c:v>
                </c:pt>
                <c:pt idx="36">
                  <c:v>1.2848653880000001</c:v>
                </c:pt>
                <c:pt idx="37">
                  <c:v>1.291085415</c:v>
                </c:pt>
                <c:pt idx="38">
                  <c:v>1.2969657299999999</c:v>
                </c:pt>
                <c:pt idx="39">
                  <c:v>1.3024804800000001</c:v>
                </c:pt>
                <c:pt idx="40">
                  <c:v>1.3076050779999999</c:v>
                </c:pt>
                <c:pt idx="41">
                  <c:v>1.3123163900000001</c:v>
                </c:pt>
                <c:pt idx="42">
                  <c:v>1.3165929080000001</c:v>
                </c:pt>
                <c:pt idx="43">
                  <c:v>1.3204149089999999</c:v>
                </c:pt>
                <c:pt idx="44">
                  <c:v>1.3237646119999991</c:v>
                </c:pt>
                <c:pt idx="45">
                  <c:v>1.3266263140000001</c:v>
                </c:pt>
                <c:pt idx="46">
                  <c:v>1.32898651</c:v>
                </c:pt>
                <c:pt idx="47">
                  <c:v>1.330834002</c:v>
                </c:pt>
                <c:pt idx="48">
                  <c:v>1.3321599879999999</c:v>
                </c:pt>
                <c:pt idx="49">
                  <c:v>1.33295813</c:v>
                </c:pt>
                <c:pt idx="50">
                  <c:v>1.333224602999999</c:v>
                </c:pt>
                <c:pt idx="51">
                  <c:v>1.33295813</c:v>
                </c:pt>
                <c:pt idx="52">
                  <c:v>1.3321599879999999</c:v>
                </c:pt>
                <c:pt idx="53">
                  <c:v>1.330834002</c:v>
                </c:pt>
                <c:pt idx="54">
                  <c:v>1.32898651</c:v>
                </c:pt>
                <c:pt idx="55">
                  <c:v>1.3266263140000001</c:v>
                </c:pt>
                <c:pt idx="56">
                  <c:v>1.3237646119999991</c:v>
                </c:pt>
                <c:pt idx="57">
                  <c:v>1.3204149089999999</c:v>
                </c:pt>
                <c:pt idx="58">
                  <c:v>1.3165929080000001</c:v>
                </c:pt>
                <c:pt idx="59">
                  <c:v>1.3123163900000001</c:v>
                </c:pt>
                <c:pt idx="60">
                  <c:v>1.3076050779999999</c:v>
                </c:pt>
                <c:pt idx="61">
                  <c:v>1.3024804800000001</c:v>
                </c:pt>
                <c:pt idx="62">
                  <c:v>1.2969657299999999</c:v>
                </c:pt>
                <c:pt idx="63">
                  <c:v>1.291085415</c:v>
                </c:pt>
                <c:pt idx="64">
                  <c:v>1.2848653880000001</c:v>
                </c:pt>
                <c:pt idx="65">
                  <c:v>1.278332585</c:v>
                </c:pt>
                <c:pt idx="66">
                  <c:v>1.271514826</c:v>
                </c:pt>
                <c:pt idx="67">
                  <c:v>1.264440625</c:v>
                </c:pt>
                <c:pt idx="68">
                  <c:v>1.257138987</c:v>
                </c:pt>
                <c:pt idx="69">
                  <c:v>1.249639218</c:v>
                </c:pt>
                <c:pt idx="70">
                  <c:v>1.2419707250000001</c:v>
                </c:pt>
                <c:pt idx="71">
                  <c:v>1.2341628339999999</c:v>
                </c:pt>
                <c:pt idx="72">
                  <c:v>1.2262446069999999</c:v>
                </c:pt>
                <c:pt idx="73">
                  <c:v>1.218244664</c:v>
                </c:pt>
                <c:pt idx="74">
                  <c:v>1.2101910220000001</c:v>
                </c:pt>
                <c:pt idx="75">
                  <c:v>1.2021109379999999</c:v>
                </c:pt>
                <c:pt idx="76">
                  <c:v>1.194030768</c:v>
                </c:pt>
                <c:pt idx="77">
                  <c:v>1.185975835</c:v>
                </c:pt>
                <c:pt idx="78">
                  <c:v>1.1779703109999999</c:v>
                </c:pt>
                <c:pt idx="79">
                  <c:v>1.1700371169999999</c:v>
                </c:pt>
                <c:pt idx="80">
                  <c:v>1.162197827</c:v>
                </c:pt>
                <c:pt idx="81">
                  <c:v>1.154472602</c:v>
                </c:pt>
                <c:pt idx="82">
                  <c:v>1.1468801200000001</c:v>
                </c:pt>
                <c:pt idx="83">
                  <c:v>1.1394375379999999</c:v>
                </c:pt>
                <c:pt idx="84">
                  <c:v>1.1321604540000001</c:v>
                </c:pt>
                <c:pt idx="85">
                  <c:v>1.1250628920000001</c:v>
                </c:pt>
                <c:pt idx="86">
                  <c:v>1.1181572950000001</c:v>
                </c:pt>
                <c:pt idx="87">
                  <c:v>1.111454535</c:v>
                </c:pt>
                <c:pt idx="88">
                  <c:v>1.1049639280000001</c:v>
                </c:pt>
                <c:pt idx="89">
                  <c:v>1.098693269</c:v>
                </c:pt>
                <c:pt idx="90">
                  <c:v>1.092648869</c:v>
                </c:pt>
                <c:pt idx="91">
                  <c:v>1.086835606</c:v>
                </c:pt>
                <c:pt idx="92">
                  <c:v>1.081256982</c:v>
                </c:pt>
                <c:pt idx="93">
                  <c:v>1.075915186</c:v>
                </c:pt>
                <c:pt idx="94">
                  <c:v>1.070811169</c:v>
                </c:pt>
                <c:pt idx="95">
                  <c:v>1.0659447150000001</c:v>
                </c:pt>
                <c:pt idx="96">
                  <c:v>1.0613145239999999</c:v>
                </c:pt>
                <c:pt idx="97">
                  <c:v>1.0569182909999999</c:v>
                </c:pt>
                <c:pt idx="98">
                  <c:v>1.0527527940000001</c:v>
                </c:pt>
                <c:pt idx="99">
                  <c:v>1.04881398</c:v>
                </c:pt>
                <c:pt idx="100">
                  <c:v>1.045097046</c:v>
                </c:pt>
              </c:numCache>
            </c:numRef>
          </c:val>
        </c:ser>
        <c:ser>
          <c:idx val="66"/>
          <c:order val="66"/>
          <c:val>
            <c:numRef>
              <c:f>Sheet1!$A$67:$CW$67</c:f>
              <c:numCache>
                <c:formatCode>General</c:formatCode>
                <c:ptCount val="101"/>
                <c:pt idx="0">
                  <c:v>1.043992394</c:v>
                </c:pt>
                <c:pt idx="1">
                  <c:v>1.0476182810000001</c:v>
                </c:pt>
                <c:pt idx="2">
                  <c:v>1.051460614</c:v>
                </c:pt>
                <c:pt idx="3">
                  <c:v>1.0555240770000001</c:v>
                </c:pt>
                <c:pt idx="4">
                  <c:v>1.0598126240000001</c:v>
                </c:pt>
                <c:pt idx="5">
                  <c:v>1.064329399</c:v>
                </c:pt>
                <c:pt idx="6">
                  <c:v>1.0690766490000001</c:v>
                </c:pt>
                <c:pt idx="7">
                  <c:v>1.0740556429999999</c:v>
                </c:pt>
                <c:pt idx="8">
                  <c:v>1.0792665910000001</c:v>
                </c:pt>
                <c:pt idx="9">
                  <c:v>1.0847085670000001</c:v>
                </c:pt>
                <c:pt idx="10">
                  <c:v>1.0903794339999999</c:v>
                </c:pt>
                <c:pt idx="11">
                  <c:v>1.096275777</c:v>
                </c:pt>
                <c:pt idx="12">
                  <c:v>1.1023928359999999</c:v>
                </c:pt>
                <c:pt idx="13">
                  <c:v>1.1087244549999999</c:v>
                </c:pt>
                <c:pt idx="14">
                  <c:v>1.115263031</c:v>
                </c:pt>
                <c:pt idx="15">
                  <c:v>1.1219994760000001</c:v>
                </c:pt>
                <c:pt idx="16">
                  <c:v>1.1289231829999999</c:v>
                </c:pt>
                <c:pt idx="17">
                  <c:v>1.136022015</c:v>
                </c:pt>
                <c:pt idx="18">
                  <c:v>1.143282291</c:v>
                </c:pt>
                <c:pt idx="19">
                  <c:v>1.1506887939999999</c:v>
                </c:pt>
                <c:pt idx="20">
                  <c:v>1.15822479</c:v>
                </c:pt>
                <c:pt idx="21">
                  <c:v>1.165872056</c:v>
                </c:pt>
                <c:pt idx="22">
                  <c:v>1.1736109269999999</c:v>
                </c:pt>
                <c:pt idx="23">
                  <c:v>1.1814203560000001</c:v>
                </c:pt>
                <c:pt idx="24">
                  <c:v>1.189277983</c:v>
                </c:pt>
                <c:pt idx="25">
                  <c:v>1.1971602290000001</c:v>
                </c:pt>
                <c:pt idx="26">
                  <c:v>1.205042392</c:v>
                </c:pt>
                <c:pt idx="27">
                  <c:v>1.2128987600000001</c:v>
                </c:pt>
                <c:pt idx="28">
                  <c:v>1.220702744</c:v>
                </c:pt>
                <c:pt idx="29">
                  <c:v>1.228427014</c:v>
                </c:pt>
                <c:pt idx="30">
                  <c:v>1.23604365</c:v>
                </c:pt>
                <c:pt idx="31">
                  <c:v>1.2435243030000001</c:v>
                </c:pt>
                <c:pt idx="32">
                  <c:v>1.250840366</c:v>
                </c:pt>
                <c:pt idx="33">
                  <c:v>1.2579631499999999</c:v>
                </c:pt>
                <c:pt idx="34">
                  <c:v>1.2648640689999999</c:v>
                </c:pt>
                <c:pt idx="35">
                  <c:v>1.271514826</c:v>
                </c:pt>
                <c:pt idx="36">
                  <c:v>1.2778876079999999</c:v>
                </c:pt>
                <c:pt idx="37">
                  <c:v>1.2839552759999999</c:v>
                </c:pt>
                <c:pt idx="38">
                  <c:v>1.289691552999999</c:v>
                </c:pt>
                <c:pt idx="39">
                  <c:v>1.295071217999999</c:v>
                </c:pt>
                <c:pt idx="40">
                  <c:v>1.3000702900000001</c:v>
                </c:pt>
                <c:pt idx="41">
                  <c:v>1.3046661980000001</c:v>
                </c:pt>
                <c:pt idx="42">
                  <c:v>1.3088379619999999</c:v>
                </c:pt>
                <c:pt idx="43">
                  <c:v>1.3125663430000001</c:v>
                </c:pt>
                <c:pt idx="44">
                  <c:v>1.3158339960000001</c:v>
                </c:pt>
                <c:pt idx="45">
                  <c:v>1.3186256000000001</c:v>
                </c:pt>
                <c:pt idx="46">
                  <c:v>1.320927983</c:v>
                </c:pt>
                <c:pt idx="47">
                  <c:v>1.322730221</c:v>
                </c:pt>
                <c:pt idx="48">
                  <c:v>1.3240237269999999</c:v>
                </c:pt>
                <c:pt idx="49">
                  <c:v>1.3248023179999999</c:v>
                </c:pt>
                <c:pt idx="50">
                  <c:v>1.325062264</c:v>
                </c:pt>
                <c:pt idx="51">
                  <c:v>1.3248023179999999</c:v>
                </c:pt>
                <c:pt idx="52">
                  <c:v>1.3240237269999999</c:v>
                </c:pt>
                <c:pt idx="53">
                  <c:v>1.322730221</c:v>
                </c:pt>
                <c:pt idx="54">
                  <c:v>1.320927983</c:v>
                </c:pt>
                <c:pt idx="55">
                  <c:v>1.3186256000000001</c:v>
                </c:pt>
                <c:pt idx="56">
                  <c:v>1.3158339960000001</c:v>
                </c:pt>
                <c:pt idx="57">
                  <c:v>1.3125663430000001</c:v>
                </c:pt>
                <c:pt idx="58">
                  <c:v>1.3088379619999999</c:v>
                </c:pt>
                <c:pt idx="59">
                  <c:v>1.3046661980000001</c:v>
                </c:pt>
                <c:pt idx="60">
                  <c:v>1.3000702900000001</c:v>
                </c:pt>
                <c:pt idx="61">
                  <c:v>1.295071217999999</c:v>
                </c:pt>
                <c:pt idx="62">
                  <c:v>1.289691552999999</c:v>
                </c:pt>
                <c:pt idx="63">
                  <c:v>1.2839552759999999</c:v>
                </c:pt>
                <c:pt idx="64">
                  <c:v>1.2778876079999999</c:v>
                </c:pt>
                <c:pt idx="65">
                  <c:v>1.271514826</c:v>
                </c:pt>
                <c:pt idx="66">
                  <c:v>1.2648640689999999</c:v>
                </c:pt>
                <c:pt idx="67">
                  <c:v>1.2579631499999999</c:v>
                </c:pt>
                <c:pt idx="68">
                  <c:v>1.250840366</c:v>
                </c:pt>
                <c:pt idx="69">
                  <c:v>1.2435243030000001</c:v>
                </c:pt>
                <c:pt idx="70">
                  <c:v>1.23604365</c:v>
                </c:pt>
                <c:pt idx="71">
                  <c:v>1.228427014</c:v>
                </c:pt>
                <c:pt idx="72">
                  <c:v>1.220702744</c:v>
                </c:pt>
                <c:pt idx="73">
                  <c:v>1.2128987600000001</c:v>
                </c:pt>
                <c:pt idx="74">
                  <c:v>1.205042392</c:v>
                </c:pt>
                <c:pt idx="75">
                  <c:v>1.1971602290000001</c:v>
                </c:pt>
                <c:pt idx="76">
                  <c:v>1.189277983</c:v>
                </c:pt>
                <c:pt idx="77">
                  <c:v>1.1814203560000001</c:v>
                </c:pt>
                <c:pt idx="78">
                  <c:v>1.1736109269999999</c:v>
                </c:pt>
                <c:pt idx="79">
                  <c:v>1.165872056</c:v>
                </c:pt>
                <c:pt idx="80">
                  <c:v>1.15822479</c:v>
                </c:pt>
                <c:pt idx="81">
                  <c:v>1.1506887939999999</c:v>
                </c:pt>
                <c:pt idx="82">
                  <c:v>1.143282291</c:v>
                </c:pt>
                <c:pt idx="83">
                  <c:v>1.136022015</c:v>
                </c:pt>
                <c:pt idx="84">
                  <c:v>1.1289231829999999</c:v>
                </c:pt>
                <c:pt idx="85">
                  <c:v>1.1219994760000001</c:v>
                </c:pt>
                <c:pt idx="86">
                  <c:v>1.115263031</c:v>
                </c:pt>
                <c:pt idx="87">
                  <c:v>1.1087244549999999</c:v>
                </c:pt>
                <c:pt idx="88">
                  <c:v>1.1023928359999999</c:v>
                </c:pt>
                <c:pt idx="89">
                  <c:v>1.096275777</c:v>
                </c:pt>
                <c:pt idx="90">
                  <c:v>1.0903794339999999</c:v>
                </c:pt>
                <c:pt idx="91">
                  <c:v>1.0847085670000001</c:v>
                </c:pt>
                <c:pt idx="92">
                  <c:v>1.0792665910000001</c:v>
                </c:pt>
                <c:pt idx="93">
                  <c:v>1.0740556429999999</c:v>
                </c:pt>
                <c:pt idx="94">
                  <c:v>1.0690766490000001</c:v>
                </c:pt>
                <c:pt idx="95">
                  <c:v>1.064329399</c:v>
                </c:pt>
                <c:pt idx="96">
                  <c:v>1.0598126240000001</c:v>
                </c:pt>
                <c:pt idx="97">
                  <c:v>1.0555240770000001</c:v>
                </c:pt>
                <c:pt idx="98">
                  <c:v>1.051460614</c:v>
                </c:pt>
                <c:pt idx="99">
                  <c:v>1.0476182810000001</c:v>
                </c:pt>
                <c:pt idx="100">
                  <c:v>1.043992394</c:v>
                </c:pt>
              </c:numCache>
            </c:numRef>
          </c:val>
        </c:ser>
        <c:ser>
          <c:idx val="67"/>
          <c:order val="67"/>
          <c:val>
            <c:numRef>
              <c:f>Sheet1!$A$68:$CW$68</c:f>
              <c:numCache>
                <c:formatCode>General</c:formatCode>
                <c:ptCount val="101"/>
                <c:pt idx="0">
                  <c:v>1.042846191</c:v>
                </c:pt>
                <c:pt idx="1">
                  <c:v>1.046377608</c:v>
                </c:pt>
                <c:pt idx="2">
                  <c:v>1.0501198300000001</c:v>
                </c:pt>
                <c:pt idx="3">
                  <c:v>1.0540774209999999</c:v>
                </c:pt>
                <c:pt idx="4">
                  <c:v>1.0582542319999999</c:v>
                </c:pt>
                <c:pt idx="5">
                  <c:v>1.0626533250000001</c:v>
                </c:pt>
                <c:pt idx="6">
                  <c:v>1.067276887</c:v>
                </c:pt>
                <c:pt idx="7">
                  <c:v>1.0721261559999999</c:v>
                </c:pt>
                <c:pt idx="8">
                  <c:v>1.077201335</c:v>
                </c:pt>
                <c:pt idx="9">
                  <c:v>1.082501522</c:v>
                </c:pt>
                <c:pt idx="10">
                  <c:v>1.088024637</c:v>
                </c:pt>
                <c:pt idx="11">
                  <c:v>1.0937673530000001</c:v>
                </c:pt>
                <c:pt idx="12">
                  <c:v>1.0997250350000001</c:v>
                </c:pt>
                <c:pt idx="13">
                  <c:v>1.1058916860000001</c:v>
                </c:pt>
                <c:pt idx="14">
                  <c:v>1.112259903</c:v>
                </c:pt>
                <c:pt idx="15">
                  <c:v>1.1188208319999999</c:v>
                </c:pt>
                <c:pt idx="16">
                  <c:v>1.125564145</c:v>
                </c:pt>
                <c:pt idx="17">
                  <c:v>1.13247802</c:v>
                </c:pt>
                <c:pt idx="18">
                  <c:v>1.139549133</c:v>
                </c:pt>
                <c:pt idx="19">
                  <c:v>1.1467626630000001</c:v>
                </c:pt>
                <c:pt idx="20">
                  <c:v>1.154102312</c:v>
                </c:pt>
                <c:pt idx="21">
                  <c:v>1.161550332</c:v>
                </c:pt>
                <c:pt idx="22">
                  <c:v>1.1690875700000001</c:v>
                </c:pt>
                <c:pt idx="23">
                  <c:v>1.1766935270000001</c:v>
                </c:pt>
                <c:pt idx="24">
                  <c:v>1.184346428</c:v>
                </c:pt>
                <c:pt idx="25">
                  <c:v>1.192023305</c:v>
                </c:pt>
                <c:pt idx="26">
                  <c:v>1.1997001009999999</c:v>
                </c:pt>
                <c:pt idx="27">
                  <c:v>1.207351775</c:v>
                </c:pt>
                <c:pt idx="28">
                  <c:v>1.2149524300000001</c:v>
                </c:pt>
                <c:pt idx="29">
                  <c:v>1.2224754470000001</c:v>
                </c:pt>
                <c:pt idx="30">
                  <c:v>1.229893635</c:v>
                </c:pt>
                <c:pt idx="31">
                  <c:v>1.237179383</c:v>
                </c:pt>
                <c:pt idx="32">
                  <c:v>1.2443048290000001</c:v>
                </c:pt>
                <c:pt idx="33">
                  <c:v>1.2512420319999999</c:v>
                </c:pt>
                <c:pt idx="34">
                  <c:v>1.2579631499999999</c:v>
                </c:pt>
                <c:pt idx="35">
                  <c:v>1.264440625</c:v>
                </c:pt>
                <c:pt idx="36">
                  <c:v>1.270647367</c:v>
                </c:pt>
                <c:pt idx="37">
                  <c:v>1.276556944</c:v>
                </c:pt>
                <c:pt idx="38">
                  <c:v>1.282143765</c:v>
                </c:pt>
                <c:pt idx="39">
                  <c:v>1.287383266</c:v>
                </c:pt>
                <c:pt idx="40">
                  <c:v>1.2922520879999999</c:v>
                </c:pt>
                <c:pt idx="41">
                  <c:v>1.2967282529999991</c:v>
                </c:pt>
                <c:pt idx="42">
                  <c:v>1.3007913230000001</c:v>
                </c:pt>
                <c:pt idx="43">
                  <c:v>1.3044225629999999</c:v>
                </c:pt>
                <c:pt idx="44">
                  <c:v>1.3076050779999999</c:v>
                </c:pt>
                <c:pt idx="45">
                  <c:v>1.310323948</c:v>
                </c:pt>
                <c:pt idx="46">
                  <c:v>1.3125663430000001</c:v>
                </c:pt>
                <c:pt idx="47">
                  <c:v>1.314321625</c:v>
                </c:pt>
                <c:pt idx="48">
                  <c:v>1.3155814299999999</c:v>
                </c:pt>
                <c:pt idx="49">
                  <c:v>1.3163397349999999</c:v>
                </c:pt>
                <c:pt idx="50">
                  <c:v>1.3165929080000001</c:v>
                </c:pt>
                <c:pt idx="51">
                  <c:v>1.3163397349999999</c:v>
                </c:pt>
                <c:pt idx="52">
                  <c:v>1.3155814299999999</c:v>
                </c:pt>
                <c:pt idx="53">
                  <c:v>1.314321625</c:v>
                </c:pt>
                <c:pt idx="54">
                  <c:v>1.3125663430000001</c:v>
                </c:pt>
                <c:pt idx="55">
                  <c:v>1.310323948</c:v>
                </c:pt>
                <c:pt idx="56">
                  <c:v>1.3076050779999999</c:v>
                </c:pt>
                <c:pt idx="57">
                  <c:v>1.3044225629999999</c:v>
                </c:pt>
                <c:pt idx="58">
                  <c:v>1.3007913230000001</c:v>
                </c:pt>
                <c:pt idx="59">
                  <c:v>1.2967282529999991</c:v>
                </c:pt>
                <c:pt idx="60">
                  <c:v>1.2922520879999999</c:v>
                </c:pt>
                <c:pt idx="61">
                  <c:v>1.287383266</c:v>
                </c:pt>
                <c:pt idx="62">
                  <c:v>1.282143765</c:v>
                </c:pt>
                <c:pt idx="63">
                  <c:v>1.276556944</c:v>
                </c:pt>
                <c:pt idx="64">
                  <c:v>1.270647367</c:v>
                </c:pt>
                <c:pt idx="65">
                  <c:v>1.264440625</c:v>
                </c:pt>
                <c:pt idx="66">
                  <c:v>1.2579631499999999</c:v>
                </c:pt>
                <c:pt idx="67">
                  <c:v>1.2512420319999999</c:v>
                </c:pt>
                <c:pt idx="68">
                  <c:v>1.2443048290000001</c:v>
                </c:pt>
                <c:pt idx="69">
                  <c:v>1.237179383</c:v>
                </c:pt>
                <c:pt idx="70">
                  <c:v>1.229893635</c:v>
                </c:pt>
                <c:pt idx="71">
                  <c:v>1.2224754470000001</c:v>
                </c:pt>
                <c:pt idx="72">
                  <c:v>1.2149524300000001</c:v>
                </c:pt>
                <c:pt idx="73">
                  <c:v>1.207351775</c:v>
                </c:pt>
                <c:pt idx="74">
                  <c:v>1.1997001009999999</c:v>
                </c:pt>
                <c:pt idx="75">
                  <c:v>1.192023305</c:v>
                </c:pt>
                <c:pt idx="76">
                  <c:v>1.184346428</c:v>
                </c:pt>
                <c:pt idx="77">
                  <c:v>1.1766935270000001</c:v>
                </c:pt>
                <c:pt idx="78">
                  <c:v>1.1690875700000001</c:v>
                </c:pt>
                <c:pt idx="79">
                  <c:v>1.161550332</c:v>
                </c:pt>
                <c:pt idx="80">
                  <c:v>1.154102312</c:v>
                </c:pt>
                <c:pt idx="81">
                  <c:v>1.1467626630000001</c:v>
                </c:pt>
                <c:pt idx="82">
                  <c:v>1.139549133</c:v>
                </c:pt>
                <c:pt idx="83">
                  <c:v>1.13247802</c:v>
                </c:pt>
                <c:pt idx="84">
                  <c:v>1.125564145</c:v>
                </c:pt>
                <c:pt idx="85">
                  <c:v>1.1188208319999999</c:v>
                </c:pt>
                <c:pt idx="86">
                  <c:v>1.112259903</c:v>
                </c:pt>
                <c:pt idx="87">
                  <c:v>1.1058916860000001</c:v>
                </c:pt>
                <c:pt idx="88">
                  <c:v>1.0997250350000001</c:v>
                </c:pt>
                <c:pt idx="89">
                  <c:v>1.0937673530000001</c:v>
                </c:pt>
                <c:pt idx="90">
                  <c:v>1.088024637</c:v>
                </c:pt>
                <c:pt idx="91">
                  <c:v>1.082501522</c:v>
                </c:pt>
                <c:pt idx="92">
                  <c:v>1.077201335</c:v>
                </c:pt>
                <c:pt idx="93">
                  <c:v>1.0721261559999999</c:v>
                </c:pt>
                <c:pt idx="94">
                  <c:v>1.067276887</c:v>
                </c:pt>
                <c:pt idx="95">
                  <c:v>1.0626533250000001</c:v>
                </c:pt>
                <c:pt idx="96">
                  <c:v>1.0582542319999999</c:v>
                </c:pt>
                <c:pt idx="97">
                  <c:v>1.0540774209999999</c:v>
                </c:pt>
                <c:pt idx="98">
                  <c:v>1.0501198300000001</c:v>
                </c:pt>
                <c:pt idx="99">
                  <c:v>1.046377608</c:v>
                </c:pt>
                <c:pt idx="100">
                  <c:v>1.042846191</c:v>
                </c:pt>
              </c:numCache>
            </c:numRef>
          </c:val>
        </c:ser>
        <c:ser>
          <c:idx val="68"/>
          <c:order val="68"/>
          <c:val>
            <c:numRef>
              <c:f>Sheet1!$A$69:$CW$69</c:f>
              <c:numCache>
                <c:formatCode>General</c:formatCode>
                <c:ptCount val="101"/>
                <c:pt idx="0">
                  <c:v>1.0416631380000001</c:v>
                </c:pt>
                <c:pt idx="1">
                  <c:v>1.045097046</c:v>
                </c:pt>
                <c:pt idx="2">
                  <c:v>1.04873594</c:v>
                </c:pt>
                <c:pt idx="3">
                  <c:v>1.052584255</c:v>
                </c:pt>
                <c:pt idx="4">
                  <c:v>1.0566457380000001</c:v>
                </c:pt>
                <c:pt idx="5">
                  <c:v>1.060923364</c:v>
                </c:pt>
                <c:pt idx="6">
                  <c:v>1.065419262</c:v>
                </c:pt>
                <c:pt idx="7">
                  <c:v>1.0701346350000001</c:v>
                </c:pt>
                <c:pt idx="8">
                  <c:v>1.0750696799999999</c:v>
                </c:pt>
                <c:pt idx="9">
                  <c:v>1.080223521</c:v>
                </c:pt>
                <c:pt idx="10">
                  <c:v>1.0855941330000001</c:v>
                </c:pt>
                <c:pt idx="11">
                  <c:v>1.0911782830000001</c:v>
                </c:pt>
                <c:pt idx="12">
                  <c:v>1.0969714639999999</c:v>
                </c:pt>
                <c:pt idx="13">
                  <c:v>1.1029678439999999</c:v>
                </c:pt>
                <c:pt idx="14">
                  <c:v>1.109160224</c:v>
                </c:pt>
                <c:pt idx="15">
                  <c:v>1.115539995</c:v>
                </c:pt>
                <c:pt idx="16">
                  <c:v>1.122097114</c:v>
                </c:pt>
                <c:pt idx="17">
                  <c:v>1.1288200859999999</c:v>
                </c:pt>
                <c:pt idx="18">
                  <c:v>1.1356959529999999</c:v>
                </c:pt>
                <c:pt idx="19">
                  <c:v>1.1427103059999999</c:v>
                </c:pt>
                <c:pt idx="20">
                  <c:v>1.1498472959999999</c:v>
                </c:pt>
                <c:pt idx="21">
                  <c:v>1.157089663</c:v>
                </c:pt>
                <c:pt idx="22">
                  <c:v>1.1644187859999999</c:v>
                </c:pt>
                <c:pt idx="23">
                  <c:v>1.1718147299999999</c:v>
                </c:pt>
                <c:pt idx="24">
                  <c:v>1.1792563220000001</c:v>
                </c:pt>
                <c:pt idx="25">
                  <c:v>1.1867212279999999</c:v>
                </c:pt>
                <c:pt idx="26">
                  <c:v>1.1941860550000001</c:v>
                </c:pt>
                <c:pt idx="27">
                  <c:v>1.201626453999999</c:v>
                </c:pt>
                <c:pt idx="28">
                  <c:v>1.209017242</c:v>
                </c:pt>
                <c:pt idx="29">
                  <c:v>1.216332537</c:v>
                </c:pt>
                <c:pt idx="30">
                  <c:v>1.2235458960000001</c:v>
                </c:pt>
                <c:pt idx="31">
                  <c:v>1.2306304729999999</c:v>
                </c:pt>
                <c:pt idx="32">
                  <c:v>1.237559174</c:v>
                </c:pt>
                <c:pt idx="33">
                  <c:v>1.2443048290000001</c:v>
                </c:pt>
                <c:pt idx="34">
                  <c:v>1.250840366</c:v>
                </c:pt>
                <c:pt idx="35">
                  <c:v>1.257138987</c:v>
                </c:pt>
                <c:pt idx="36">
                  <c:v>1.263174351</c:v>
                </c:pt>
                <c:pt idx="37">
                  <c:v>1.2689207549999999</c:v>
                </c:pt>
                <c:pt idx="38">
                  <c:v>1.2743533149999999</c:v>
                </c:pt>
                <c:pt idx="39">
                  <c:v>1.2794481440000001</c:v>
                </c:pt>
                <c:pt idx="40">
                  <c:v>1.2841825309999999</c:v>
                </c:pt>
                <c:pt idx="41">
                  <c:v>1.2885351009999999</c:v>
                </c:pt>
                <c:pt idx="42">
                  <c:v>1.2924859829999999</c:v>
                </c:pt>
                <c:pt idx="43">
                  <c:v>1.2960169589999999</c:v>
                </c:pt>
                <c:pt idx="44">
                  <c:v>1.299111599</c:v>
                </c:pt>
                <c:pt idx="45">
                  <c:v>1.301755397</c:v>
                </c:pt>
                <c:pt idx="46">
                  <c:v>1.3039358759999999</c:v>
                </c:pt>
                <c:pt idx="47">
                  <c:v>1.3056426919999999</c:v>
                </c:pt>
                <c:pt idx="48">
                  <c:v>1.306867711</c:v>
                </c:pt>
                <c:pt idx="49">
                  <c:v>1.3076050779999999</c:v>
                </c:pt>
                <c:pt idx="50">
                  <c:v>1.3078512600000001</c:v>
                </c:pt>
                <c:pt idx="51">
                  <c:v>1.3076050779999999</c:v>
                </c:pt>
                <c:pt idx="52">
                  <c:v>1.306867711</c:v>
                </c:pt>
                <c:pt idx="53">
                  <c:v>1.3056426919999999</c:v>
                </c:pt>
                <c:pt idx="54">
                  <c:v>1.3039358759999999</c:v>
                </c:pt>
                <c:pt idx="55">
                  <c:v>1.301755397</c:v>
                </c:pt>
                <c:pt idx="56">
                  <c:v>1.299111599</c:v>
                </c:pt>
                <c:pt idx="57">
                  <c:v>1.2960169589999999</c:v>
                </c:pt>
                <c:pt idx="58">
                  <c:v>1.2924859829999999</c:v>
                </c:pt>
                <c:pt idx="59">
                  <c:v>1.2885351009999999</c:v>
                </c:pt>
                <c:pt idx="60">
                  <c:v>1.2841825309999999</c:v>
                </c:pt>
                <c:pt idx="61">
                  <c:v>1.2794481440000001</c:v>
                </c:pt>
                <c:pt idx="62">
                  <c:v>1.2743533149999999</c:v>
                </c:pt>
                <c:pt idx="63">
                  <c:v>1.2689207549999999</c:v>
                </c:pt>
                <c:pt idx="64">
                  <c:v>1.263174351</c:v>
                </c:pt>
                <c:pt idx="65">
                  <c:v>1.257138987</c:v>
                </c:pt>
                <c:pt idx="66">
                  <c:v>1.250840366</c:v>
                </c:pt>
                <c:pt idx="67">
                  <c:v>1.2443048290000001</c:v>
                </c:pt>
                <c:pt idx="68">
                  <c:v>1.237559174</c:v>
                </c:pt>
                <c:pt idx="69">
                  <c:v>1.2306304729999999</c:v>
                </c:pt>
                <c:pt idx="70">
                  <c:v>1.2235458960000001</c:v>
                </c:pt>
                <c:pt idx="71">
                  <c:v>1.216332537</c:v>
                </c:pt>
                <c:pt idx="72">
                  <c:v>1.209017242</c:v>
                </c:pt>
                <c:pt idx="73">
                  <c:v>1.201626453999999</c:v>
                </c:pt>
                <c:pt idx="74">
                  <c:v>1.1941860550000001</c:v>
                </c:pt>
                <c:pt idx="75">
                  <c:v>1.1867212279999999</c:v>
                </c:pt>
                <c:pt idx="76">
                  <c:v>1.1792563220000001</c:v>
                </c:pt>
                <c:pt idx="77">
                  <c:v>1.1718147299999999</c:v>
                </c:pt>
                <c:pt idx="78">
                  <c:v>1.1644187859999999</c:v>
                </c:pt>
                <c:pt idx="79">
                  <c:v>1.157089663</c:v>
                </c:pt>
                <c:pt idx="80">
                  <c:v>1.1498472959999999</c:v>
                </c:pt>
                <c:pt idx="81">
                  <c:v>1.1427103059999999</c:v>
                </c:pt>
                <c:pt idx="82">
                  <c:v>1.1356959529999999</c:v>
                </c:pt>
                <c:pt idx="83">
                  <c:v>1.1288200859999999</c:v>
                </c:pt>
                <c:pt idx="84">
                  <c:v>1.122097114</c:v>
                </c:pt>
                <c:pt idx="85">
                  <c:v>1.115539995</c:v>
                </c:pt>
                <c:pt idx="86">
                  <c:v>1.109160224</c:v>
                </c:pt>
                <c:pt idx="87">
                  <c:v>1.1029678439999999</c:v>
                </c:pt>
                <c:pt idx="88">
                  <c:v>1.0969714639999999</c:v>
                </c:pt>
                <c:pt idx="89">
                  <c:v>1.0911782830000001</c:v>
                </c:pt>
                <c:pt idx="90">
                  <c:v>1.0855941330000001</c:v>
                </c:pt>
                <c:pt idx="91">
                  <c:v>1.080223521</c:v>
                </c:pt>
                <c:pt idx="92">
                  <c:v>1.0750696799999999</c:v>
                </c:pt>
                <c:pt idx="93">
                  <c:v>1.0701346350000001</c:v>
                </c:pt>
                <c:pt idx="94">
                  <c:v>1.065419262</c:v>
                </c:pt>
                <c:pt idx="95">
                  <c:v>1.060923364</c:v>
                </c:pt>
                <c:pt idx="96">
                  <c:v>1.0566457380000001</c:v>
                </c:pt>
                <c:pt idx="97">
                  <c:v>1.052584255</c:v>
                </c:pt>
                <c:pt idx="98">
                  <c:v>1.04873594</c:v>
                </c:pt>
                <c:pt idx="99">
                  <c:v>1.045097046</c:v>
                </c:pt>
                <c:pt idx="100">
                  <c:v>1.0416631380000001</c:v>
                </c:pt>
              </c:numCache>
            </c:numRef>
          </c:val>
        </c:ser>
        <c:ser>
          <c:idx val="69"/>
          <c:order val="69"/>
          <c:val>
            <c:numRef>
              <c:f>Sheet1!$A$70:$CW$70</c:f>
              <c:numCache>
                <c:formatCode>General</c:formatCode>
                <c:ptCount val="101"/>
                <c:pt idx="0">
                  <c:v>1.0404479820000001</c:v>
                </c:pt>
                <c:pt idx="1">
                  <c:v>1.0437817359999999</c:v>
                </c:pt>
                <c:pt idx="2">
                  <c:v>1.0473144969999999</c:v>
                </c:pt>
                <c:pt idx="3">
                  <c:v>1.0510505720000001</c:v>
                </c:pt>
                <c:pt idx="4">
                  <c:v>1.0549935960000001</c:v>
                </c:pt>
                <c:pt idx="5">
                  <c:v>1.05914646</c:v>
                </c:pt>
                <c:pt idx="6">
                  <c:v>1.06351123</c:v>
                </c:pt>
                <c:pt idx="7">
                  <c:v>1.0680890729999999</c:v>
                </c:pt>
                <c:pt idx="8">
                  <c:v>1.072880182</c:v>
                </c:pt>
                <c:pt idx="9">
                  <c:v>1.077883704</c:v>
                </c:pt>
                <c:pt idx="10">
                  <c:v>1.083097677</c:v>
                </c:pt>
                <c:pt idx="11">
                  <c:v>1.0885189580000001</c:v>
                </c:pt>
                <c:pt idx="12">
                  <c:v>1.094143173</c:v>
                </c:pt>
                <c:pt idx="13">
                  <c:v>1.0999646620000001</c:v>
                </c:pt>
                <c:pt idx="14">
                  <c:v>1.105976434</c:v>
                </c:pt>
                <c:pt idx="15">
                  <c:v>1.1121701310000001</c:v>
                </c:pt>
                <c:pt idx="16">
                  <c:v>1.1185360040000001</c:v>
                </c:pt>
                <c:pt idx="17">
                  <c:v>1.1250628920000001</c:v>
                </c:pt>
                <c:pt idx="18">
                  <c:v>1.1317382170000001</c:v>
                </c:pt>
                <c:pt idx="19">
                  <c:v>1.138547988</c:v>
                </c:pt>
                <c:pt idx="20">
                  <c:v>1.1454768179999999</c:v>
                </c:pt>
                <c:pt idx="21">
                  <c:v>1.152507953</c:v>
                </c:pt>
                <c:pt idx="22">
                  <c:v>1.159623313</c:v>
                </c:pt>
                <c:pt idx="23">
                  <c:v>1.1668035459999999</c:v>
                </c:pt>
                <c:pt idx="24">
                  <c:v>1.1740280940000001</c:v>
                </c:pt>
                <c:pt idx="25">
                  <c:v>1.1812752769999999</c:v>
                </c:pt>
                <c:pt idx="26">
                  <c:v>1.1885223840000001</c:v>
                </c:pt>
                <c:pt idx="27">
                  <c:v>1.1957457739999999</c:v>
                </c:pt>
                <c:pt idx="28">
                  <c:v>1.202921001</c:v>
                </c:pt>
                <c:pt idx="29">
                  <c:v>1.2100229360000001</c:v>
                </c:pt>
                <c:pt idx="30">
                  <c:v>1.21702591</c:v>
                </c:pt>
                <c:pt idx="31">
                  <c:v>1.223903856</c:v>
                </c:pt>
                <c:pt idx="32">
                  <c:v>1.2306304729999999</c:v>
                </c:pt>
                <c:pt idx="33">
                  <c:v>1.237179383</c:v>
                </c:pt>
                <c:pt idx="34">
                  <c:v>1.2435243030000001</c:v>
                </c:pt>
                <c:pt idx="35">
                  <c:v>1.249639218</c:v>
                </c:pt>
                <c:pt idx="36">
                  <c:v>1.255498553</c:v>
                </c:pt>
                <c:pt idx="37">
                  <c:v>1.2610773559999999</c:v>
                </c:pt>
                <c:pt idx="38">
                  <c:v>1.2663514680000001</c:v>
                </c:pt>
                <c:pt idx="39">
                  <c:v>1.2712977009999999</c:v>
                </c:pt>
                <c:pt idx="40">
                  <c:v>1.2758940030000001</c:v>
                </c:pt>
                <c:pt idx="41">
                  <c:v>1.280119625</c:v>
                </c:pt>
                <c:pt idx="42">
                  <c:v>1.2839552759999999</c:v>
                </c:pt>
                <c:pt idx="43">
                  <c:v>1.287383266</c:v>
                </c:pt>
                <c:pt idx="44">
                  <c:v>1.290387647</c:v>
                </c:pt>
                <c:pt idx="45">
                  <c:v>1.292954336</c:v>
                </c:pt>
                <c:pt idx="46">
                  <c:v>1.295071217999999</c:v>
                </c:pt>
                <c:pt idx="47">
                  <c:v>1.2967282529999991</c:v>
                </c:pt>
                <c:pt idx="48">
                  <c:v>1.2979175430000001</c:v>
                </c:pt>
                <c:pt idx="49">
                  <c:v>1.298633403</c:v>
                </c:pt>
                <c:pt idx="50">
                  <c:v>1.2988724060000001</c:v>
                </c:pt>
                <c:pt idx="51">
                  <c:v>1.298633403</c:v>
                </c:pt>
                <c:pt idx="52">
                  <c:v>1.2979175430000001</c:v>
                </c:pt>
                <c:pt idx="53">
                  <c:v>1.2967282529999991</c:v>
                </c:pt>
                <c:pt idx="54">
                  <c:v>1.295071217999999</c:v>
                </c:pt>
                <c:pt idx="55">
                  <c:v>1.292954336</c:v>
                </c:pt>
                <c:pt idx="56">
                  <c:v>1.290387647</c:v>
                </c:pt>
                <c:pt idx="57">
                  <c:v>1.287383266</c:v>
                </c:pt>
                <c:pt idx="58">
                  <c:v>1.2839552759999999</c:v>
                </c:pt>
                <c:pt idx="59">
                  <c:v>1.280119625</c:v>
                </c:pt>
                <c:pt idx="60">
                  <c:v>1.2758940030000001</c:v>
                </c:pt>
                <c:pt idx="61">
                  <c:v>1.2712977009999999</c:v>
                </c:pt>
                <c:pt idx="62">
                  <c:v>1.2663514680000001</c:v>
                </c:pt>
                <c:pt idx="63">
                  <c:v>1.2610773559999999</c:v>
                </c:pt>
                <c:pt idx="64">
                  <c:v>1.255498553</c:v>
                </c:pt>
                <c:pt idx="65">
                  <c:v>1.249639218</c:v>
                </c:pt>
                <c:pt idx="66">
                  <c:v>1.2435243030000001</c:v>
                </c:pt>
                <c:pt idx="67">
                  <c:v>1.237179383</c:v>
                </c:pt>
                <c:pt idx="68">
                  <c:v>1.2306304729999999</c:v>
                </c:pt>
                <c:pt idx="69">
                  <c:v>1.223903856</c:v>
                </c:pt>
                <c:pt idx="70">
                  <c:v>1.21702591</c:v>
                </c:pt>
                <c:pt idx="71">
                  <c:v>1.2100229360000001</c:v>
                </c:pt>
                <c:pt idx="72">
                  <c:v>1.202921001</c:v>
                </c:pt>
                <c:pt idx="73">
                  <c:v>1.1957457739999999</c:v>
                </c:pt>
                <c:pt idx="74">
                  <c:v>1.1885223840000001</c:v>
                </c:pt>
                <c:pt idx="75">
                  <c:v>1.1812752769999999</c:v>
                </c:pt>
                <c:pt idx="76">
                  <c:v>1.1740280940000001</c:v>
                </c:pt>
                <c:pt idx="77">
                  <c:v>1.1668035459999999</c:v>
                </c:pt>
                <c:pt idx="78">
                  <c:v>1.159623313</c:v>
                </c:pt>
                <c:pt idx="79">
                  <c:v>1.152507953</c:v>
                </c:pt>
                <c:pt idx="80">
                  <c:v>1.1454768179999999</c:v>
                </c:pt>
                <c:pt idx="81">
                  <c:v>1.138547988</c:v>
                </c:pt>
                <c:pt idx="82">
                  <c:v>1.1317382170000001</c:v>
                </c:pt>
                <c:pt idx="83">
                  <c:v>1.1250628920000001</c:v>
                </c:pt>
                <c:pt idx="84">
                  <c:v>1.1185360040000001</c:v>
                </c:pt>
                <c:pt idx="85">
                  <c:v>1.1121701310000001</c:v>
                </c:pt>
                <c:pt idx="86">
                  <c:v>1.105976434</c:v>
                </c:pt>
                <c:pt idx="87">
                  <c:v>1.0999646620000001</c:v>
                </c:pt>
                <c:pt idx="88">
                  <c:v>1.094143173</c:v>
                </c:pt>
                <c:pt idx="89">
                  <c:v>1.0885189580000001</c:v>
                </c:pt>
                <c:pt idx="90">
                  <c:v>1.083097677</c:v>
                </c:pt>
                <c:pt idx="91">
                  <c:v>1.077883704</c:v>
                </c:pt>
                <c:pt idx="92">
                  <c:v>1.072880182</c:v>
                </c:pt>
                <c:pt idx="93">
                  <c:v>1.0680890729999999</c:v>
                </c:pt>
                <c:pt idx="94">
                  <c:v>1.06351123</c:v>
                </c:pt>
                <c:pt idx="95">
                  <c:v>1.05914646</c:v>
                </c:pt>
                <c:pt idx="96">
                  <c:v>1.0549935960000001</c:v>
                </c:pt>
                <c:pt idx="97">
                  <c:v>1.0510505720000001</c:v>
                </c:pt>
                <c:pt idx="98">
                  <c:v>1.0473144969999999</c:v>
                </c:pt>
                <c:pt idx="99">
                  <c:v>1.0437817359999999</c:v>
                </c:pt>
                <c:pt idx="100">
                  <c:v>1.0404479820000001</c:v>
                </c:pt>
              </c:numCache>
            </c:numRef>
          </c:val>
        </c:ser>
        <c:ser>
          <c:idx val="70"/>
          <c:order val="70"/>
          <c:val>
            <c:numRef>
              <c:f>Sheet1!$A$71:$CW$71</c:f>
              <c:numCache>
                <c:formatCode>General</c:formatCode>
                <c:ptCount val="101"/>
                <c:pt idx="0">
                  <c:v>1.0392054879999999</c:v>
                </c:pt>
                <c:pt idx="1">
                  <c:v>1.042436835</c:v>
                </c:pt>
                <c:pt idx="2">
                  <c:v>1.045861076</c:v>
                </c:pt>
                <c:pt idx="3">
                  <c:v>1.0494823849999999</c:v>
                </c:pt>
                <c:pt idx="4">
                  <c:v>1.053304285999999</c:v>
                </c:pt>
                <c:pt idx="5">
                  <c:v>1.0573295810000001</c:v>
                </c:pt>
                <c:pt idx="6">
                  <c:v>1.061560273</c:v>
                </c:pt>
                <c:pt idx="7">
                  <c:v>1.0659974919999999</c:v>
                </c:pt>
                <c:pt idx="8">
                  <c:v>1.0706414259999999</c:v>
                </c:pt>
                <c:pt idx="9">
                  <c:v>1.075491248999999</c:v>
                </c:pt>
                <c:pt idx="10">
                  <c:v>1.0805450569999999</c:v>
                </c:pt>
                <c:pt idx="11">
                  <c:v>1.085799806</c:v>
                </c:pt>
                <c:pt idx="12">
                  <c:v>1.091251255</c:v>
                </c:pt>
                <c:pt idx="13">
                  <c:v>1.0968939170000001</c:v>
                </c:pt>
                <c:pt idx="14">
                  <c:v>1.102721018</c:v>
                </c:pt>
                <c:pt idx="15">
                  <c:v>1.1087244549999999</c:v>
                </c:pt>
                <c:pt idx="16">
                  <c:v>1.1148947789999999</c:v>
                </c:pt>
                <c:pt idx="17">
                  <c:v>1.121221172</c:v>
                </c:pt>
                <c:pt idx="18">
                  <c:v>1.1276914419999999</c:v>
                </c:pt>
                <c:pt idx="19">
                  <c:v>1.134292028</c:v>
                </c:pt>
                <c:pt idx="20">
                  <c:v>1.1410080170000001</c:v>
                </c:pt>
                <c:pt idx="21">
                  <c:v>1.1478231679999999</c:v>
                </c:pt>
                <c:pt idx="22">
                  <c:v>1.1547199560000001</c:v>
                </c:pt>
                <c:pt idx="23">
                  <c:v>1.161679624</c:v>
                </c:pt>
                <c:pt idx="24">
                  <c:v>1.1686822459999999</c:v>
                </c:pt>
                <c:pt idx="25">
                  <c:v>1.175706809</c:v>
                </c:pt>
                <c:pt idx="26">
                  <c:v>1.182731296</c:v>
                </c:pt>
                <c:pt idx="27">
                  <c:v>1.1897327959999999</c:v>
                </c:pt>
                <c:pt idx="28">
                  <c:v>1.1966876120000001</c:v>
                </c:pt>
                <c:pt idx="29">
                  <c:v>1.2035713880000001</c:v>
                </c:pt>
                <c:pt idx="30">
                  <c:v>1.210359242</c:v>
                </c:pt>
                <c:pt idx="31">
                  <c:v>1.21702591</c:v>
                </c:pt>
                <c:pt idx="32">
                  <c:v>1.2235458960000001</c:v>
                </c:pt>
                <c:pt idx="33">
                  <c:v>1.229893635</c:v>
                </c:pt>
                <c:pt idx="34">
                  <c:v>1.23604365</c:v>
                </c:pt>
                <c:pt idx="35">
                  <c:v>1.2419707250000001</c:v>
                </c:pt>
                <c:pt idx="36">
                  <c:v>1.247650071</c:v>
                </c:pt>
                <c:pt idx="37">
                  <c:v>1.253057503</c:v>
                </c:pt>
                <c:pt idx="38">
                  <c:v>1.258169603</c:v>
                </c:pt>
                <c:pt idx="39">
                  <c:v>1.262963896</c:v>
                </c:pt>
                <c:pt idx="40">
                  <c:v>1.2674190080000001</c:v>
                </c:pt>
                <c:pt idx="41">
                  <c:v>1.271514826</c:v>
                </c:pt>
                <c:pt idx="42">
                  <c:v>1.2752326519999999</c:v>
                </c:pt>
                <c:pt idx="43">
                  <c:v>1.27855534</c:v>
                </c:pt>
                <c:pt idx="44">
                  <c:v>1.2814674319999999</c:v>
                </c:pt>
                <c:pt idx="45">
                  <c:v>1.2839552759999999</c:v>
                </c:pt>
                <c:pt idx="46">
                  <c:v>1.2860071310000001</c:v>
                </c:pt>
                <c:pt idx="47">
                  <c:v>1.287613264</c:v>
                </c:pt>
                <c:pt idx="48">
                  <c:v>1.288766021</c:v>
                </c:pt>
                <c:pt idx="49">
                  <c:v>1.289459892</c:v>
                </c:pt>
                <c:pt idx="50">
                  <c:v>1.289691552999999</c:v>
                </c:pt>
                <c:pt idx="51">
                  <c:v>1.289459892</c:v>
                </c:pt>
                <c:pt idx="52">
                  <c:v>1.288766021</c:v>
                </c:pt>
                <c:pt idx="53">
                  <c:v>1.287613264</c:v>
                </c:pt>
                <c:pt idx="54">
                  <c:v>1.2860071310000001</c:v>
                </c:pt>
                <c:pt idx="55">
                  <c:v>1.2839552759999999</c:v>
                </c:pt>
                <c:pt idx="56">
                  <c:v>1.2814674319999999</c:v>
                </c:pt>
                <c:pt idx="57">
                  <c:v>1.27855534</c:v>
                </c:pt>
                <c:pt idx="58">
                  <c:v>1.2752326519999999</c:v>
                </c:pt>
                <c:pt idx="59">
                  <c:v>1.271514826</c:v>
                </c:pt>
                <c:pt idx="60">
                  <c:v>1.2674190080000001</c:v>
                </c:pt>
                <c:pt idx="61">
                  <c:v>1.262963896</c:v>
                </c:pt>
                <c:pt idx="62">
                  <c:v>1.258169603</c:v>
                </c:pt>
                <c:pt idx="63">
                  <c:v>1.253057503</c:v>
                </c:pt>
                <c:pt idx="64">
                  <c:v>1.247650071</c:v>
                </c:pt>
                <c:pt idx="65">
                  <c:v>1.2419707250000001</c:v>
                </c:pt>
                <c:pt idx="66">
                  <c:v>1.23604365</c:v>
                </c:pt>
                <c:pt idx="67">
                  <c:v>1.229893635</c:v>
                </c:pt>
                <c:pt idx="68">
                  <c:v>1.2235458960000001</c:v>
                </c:pt>
                <c:pt idx="69">
                  <c:v>1.21702591</c:v>
                </c:pt>
                <c:pt idx="70">
                  <c:v>1.210359242</c:v>
                </c:pt>
                <c:pt idx="71">
                  <c:v>1.2035713880000001</c:v>
                </c:pt>
                <c:pt idx="72">
                  <c:v>1.1966876120000001</c:v>
                </c:pt>
                <c:pt idx="73">
                  <c:v>1.1897327959999999</c:v>
                </c:pt>
                <c:pt idx="74">
                  <c:v>1.182731296</c:v>
                </c:pt>
                <c:pt idx="75">
                  <c:v>1.175706809</c:v>
                </c:pt>
                <c:pt idx="76">
                  <c:v>1.1686822459999999</c:v>
                </c:pt>
                <c:pt idx="77">
                  <c:v>1.161679624</c:v>
                </c:pt>
                <c:pt idx="78">
                  <c:v>1.1547199560000001</c:v>
                </c:pt>
                <c:pt idx="79">
                  <c:v>1.1478231679999999</c:v>
                </c:pt>
                <c:pt idx="80">
                  <c:v>1.1410080170000001</c:v>
                </c:pt>
                <c:pt idx="81">
                  <c:v>1.134292028</c:v>
                </c:pt>
                <c:pt idx="82">
                  <c:v>1.1276914419999999</c:v>
                </c:pt>
                <c:pt idx="83">
                  <c:v>1.121221172</c:v>
                </c:pt>
                <c:pt idx="84">
                  <c:v>1.1148947789999999</c:v>
                </c:pt>
                <c:pt idx="85">
                  <c:v>1.1087244549999999</c:v>
                </c:pt>
                <c:pt idx="86">
                  <c:v>1.102721018</c:v>
                </c:pt>
                <c:pt idx="87">
                  <c:v>1.0968939170000001</c:v>
                </c:pt>
                <c:pt idx="88">
                  <c:v>1.091251255</c:v>
                </c:pt>
                <c:pt idx="89">
                  <c:v>1.085799806</c:v>
                </c:pt>
                <c:pt idx="90">
                  <c:v>1.0805450569999999</c:v>
                </c:pt>
                <c:pt idx="91">
                  <c:v>1.075491248999999</c:v>
                </c:pt>
                <c:pt idx="92">
                  <c:v>1.0706414259999999</c:v>
                </c:pt>
                <c:pt idx="93">
                  <c:v>1.0659974919999999</c:v>
                </c:pt>
                <c:pt idx="94">
                  <c:v>1.061560273</c:v>
                </c:pt>
                <c:pt idx="95">
                  <c:v>1.0573295810000001</c:v>
                </c:pt>
                <c:pt idx="96">
                  <c:v>1.053304285999999</c:v>
                </c:pt>
                <c:pt idx="97">
                  <c:v>1.0494823849999999</c:v>
                </c:pt>
                <c:pt idx="98">
                  <c:v>1.045861076</c:v>
                </c:pt>
                <c:pt idx="99">
                  <c:v>1.042436835</c:v>
                </c:pt>
                <c:pt idx="100">
                  <c:v>1.0392054879999999</c:v>
                </c:pt>
              </c:numCache>
            </c:numRef>
          </c:val>
        </c:ser>
        <c:ser>
          <c:idx val="71"/>
          <c:order val="71"/>
          <c:val>
            <c:numRef>
              <c:f>Sheet1!$A$72:$CW$72</c:f>
              <c:numCache>
                <c:formatCode>General</c:formatCode>
                <c:ptCount val="101"/>
                <c:pt idx="0">
                  <c:v>1.037940409</c:v>
                </c:pt>
                <c:pt idx="1">
                  <c:v>1.0410674870000001</c:v>
                </c:pt>
                <c:pt idx="2">
                  <c:v>1.0443812349999999</c:v>
                </c:pt>
                <c:pt idx="3">
                  <c:v>1.0478856919999999</c:v>
                </c:pt>
                <c:pt idx="4">
                  <c:v>1.051584268</c:v>
                </c:pt>
                <c:pt idx="5">
                  <c:v>1.055479675</c:v>
                </c:pt>
                <c:pt idx="6">
                  <c:v>1.059573852</c:v>
                </c:pt>
                <c:pt idx="7">
                  <c:v>1.0638678909999999</c:v>
                </c:pt>
                <c:pt idx="8">
                  <c:v>1.068361975</c:v>
                </c:pt>
                <c:pt idx="9">
                  <c:v>1.0730553039999999</c:v>
                </c:pt>
                <c:pt idx="10">
                  <c:v>1.0779460359999999</c:v>
                </c:pt>
                <c:pt idx="11">
                  <c:v>1.083031225</c:v>
                </c:pt>
                <c:pt idx="12">
                  <c:v>1.088306767</c:v>
                </c:pt>
                <c:pt idx="13">
                  <c:v>1.0937673530000001</c:v>
                </c:pt>
                <c:pt idx="14">
                  <c:v>1.099406425</c:v>
                </c:pt>
                <c:pt idx="15">
                  <c:v>1.1052161439999999</c:v>
                </c:pt>
                <c:pt idx="16">
                  <c:v>1.1111873640000001</c:v>
                </c:pt>
                <c:pt idx="17">
                  <c:v>1.1173096179999991</c:v>
                </c:pt>
                <c:pt idx="18">
                  <c:v>1.123571106</c:v>
                </c:pt>
                <c:pt idx="19">
                  <c:v>1.129958705</c:v>
                </c:pt>
                <c:pt idx="20">
                  <c:v>1.136457982</c:v>
                </c:pt>
                <c:pt idx="21">
                  <c:v>1.143053222</c:v>
                </c:pt>
                <c:pt idx="22">
                  <c:v>1.1497274660000001</c:v>
                </c:pt>
                <c:pt idx="23">
                  <c:v>1.15646256</c:v>
                </c:pt>
                <c:pt idx="24">
                  <c:v>1.1632392220000001</c:v>
                </c:pt>
                <c:pt idx="25">
                  <c:v>1.1700371169999999</c:v>
                </c:pt>
                <c:pt idx="26">
                  <c:v>1.1768349380000001</c:v>
                </c:pt>
                <c:pt idx="27">
                  <c:v>1.183610515</c:v>
                </c:pt>
                <c:pt idx="28">
                  <c:v>1.190340913</c:v>
                </c:pt>
                <c:pt idx="29">
                  <c:v>1.1970025639999999</c:v>
                </c:pt>
                <c:pt idx="30">
                  <c:v>1.2035713880000001</c:v>
                </c:pt>
                <c:pt idx="31">
                  <c:v>1.2100229360000001</c:v>
                </c:pt>
                <c:pt idx="32">
                  <c:v>1.216332537</c:v>
                </c:pt>
                <c:pt idx="33">
                  <c:v>1.2224754470000001</c:v>
                </c:pt>
                <c:pt idx="34">
                  <c:v>1.228427014</c:v>
                </c:pt>
                <c:pt idx="35">
                  <c:v>1.2341628339999999</c:v>
                </c:pt>
                <c:pt idx="36">
                  <c:v>1.2396589200000001</c:v>
                </c:pt>
                <c:pt idx="37">
                  <c:v>1.244891865</c:v>
                </c:pt>
                <c:pt idx="38">
                  <c:v>1.249839009</c:v>
                </c:pt>
                <c:pt idx="39">
                  <c:v>1.2544786000000001</c:v>
                </c:pt>
                <c:pt idx="40">
                  <c:v>1.258789954</c:v>
                </c:pt>
                <c:pt idx="41">
                  <c:v>1.262753609</c:v>
                </c:pt>
                <c:pt idx="42">
                  <c:v>1.2663514680000001</c:v>
                </c:pt>
                <c:pt idx="43">
                  <c:v>1.26956694</c:v>
                </c:pt>
                <c:pt idx="44">
                  <c:v>1.2723850649999999</c:v>
                </c:pt>
                <c:pt idx="45">
                  <c:v>1.274792631</c:v>
                </c:pt>
                <c:pt idx="46">
                  <c:v>1.2767782780000001</c:v>
                </c:pt>
                <c:pt idx="47">
                  <c:v>1.278332585</c:v>
                </c:pt>
                <c:pt idx="48">
                  <c:v>1.2794481440000001</c:v>
                </c:pt>
                <c:pt idx="49">
                  <c:v>1.280119625</c:v>
                </c:pt>
                <c:pt idx="50">
                  <c:v>1.2803438110000001</c:v>
                </c:pt>
                <c:pt idx="51">
                  <c:v>1.280119625</c:v>
                </c:pt>
                <c:pt idx="52">
                  <c:v>1.2794481440000001</c:v>
                </c:pt>
                <c:pt idx="53">
                  <c:v>1.278332585</c:v>
                </c:pt>
                <c:pt idx="54">
                  <c:v>1.2767782780000001</c:v>
                </c:pt>
                <c:pt idx="55">
                  <c:v>1.274792631</c:v>
                </c:pt>
                <c:pt idx="56">
                  <c:v>1.2723850649999999</c:v>
                </c:pt>
                <c:pt idx="57">
                  <c:v>1.26956694</c:v>
                </c:pt>
                <c:pt idx="58">
                  <c:v>1.2663514680000001</c:v>
                </c:pt>
                <c:pt idx="59">
                  <c:v>1.262753609</c:v>
                </c:pt>
                <c:pt idx="60">
                  <c:v>1.258789954</c:v>
                </c:pt>
                <c:pt idx="61">
                  <c:v>1.2544786000000001</c:v>
                </c:pt>
                <c:pt idx="62">
                  <c:v>1.249839009</c:v>
                </c:pt>
                <c:pt idx="63">
                  <c:v>1.244891865</c:v>
                </c:pt>
                <c:pt idx="64">
                  <c:v>1.2396589200000001</c:v>
                </c:pt>
                <c:pt idx="65">
                  <c:v>1.2341628339999999</c:v>
                </c:pt>
                <c:pt idx="66">
                  <c:v>1.228427014</c:v>
                </c:pt>
                <c:pt idx="67">
                  <c:v>1.2224754470000001</c:v>
                </c:pt>
                <c:pt idx="68">
                  <c:v>1.216332537</c:v>
                </c:pt>
                <c:pt idx="69">
                  <c:v>1.2100229360000001</c:v>
                </c:pt>
                <c:pt idx="70">
                  <c:v>1.2035713880000001</c:v>
                </c:pt>
                <c:pt idx="71">
                  <c:v>1.1970025639999999</c:v>
                </c:pt>
                <c:pt idx="72">
                  <c:v>1.190340913</c:v>
                </c:pt>
                <c:pt idx="73">
                  <c:v>1.183610515</c:v>
                </c:pt>
                <c:pt idx="74">
                  <c:v>1.1768349380000001</c:v>
                </c:pt>
                <c:pt idx="75">
                  <c:v>1.1700371169999999</c:v>
                </c:pt>
                <c:pt idx="76">
                  <c:v>1.1632392220000001</c:v>
                </c:pt>
                <c:pt idx="77">
                  <c:v>1.15646256</c:v>
                </c:pt>
                <c:pt idx="78">
                  <c:v>1.1497274660000001</c:v>
                </c:pt>
                <c:pt idx="79">
                  <c:v>1.143053222</c:v>
                </c:pt>
                <c:pt idx="80">
                  <c:v>1.136457982</c:v>
                </c:pt>
                <c:pt idx="81">
                  <c:v>1.129958705</c:v>
                </c:pt>
                <c:pt idx="82">
                  <c:v>1.123571106</c:v>
                </c:pt>
                <c:pt idx="83">
                  <c:v>1.1173096179999991</c:v>
                </c:pt>
                <c:pt idx="84">
                  <c:v>1.1111873640000001</c:v>
                </c:pt>
                <c:pt idx="85">
                  <c:v>1.1052161439999999</c:v>
                </c:pt>
                <c:pt idx="86">
                  <c:v>1.099406425</c:v>
                </c:pt>
                <c:pt idx="87">
                  <c:v>1.0937673530000001</c:v>
                </c:pt>
                <c:pt idx="88">
                  <c:v>1.088306767</c:v>
                </c:pt>
                <c:pt idx="89">
                  <c:v>1.083031225</c:v>
                </c:pt>
                <c:pt idx="90">
                  <c:v>1.0779460359999999</c:v>
                </c:pt>
                <c:pt idx="91">
                  <c:v>1.0730553039999999</c:v>
                </c:pt>
                <c:pt idx="92">
                  <c:v>1.068361975</c:v>
                </c:pt>
                <c:pt idx="93">
                  <c:v>1.0638678909999999</c:v>
                </c:pt>
                <c:pt idx="94">
                  <c:v>1.059573852</c:v>
                </c:pt>
                <c:pt idx="95">
                  <c:v>1.055479675</c:v>
                </c:pt>
                <c:pt idx="96">
                  <c:v>1.051584268</c:v>
                </c:pt>
                <c:pt idx="97">
                  <c:v>1.0478856919999999</c:v>
                </c:pt>
                <c:pt idx="98">
                  <c:v>1.0443812349999999</c:v>
                </c:pt>
                <c:pt idx="99">
                  <c:v>1.0410674870000001</c:v>
                </c:pt>
                <c:pt idx="100">
                  <c:v>1.037940409</c:v>
                </c:pt>
              </c:numCache>
            </c:numRef>
          </c:val>
        </c:ser>
        <c:ser>
          <c:idx val="72"/>
          <c:order val="72"/>
          <c:val>
            <c:numRef>
              <c:f>Sheet1!$A$73:$CW$73</c:f>
              <c:numCache>
                <c:formatCode>General</c:formatCode>
                <c:ptCount val="101"/>
                <c:pt idx="0">
                  <c:v>1.036657452</c:v>
                </c:pt>
                <c:pt idx="1">
                  <c:v>1.039678788</c:v>
                </c:pt>
                <c:pt idx="2">
                  <c:v>1.0428804819999999</c:v>
                </c:pt>
                <c:pt idx="3">
                  <c:v>1.0462664349999999</c:v>
                </c:pt>
                <c:pt idx="4">
                  <c:v>1.0498399439999999</c:v>
                </c:pt>
                <c:pt idx="5">
                  <c:v>1.0536036280000001</c:v>
                </c:pt>
                <c:pt idx="6">
                  <c:v>1.0575593590000001</c:v>
                </c:pt>
                <c:pt idx="7">
                  <c:v>1.061708195</c:v>
                </c:pt>
                <c:pt idx="8">
                  <c:v>1.0660503109999999</c:v>
                </c:pt>
                <c:pt idx="9">
                  <c:v>1.0705849359999999</c:v>
                </c:pt>
                <c:pt idx="10">
                  <c:v>1.0753102880000001</c:v>
                </c:pt>
                <c:pt idx="11">
                  <c:v>1.080223521</c:v>
                </c:pt>
                <c:pt idx="12">
                  <c:v>1.08532067</c:v>
                </c:pt>
                <c:pt idx="13">
                  <c:v>1.0905966060000001</c:v>
                </c:pt>
                <c:pt idx="14">
                  <c:v>1.0960449919999999</c:v>
                </c:pt>
                <c:pt idx="15">
                  <c:v>1.101658255</c:v>
                </c:pt>
                <c:pt idx="16">
                  <c:v>1.1074275579999999</c:v>
                </c:pt>
                <c:pt idx="17">
                  <c:v>1.113342788</c:v>
                </c:pt>
                <c:pt idx="18">
                  <c:v>1.119392543</c:v>
                </c:pt>
                <c:pt idx="19">
                  <c:v>1.125564145</c:v>
                </c:pt>
                <c:pt idx="20">
                  <c:v>1.1318436489999999</c:v>
                </c:pt>
                <c:pt idx="21">
                  <c:v>1.1382158710000001</c:v>
                </c:pt>
                <c:pt idx="22">
                  <c:v>1.1446644239999999</c:v>
                </c:pt>
                <c:pt idx="23">
                  <c:v>1.151171771</c:v>
                </c:pt>
                <c:pt idx="24">
                  <c:v>1.15771928</c:v>
                </c:pt>
                <c:pt idx="25">
                  <c:v>1.1642873039999999</c:v>
                </c:pt>
                <c:pt idx="26">
                  <c:v>1.1708552569999999</c:v>
                </c:pt>
                <c:pt idx="27">
                  <c:v>1.177401717</c:v>
                </c:pt>
                <c:pt idx="28">
                  <c:v>1.1839045269999999</c:v>
                </c:pt>
                <c:pt idx="29">
                  <c:v>1.190340913</c:v>
                </c:pt>
                <c:pt idx="30">
                  <c:v>1.1966876120000001</c:v>
                </c:pt>
                <c:pt idx="31">
                  <c:v>1.202921001</c:v>
                </c:pt>
                <c:pt idx="32">
                  <c:v>1.209017242</c:v>
                </c:pt>
                <c:pt idx="33">
                  <c:v>1.2149524300000001</c:v>
                </c:pt>
                <c:pt idx="34">
                  <c:v>1.220702744</c:v>
                </c:pt>
                <c:pt idx="35">
                  <c:v>1.2262446069999999</c:v>
                </c:pt>
                <c:pt idx="36">
                  <c:v>1.231554842</c:v>
                </c:pt>
                <c:pt idx="37">
                  <c:v>1.236610835</c:v>
                </c:pt>
                <c:pt idx="38">
                  <c:v>1.2413906910000001</c:v>
                </c:pt>
                <c:pt idx="39">
                  <c:v>1.245873394</c:v>
                </c:pt>
                <c:pt idx="40">
                  <c:v>1.2500389599999999</c:v>
                </c:pt>
                <c:pt idx="41">
                  <c:v>1.2538685839999999</c:v>
                </c:pt>
                <c:pt idx="42">
                  <c:v>1.257344781</c:v>
                </c:pt>
                <c:pt idx="43">
                  <c:v>1.260451521</c:v>
                </c:pt>
                <c:pt idx="44">
                  <c:v>1.263174351</c:v>
                </c:pt>
                <c:pt idx="45">
                  <c:v>1.265500506</c:v>
                </c:pt>
                <c:pt idx="46">
                  <c:v>1.2674190080000001</c:v>
                </c:pt>
                <c:pt idx="47">
                  <c:v>1.2689207549999999</c:v>
                </c:pt>
                <c:pt idx="48">
                  <c:v>1.2699985920000001</c:v>
                </c:pt>
                <c:pt idx="49">
                  <c:v>1.270647367</c:v>
                </c:pt>
                <c:pt idx="50">
                  <c:v>1.2708639719999999</c:v>
                </c:pt>
                <c:pt idx="51">
                  <c:v>1.270647367</c:v>
                </c:pt>
                <c:pt idx="52">
                  <c:v>1.2699985920000001</c:v>
                </c:pt>
                <c:pt idx="53">
                  <c:v>1.2689207549999999</c:v>
                </c:pt>
                <c:pt idx="54">
                  <c:v>1.2674190080000001</c:v>
                </c:pt>
                <c:pt idx="55">
                  <c:v>1.265500506</c:v>
                </c:pt>
                <c:pt idx="56">
                  <c:v>1.263174351</c:v>
                </c:pt>
                <c:pt idx="57">
                  <c:v>1.260451521</c:v>
                </c:pt>
                <c:pt idx="58">
                  <c:v>1.257344781</c:v>
                </c:pt>
                <c:pt idx="59">
                  <c:v>1.2538685839999999</c:v>
                </c:pt>
                <c:pt idx="60">
                  <c:v>1.2500389599999999</c:v>
                </c:pt>
                <c:pt idx="61">
                  <c:v>1.245873394</c:v>
                </c:pt>
                <c:pt idx="62">
                  <c:v>1.2413906910000001</c:v>
                </c:pt>
                <c:pt idx="63">
                  <c:v>1.236610835</c:v>
                </c:pt>
                <c:pt idx="64">
                  <c:v>1.231554842</c:v>
                </c:pt>
                <c:pt idx="65">
                  <c:v>1.2262446069999999</c:v>
                </c:pt>
                <c:pt idx="66">
                  <c:v>1.220702744</c:v>
                </c:pt>
                <c:pt idx="67">
                  <c:v>1.2149524300000001</c:v>
                </c:pt>
                <c:pt idx="68">
                  <c:v>1.209017242</c:v>
                </c:pt>
                <c:pt idx="69">
                  <c:v>1.202921001</c:v>
                </c:pt>
                <c:pt idx="70">
                  <c:v>1.1966876120000001</c:v>
                </c:pt>
                <c:pt idx="71">
                  <c:v>1.190340913</c:v>
                </c:pt>
                <c:pt idx="72">
                  <c:v>1.1839045269999999</c:v>
                </c:pt>
                <c:pt idx="73">
                  <c:v>1.177401717</c:v>
                </c:pt>
                <c:pt idx="74">
                  <c:v>1.1708552569999999</c:v>
                </c:pt>
                <c:pt idx="75">
                  <c:v>1.1642873039999999</c:v>
                </c:pt>
                <c:pt idx="76">
                  <c:v>1.15771928</c:v>
                </c:pt>
                <c:pt idx="77">
                  <c:v>1.151171771</c:v>
                </c:pt>
                <c:pt idx="78">
                  <c:v>1.1446644239999999</c:v>
                </c:pt>
                <c:pt idx="79">
                  <c:v>1.1382158710000001</c:v>
                </c:pt>
                <c:pt idx="80">
                  <c:v>1.1318436489999999</c:v>
                </c:pt>
                <c:pt idx="81">
                  <c:v>1.125564145</c:v>
                </c:pt>
                <c:pt idx="82">
                  <c:v>1.119392543</c:v>
                </c:pt>
                <c:pt idx="83">
                  <c:v>1.113342788</c:v>
                </c:pt>
                <c:pt idx="84">
                  <c:v>1.1074275579999999</c:v>
                </c:pt>
                <c:pt idx="85">
                  <c:v>1.101658255</c:v>
                </c:pt>
                <c:pt idx="86">
                  <c:v>1.0960449919999999</c:v>
                </c:pt>
                <c:pt idx="87">
                  <c:v>1.0905966060000001</c:v>
                </c:pt>
                <c:pt idx="88">
                  <c:v>1.08532067</c:v>
                </c:pt>
                <c:pt idx="89">
                  <c:v>1.080223521</c:v>
                </c:pt>
                <c:pt idx="90">
                  <c:v>1.0753102880000001</c:v>
                </c:pt>
                <c:pt idx="91">
                  <c:v>1.0705849359999999</c:v>
                </c:pt>
                <c:pt idx="92">
                  <c:v>1.0660503109999999</c:v>
                </c:pt>
                <c:pt idx="93">
                  <c:v>1.061708195</c:v>
                </c:pt>
                <c:pt idx="94">
                  <c:v>1.0575593590000001</c:v>
                </c:pt>
                <c:pt idx="95">
                  <c:v>1.0536036280000001</c:v>
                </c:pt>
                <c:pt idx="96">
                  <c:v>1.0498399439999999</c:v>
                </c:pt>
                <c:pt idx="97">
                  <c:v>1.0462664349999999</c:v>
                </c:pt>
                <c:pt idx="98">
                  <c:v>1.0428804819999999</c:v>
                </c:pt>
                <c:pt idx="99">
                  <c:v>1.039678788</c:v>
                </c:pt>
                <c:pt idx="100">
                  <c:v>1.036657452</c:v>
                </c:pt>
              </c:numCache>
            </c:numRef>
          </c:val>
        </c:ser>
        <c:ser>
          <c:idx val="73"/>
          <c:order val="73"/>
          <c:val>
            <c:numRef>
              <c:f>Sheet1!$A$74:$CW$74</c:f>
              <c:numCache>
                <c:formatCode>General</c:formatCode>
                <c:ptCount val="101"/>
                <c:pt idx="0">
                  <c:v>1.0353612560000001</c:v>
                </c:pt>
                <c:pt idx="1">
                  <c:v>1.0382757579999999</c:v>
                </c:pt>
                <c:pt idx="2">
                  <c:v>1.0413642400000001</c:v>
                </c:pt>
                <c:pt idx="3">
                  <c:v>1.044630467</c:v>
                </c:pt>
                <c:pt idx="4">
                  <c:v>1.048077618</c:v>
                </c:pt>
                <c:pt idx="5">
                  <c:v>1.051708219</c:v>
                </c:pt>
                <c:pt idx="6">
                  <c:v>1.0555240770000001</c:v>
                </c:pt>
                <c:pt idx="7">
                  <c:v>1.059526212</c:v>
                </c:pt>
                <c:pt idx="8">
                  <c:v>1.0637147920000001</c:v>
                </c:pt>
                <c:pt idx="9">
                  <c:v>1.0680890729999999</c:v>
                </c:pt>
                <c:pt idx="10">
                  <c:v>1.0726473379999999</c:v>
                </c:pt>
                <c:pt idx="11">
                  <c:v>1.07738684</c:v>
                </c:pt>
                <c:pt idx="12">
                  <c:v>1.082303756</c:v>
                </c:pt>
                <c:pt idx="13">
                  <c:v>1.087393136</c:v>
                </c:pt>
                <c:pt idx="14">
                  <c:v>1.092648869</c:v>
                </c:pt>
                <c:pt idx="15">
                  <c:v>1.098063649</c:v>
                </c:pt>
                <c:pt idx="16">
                  <c:v>1.103628952</c:v>
                </c:pt>
                <c:pt idx="17">
                  <c:v>1.1093350200000001</c:v>
                </c:pt>
                <c:pt idx="18">
                  <c:v>1.1151708579999999</c:v>
                </c:pt>
                <c:pt idx="19">
                  <c:v>1.1211242340000001</c:v>
                </c:pt>
                <c:pt idx="20">
                  <c:v>1.1271816969999999</c:v>
                </c:pt>
                <c:pt idx="21">
                  <c:v>1.1333285980000001</c:v>
                </c:pt>
                <c:pt idx="22">
                  <c:v>1.139549133</c:v>
                </c:pt>
                <c:pt idx="23">
                  <c:v>1.145826381</c:v>
                </c:pt>
                <c:pt idx="24">
                  <c:v>1.152142373</c:v>
                </c:pt>
                <c:pt idx="25">
                  <c:v>1.1584781529999999</c:v>
                </c:pt>
                <c:pt idx="26">
                  <c:v>1.1648138649999999</c:v>
                </c:pt>
                <c:pt idx="27">
                  <c:v>1.1711288440000001</c:v>
                </c:pt>
                <c:pt idx="28">
                  <c:v>1.177401717</c:v>
                </c:pt>
                <c:pt idx="29">
                  <c:v>1.183610515</c:v>
                </c:pt>
                <c:pt idx="30">
                  <c:v>1.1897327959999999</c:v>
                </c:pt>
                <c:pt idx="31">
                  <c:v>1.1957457739999999</c:v>
                </c:pt>
                <c:pt idx="32">
                  <c:v>1.201626453999999</c:v>
                </c:pt>
                <c:pt idx="33">
                  <c:v>1.207351775</c:v>
                </c:pt>
                <c:pt idx="34">
                  <c:v>1.2128987600000001</c:v>
                </c:pt>
                <c:pt idx="35">
                  <c:v>1.218244664</c:v>
                </c:pt>
                <c:pt idx="36">
                  <c:v>1.2233671310000001</c:v>
                </c:pt>
                <c:pt idx="37">
                  <c:v>1.228244345</c:v>
                </c:pt>
                <c:pt idx="38">
                  <c:v>1.232855187</c:v>
                </c:pt>
                <c:pt idx="39">
                  <c:v>1.237179383</c:v>
                </c:pt>
                <c:pt idx="40">
                  <c:v>1.241197656</c:v>
                </c:pt>
                <c:pt idx="41">
                  <c:v>1.244891865</c:v>
                </c:pt>
                <c:pt idx="42">
                  <c:v>1.2482451450000001</c:v>
                </c:pt>
                <c:pt idx="43">
                  <c:v>1.2512420319999999</c:v>
                </c:pt>
                <c:pt idx="44">
                  <c:v>1.2538685839999999</c:v>
                </c:pt>
                <c:pt idx="45">
                  <c:v>1.2561124859999999</c:v>
                </c:pt>
                <c:pt idx="46">
                  <c:v>1.2579631499999999</c:v>
                </c:pt>
                <c:pt idx="47">
                  <c:v>1.259411796</c:v>
                </c:pt>
                <c:pt idx="48">
                  <c:v>1.260451521</c:v>
                </c:pt>
                <c:pt idx="49">
                  <c:v>1.2610773559999999</c:v>
                </c:pt>
                <c:pt idx="50">
                  <c:v>1.2612863009999999</c:v>
                </c:pt>
                <c:pt idx="51">
                  <c:v>1.2610773559999999</c:v>
                </c:pt>
                <c:pt idx="52">
                  <c:v>1.260451521</c:v>
                </c:pt>
                <c:pt idx="53">
                  <c:v>1.259411796</c:v>
                </c:pt>
                <c:pt idx="54">
                  <c:v>1.2579631499999999</c:v>
                </c:pt>
                <c:pt idx="55">
                  <c:v>1.2561124859999999</c:v>
                </c:pt>
                <c:pt idx="56">
                  <c:v>1.2538685839999999</c:v>
                </c:pt>
                <c:pt idx="57">
                  <c:v>1.2512420319999999</c:v>
                </c:pt>
                <c:pt idx="58">
                  <c:v>1.2482451450000001</c:v>
                </c:pt>
                <c:pt idx="59">
                  <c:v>1.244891865</c:v>
                </c:pt>
                <c:pt idx="60">
                  <c:v>1.241197656</c:v>
                </c:pt>
                <c:pt idx="61">
                  <c:v>1.237179383</c:v>
                </c:pt>
                <c:pt idx="62">
                  <c:v>1.232855187</c:v>
                </c:pt>
                <c:pt idx="63">
                  <c:v>1.228244345</c:v>
                </c:pt>
                <c:pt idx="64">
                  <c:v>1.2233671310000001</c:v>
                </c:pt>
                <c:pt idx="65">
                  <c:v>1.218244664</c:v>
                </c:pt>
                <c:pt idx="66">
                  <c:v>1.2128987600000001</c:v>
                </c:pt>
                <c:pt idx="67">
                  <c:v>1.207351775</c:v>
                </c:pt>
                <c:pt idx="68">
                  <c:v>1.201626453999999</c:v>
                </c:pt>
                <c:pt idx="69">
                  <c:v>1.1957457739999999</c:v>
                </c:pt>
                <c:pt idx="70">
                  <c:v>1.1897327959999999</c:v>
                </c:pt>
                <c:pt idx="71">
                  <c:v>1.183610515</c:v>
                </c:pt>
                <c:pt idx="72">
                  <c:v>1.177401717</c:v>
                </c:pt>
                <c:pt idx="73">
                  <c:v>1.1711288440000001</c:v>
                </c:pt>
                <c:pt idx="74">
                  <c:v>1.1648138649999999</c:v>
                </c:pt>
                <c:pt idx="75">
                  <c:v>1.1584781529999999</c:v>
                </c:pt>
                <c:pt idx="76">
                  <c:v>1.152142373</c:v>
                </c:pt>
                <c:pt idx="77">
                  <c:v>1.145826381</c:v>
                </c:pt>
                <c:pt idx="78">
                  <c:v>1.139549133</c:v>
                </c:pt>
                <c:pt idx="79">
                  <c:v>1.1333285980000001</c:v>
                </c:pt>
                <c:pt idx="80">
                  <c:v>1.1271816969999999</c:v>
                </c:pt>
                <c:pt idx="81">
                  <c:v>1.1211242340000001</c:v>
                </c:pt>
                <c:pt idx="82">
                  <c:v>1.1151708579999999</c:v>
                </c:pt>
                <c:pt idx="83">
                  <c:v>1.1093350200000001</c:v>
                </c:pt>
                <c:pt idx="84">
                  <c:v>1.103628952</c:v>
                </c:pt>
                <c:pt idx="85">
                  <c:v>1.098063649</c:v>
                </c:pt>
                <c:pt idx="86">
                  <c:v>1.092648869</c:v>
                </c:pt>
                <c:pt idx="87">
                  <c:v>1.087393136</c:v>
                </c:pt>
                <c:pt idx="88">
                  <c:v>1.082303756</c:v>
                </c:pt>
                <c:pt idx="89">
                  <c:v>1.07738684</c:v>
                </c:pt>
                <c:pt idx="90">
                  <c:v>1.0726473379999999</c:v>
                </c:pt>
                <c:pt idx="91">
                  <c:v>1.0680890729999999</c:v>
                </c:pt>
                <c:pt idx="92">
                  <c:v>1.0637147920000001</c:v>
                </c:pt>
                <c:pt idx="93">
                  <c:v>1.059526212</c:v>
                </c:pt>
                <c:pt idx="94">
                  <c:v>1.0555240770000001</c:v>
                </c:pt>
                <c:pt idx="95">
                  <c:v>1.051708219</c:v>
                </c:pt>
                <c:pt idx="96">
                  <c:v>1.048077618</c:v>
                </c:pt>
                <c:pt idx="97">
                  <c:v>1.044630467</c:v>
                </c:pt>
                <c:pt idx="98">
                  <c:v>1.0413642400000001</c:v>
                </c:pt>
                <c:pt idx="99">
                  <c:v>1.0382757579999999</c:v>
                </c:pt>
                <c:pt idx="100">
                  <c:v>1.0353612560000001</c:v>
                </c:pt>
              </c:numCache>
            </c:numRef>
          </c:val>
        </c:ser>
        <c:ser>
          <c:idx val="74"/>
          <c:order val="74"/>
          <c:val>
            <c:numRef>
              <c:f>Sheet1!$A$75:$CW$75</c:f>
              <c:numCache>
                <c:formatCode>General</c:formatCode>
                <c:ptCount val="101"/>
                <c:pt idx="0">
                  <c:v>1.034056358</c:v>
                </c:pt>
                <c:pt idx="1">
                  <c:v>1.03686331</c:v>
                </c:pt>
                <c:pt idx="2">
                  <c:v>1.0398378210000001</c:v>
                </c:pt>
                <c:pt idx="3">
                  <c:v>1.042983518</c:v>
                </c:pt>
                <c:pt idx="4">
                  <c:v>1.0463034630000001</c:v>
                </c:pt>
                <c:pt idx="5">
                  <c:v>1.049800088</c:v>
                </c:pt>
                <c:pt idx="6">
                  <c:v>1.0534751330000001</c:v>
                </c:pt>
                <c:pt idx="7">
                  <c:v>1.0573295810000001</c:v>
                </c:pt>
                <c:pt idx="8">
                  <c:v>1.061363595</c:v>
                </c:pt>
                <c:pt idx="9">
                  <c:v>1.0655764569999999</c:v>
                </c:pt>
                <c:pt idx="10">
                  <c:v>1.069966513</c:v>
                </c:pt>
                <c:pt idx="11">
                  <c:v>1.074531119</c:v>
                </c:pt>
                <c:pt idx="12">
                  <c:v>1.0792665910000001</c:v>
                </c:pt>
                <c:pt idx="13">
                  <c:v>1.084168164</c:v>
                </c:pt>
                <c:pt idx="14">
                  <c:v>1.08922995</c:v>
                </c:pt>
                <c:pt idx="15">
                  <c:v>1.0944449140000001</c:v>
                </c:pt>
                <c:pt idx="16">
                  <c:v>1.0998048469999999</c:v>
                </c:pt>
                <c:pt idx="17">
                  <c:v>1.10530035</c:v>
                </c:pt>
                <c:pt idx="18">
                  <c:v>1.1109208349999999</c:v>
                </c:pt>
                <c:pt idx="19">
                  <c:v>1.11665452</c:v>
                </c:pt>
                <c:pt idx="20">
                  <c:v>1.1224884509999999</c:v>
                </c:pt>
                <c:pt idx="21">
                  <c:v>1.12840852</c:v>
                </c:pt>
                <c:pt idx="22">
                  <c:v>1.134399505</c:v>
                </c:pt>
                <c:pt idx="23">
                  <c:v>1.140445111</c:v>
                </c:pt>
                <c:pt idx="24">
                  <c:v>1.1465280309999999</c:v>
                </c:pt>
                <c:pt idx="25">
                  <c:v>1.152630008</c:v>
                </c:pt>
                <c:pt idx="26">
                  <c:v>1.158731921</c:v>
                </c:pt>
                <c:pt idx="27">
                  <c:v>1.1648138649999999</c:v>
                </c:pt>
                <c:pt idx="28">
                  <c:v>1.1708552569999999</c:v>
                </c:pt>
                <c:pt idx="29">
                  <c:v>1.1768349380000001</c:v>
                </c:pt>
                <c:pt idx="30">
                  <c:v>1.182731296</c:v>
                </c:pt>
                <c:pt idx="31">
                  <c:v>1.1885223840000001</c:v>
                </c:pt>
                <c:pt idx="32">
                  <c:v>1.1941860550000001</c:v>
                </c:pt>
                <c:pt idx="33">
                  <c:v>1.1997001009999999</c:v>
                </c:pt>
                <c:pt idx="34">
                  <c:v>1.205042392</c:v>
                </c:pt>
                <c:pt idx="35">
                  <c:v>1.2101910220000001</c:v>
                </c:pt>
                <c:pt idx="36">
                  <c:v>1.21512446</c:v>
                </c:pt>
                <c:pt idx="37">
                  <c:v>1.2198216959999959</c:v>
                </c:pt>
                <c:pt idx="38">
                  <c:v>1.224262389</c:v>
                </c:pt>
                <c:pt idx="39">
                  <c:v>1.228427014</c:v>
                </c:pt>
                <c:pt idx="40">
                  <c:v>1.2322970049999999</c:v>
                </c:pt>
                <c:pt idx="41">
                  <c:v>1.235854891</c:v>
                </c:pt>
                <c:pt idx="42">
                  <c:v>1.239084428</c:v>
                </c:pt>
                <c:pt idx="43">
                  <c:v>1.2419707250000001</c:v>
                </c:pt>
                <c:pt idx="44">
                  <c:v>1.2445003509999999</c:v>
                </c:pt>
                <c:pt idx="45">
                  <c:v>1.2466614490000001</c:v>
                </c:pt>
                <c:pt idx="46">
                  <c:v>1.248443821</c:v>
                </c:pt>
                <c:pt idx="47">
                  <c:v>1.249839009</c:v>
                </c:pt>
                <c:pt idx="48">
                  <c:v>1.250840366</c:v>
                </c:pt>
                <c:pt idx="49">
                  <c:v>1.251443106</c:v>
                </c:pt>
                <c:pt idx="50">
                  <c:v>1.251644341</c:v>
                </c:pt>
                <c:pt idx="51">
                  <c:v>1.251443106</c:v>
                </c:pt>
                <c:pt idx="52">
                  <c:v>1.250840366</c:v>
                </c:pt>
                <c:pt idx="53">
                  <c:v>1.249839009</c:v>
                </c:pt>
                <c:pt idx="54">
                  <c:v>1.248443821</c:v>
                </c:pt>
                <c:pt idx="55">
                  <c:v>1.2466614490000001</c:v>
                </c:pt>
                <c:pt idx="56">
                  <c:v>1.2445003509999999</c:v>
                </c:pt>
                <c:pt idx="57">
                  <c:v>1.2419707250000001</c:v>
                </c:pt>
                <c:pt idx="58">
                  <c:v>1.239084428</c:v>
                </c:pt>
                <c:pt idx="59">
                  <c:v>1.235854891</c:v>
                </c:pt>
                <c:pt idx="60">
                  <c:v>1.2322970049999999</c:v>
                </c:pt>
                <c:pt idx="61">
                  <c:v>1.228427014</c:v>
                </c:pt>
                <c:pt idx="62">
                  <c:v>1.224262389</c:v>
                </c:pt>
                <c:pt idx="63">
                  <c:v>1.2198216959999959</c:v>
                </c:pt>
                <c:pt idx="64">
                  <c:v>1.21512446</c:v>
                </c:pt>
                <c:pt idx="65">
                  <c:v>1.2101910220000001</c:v>
                </c:pt>
                <c:pt idx="66">
                  <c:v>1.205042392</c:v>
                </c:pt>
                <c:pt idx="67">
                  <c:v>1.1997001009999999</c:v>
                </c:pt>
                <c:pt idx="68">
                  <c:v>1.1941860550000001</c:v>
                </c:pt>
                <c:pt idx="69">
                  <c:v>1.1885223840000001</c:v>
                </c:pt>
                <c:pt idx="70">
                  <c:v>1.182731296</c:v>
                </c:pt>
                <c:pt idx="71">
                  <c:v>1.1768349380000001</c:v>
                </c:pt>
                <c:pt idx="72">
                  <c:v>1.1708552569999999</c:v>
                </c:pt>
                <c:pt idx="73">
                  <c:v>1.1648138649999999</c:v>
                </c:pt>
                <c:pt idx="74">
                  <c:v>1.158731921</c:v>
                </c:pt>
                <c:pt idx="75">
                  <c:v>1.152630008</c:v>
                </c:pt>
                <c:pt idx="76">
                  <c:v>1.1465280309999999</c:v>
                </c:pt>
                <c:pt idx="77">
                  <c:v>1.140445111</c:v>
                </c:pt>
                <c:pt idx="78">
                  <c:v>1.134399505</c:v>
                </c:pt>
                <c:pt idx="79">
                  <c:v>1.12840852</c:v>
                </c:pt>
                <c:pt idx="80">
                  <c:v>1.1224884509999999</c:v>
                </c:pt>
                <c:pt idx="81">
                  <c:v>1.11665452</c:v>
                </c:pt>
                <c:pt idx="82">
                  <c:v>1.1109208349999999</c:v>
                </c:pt>
                <c:pt idx="83">
                  <c:v>1.10530035</c:v>
                </c:pt>
                <c:pt idx="84">
                  <c:v>1.0998048469999999</c:v>
                </c:pt>
                <c:pt idx="85">
                  <c:v>1.0944449140000001</c:v>
                </c:pt>
                <c:pt idx="86">
                  <c:v>1.08922995</c:v>
                </c:pt>
                <c:pt idx="87">
                  <c:v>1.084168164</c:v>
                </c:pt>
                <c:pt idx="88">
                  <c:v>1.0792665910000001</c:v>
                </c:pt>
                <c:pt idx="89">
                  <c:v>1.074531119</c:v>
                </c:pt>
                <c:pt idx="90">
                  <c:v>1.069966513</c:v>
                </c:pt>
                <c:pt idx="91">
                  <c:v>1.0655764569999999</c:v>
                </c:pt>
                <c:pt idx="92">
                  <c:v>1.061363595</c:v>
                </c:pt>
                <c:pt idx="93">
                  <c:v>1.0573295810000001</c:v>
                </c:pt>
                <c:pt idx="94">
                  <c:v>1.0534751330000001</c:v>
                </c:pt>
                <c:pt idx="95">
                  <c:v>1.049800088</c:v>
                </c:pt>
                <c:pt idx="96">
                  <c:v>1.0463034630000001</c:v>
                </c:pt>
                <c:pt idx="97">
                  <c:v>1.042983518</c:v>
                </c:pt>
                <c:pt idx="98">
                  <c:v>1.0398378210000001</c:v>
                </c:pt>
                <c:pt idx="99">
                  <c:v>1.03686331</c:v>
                </c:pt>
                <c:pt idx="100">
                  <c:v>1.034056358</c:v>
                </c:pt>
              </c:numCache>
            </c:numRef>
          </c:val>
        </c:ser>
        <c:ser>
          <c:idx val="75"/>
          <c:order val="75"/>
          <c:val>
            <c:numRef>
              <c:f>Sheet1!$A$76:$CW$76</c:f>
              <c:numCache>
                <c:formatCode>General</c:formatCode>
                <c:ptCount val="101"/>
                <c:pt idx="0">
                  <c:v>1.0327471770000001</c:v>
                </c:pt>
                <c:pt idx="1">
                  <c:v>1.0354462250000001</c:v>
                </c:pt>
                <c:pt idx="2">
                  <c:v>1.0383063910000001</c:v>
                </c:pt>
                <c:pt idx="3">
                  <c:v>1.0413311620000001</c:v>
                </c:pt>
                <c:pt idx="4">
                  <c:v>1.044523482</c:v>
                </c:pt>
                <c:pt idx="5">
                  <c:v>1.0478856919999999</c:v>
                </c:pt>
                <c:pt idx="6">
                  <c:v>1.0514194619999999</c:v>
                </c:pt>
                <c:pt idx="7">
                  <c:v>1.055125739</c:v>
                </c:pt>
                <c:pt idx="8">
                  <c:v>1.0590046790000001</c:v>
                </c:pt>
                <c:pt idx="9">
                  <c:v>1.063055592</c:v>
                </c:pt>
                <c:pt idx="10">
                  <c:v>1.067276887</c:v>
                </c:pt>
                <c:pt idx="11">
                  <c:v>1.0716660220000001</c:v>
                </c:pt>
                <c:pt idx="12">
                  <c:v>1.0762194549999999</c:v>
                </c:pt>
                <c:pt idx="13">
                  <c:v>1.0809326029999999</c:v>
                </c:pt>
                <c:pt idx="14">
                  <c:v>1.085799806</c:v>
                </c:pt>
                <c:pt idx="15">
                  <c:v>1.090814299</c:v>
                </c:pt>
                <c:pt idx="16">
                  <c:v>1.0959681859999999</c:v>
                </c:pt>
                <c:pt idx="17">
                  <c:v>1.1012524340000001</c:v>
                </c:pt>
                <c:pt idx="18">
                  <c:v>1.106656858</c:v>
                </c:pt>
                <c:pt idx="19">
                  <c:v>1.1121701310000001</c:v>
                </c:pt>
                <c:pt idx="20">
                  <c:v>1.117779796</c:v>
                </c:pt>
                <c:pt idx="21">
                  <c:v>1.1234722880000001</c:v>
                </c:pt>
                <c:pt idx="22">
                  <c:v>1.1292329699999999</c:v>
                </c:pt>
                <c:pt idx="23">
                  <c:v>1.1350461730000001</c:v>
                </c:pt>
                <c:pt idx="24">
                  <c:v>1.1408952560000001</c:v>
                </c:pt>
                <c:pt idx="25">
                  <c:v>1.1467626630000001</c:v>
                </c:pt>
                <c:pt idx="26">
                  <c:v>1.152630008</c:v>
                </c:pt>
                <c:pt idx="27">
                  <c:v>1.1584781529999999</c:v>
                </c:pt>
                <c:pt idx="28">
                  <c:v>1.1642873039999999</c:v>
                </c:pt>
                <c:pt idx="29">
                  <c:v>1.1700371169999999</c:v>
                </c:pt>
                <c:pt idx="30">
                  <c:v>1.175706809</c:v>
                </c:pt>
                <c:pt idx="31">
                  <c:v>1.1812752769999999</c:v>
                </c:pt>
                <c:pt idx="32">
                  <c:v>1.1867212279999999</c:v>
                </c:pt>
                <c:pt idx="33">
                  <c:v>1.192023305</c:v>
                </c:pt>
                <c:pt idx="34">
                  <c:v>1.1971602290000001</c:v>
                </c:pt>
                <c:pt idx="35">
                  <c:v>1.2021109379999999</c:v>
                </c:pt>
                <c:pt idx="36">
                  <c:v>1.2068547270000001</c:v>
                </c:pt>
                <c:pt idx="37">
                  <c:v>1.211371393999999</c:v>
                </c:pt>
                <c:pt idx="38">
                  <c:v>1.215641379</c:v>
                </c:pt>
                <c:pt idx="39">
                  <c:v>1.219645909</c:v>
                </c:pt>
                <c:pt idx="40">
                  <c:v>1.2233671310000001</c:v>
                </c:pt>
                <c:pt idx="41">
                  <c:v>1.2267882459999999</c:v>
                </c:pt>
                <c:pt idx="42">
                  <c:v>1.229893635</c:v>
                </c:pt>
                <c:pt idx="43">
                  <c:v>1.2326689770000001</c:v>
                </c:pt>
                <c:pt idx="44">
                  <c:v>1.2351013609999999</c:v>
                </c:pt>
                <c:pt idx="45">
                  <c:v>1.237179383</c:v>
                </c:pt>
                <c:pt idx="46">
                  <c:v>1.2388932370000001</c:v>
                </c:pt>
                <c:pt idx="47">
                  <c:v>1.2402347920000001</c:v>
                </c:pt>
                <c:pt idx="48">
                  <c:v>1.241197656</c:v>
                </c:pt>
                <c:pt idx="49">
                  <c:v>1.2417772250000001</c:v>
                </c:pt>
                <c:pt idx="50">
                  <c:v>1.2419707250000001</c:v>
                </c:pt>
                <c:pt idx="51">
                  <c:v>1.2417772250000001</c:v>
                </c:pt>
                <c:pt idx="52">
                  <c:v>1.241197656</c:v>
                </c:pt>
                <c:pt idx="53">
                  <c:v>1.2402347920000001</c:v>
                </c:pt>
                <c:pt idx="54">
                  <c:v>1.2388932370000001</c:v>
                </c:pt>
                <c:pt idx="55">
                  <c:v>1.237179383</c:v>
                </c:pt>
                <c:pt idx="56">
                  <c:v>1.2351013609999999</c:v>
                </c:pt>
                <c:pt idx="57">
                  <c:v>1.2326689770000001</c:v>
                </c:pt>
                <c:pt idx="58">
                  <c:v>1.229893635</c:v>
                </c:pt>
                <c:pt idx="59">
                  <c:v>1.2267882459999999</c:v>
                </c:pt>
                <c:pt idx="60">
                  <c:v>1.2233671310000001</c:v>
                </c:pt>
                <c:pt idx="61">
                  <c:v>1.219645909</c:v>
                </c:pt>
                <c:pt idx="62">
                  <c:v>1.215641379</c:v>
                </c:pt>
                <c:pt idx="63">
                  <c:v>1.211371393999999</c:v>
                </c:pt>
                <c:pt idx="64">
                  <c:v>1.2068547270000001</c:v>
                </c:pt>
                <c:pt idx="65">
                  <c:v>1.2021109379999999</c:v>
                </c:pt>
                <c:pt idx="66">
                  <c:v>1.1971602290000001</c:v>
                </c:pt>
                <c:pt idx="67">
                  <c:v>1.192023305</c:v>
                </c:pt>
                <c:pt idx="68">
                  <c:v>1.1867212279999999</c:v>
                </c:pt>
                <c:pt idx="69">
                  <c:v>1.1812752769999999</c:v>
                </c:pt>
                <c:pt idx="70">
                  <c:v>1.175706809</c:v>
                </c:pt>
                <c:pt idx="71">
                  <c:v>1.1700371169999999</c:v>
                </c:pt>
                <c:pt idx="72">
                  <c:v>1.1642873039999999</c:v>
                </c:pt>
                <c:pt idx="73">
                  <c:v>1.1584781529999999</c:v>
                </c:pt>
                <c:pt idx="74">
                  <c:v>1.152630008</c:v>
                </c:pt>
                <c:pt idx="75">
                  <c:v>1.1467626630000001</c:v>
                </c:pt>
                <c:pt idx="76">
                  <c:v>1.1408952560000001</c:v>
                </c:pt>
                <c:pt idx="77">
                  <c:v>1.1350461730000001</c:v>
                </c:pt>
                <c:pt idx="78">
                  <c:v>1.1292329699999999</c:v>
                </c:pt>
                <c:pt idx="79">
                  <c:v>1.1234722880000001</c:v>
                </c:pt>
                <c:pt idx="80">
                  <c:v>1.117779796</c:v>
                </c:pt>
                <c:pt idx="81">
                  <c:v>1.1121701310000001</c:v>
                </c:pt>
                <c:pt idx="82">
                  <c:v>1.106656858</c:v>
                </c:pt>
                <c:pt idx="83">
                  <c:v>1.1012524340000001</c:v>
                </c:pt>
                <c:pt idx="84">
                  <c:v>1.0959681859999999</c:v>
                </c:pt>
                <c:pt idx="85">
                  <c:v>1.090814299</c:v>
                </c:pt>
                <c:pt idx="86">
                  <c:v>1.085799806</c:v>
                </c:pt>
                <c:pt idx="87">
                  <c:v>1.0809326029999999</c:v>
                </c:pt>
                <c:pt idx="88">
                  <c:v>1.0762194549999999</c:v>
                </c:pt>
                <c:pt idx="89">
                  <c:v>1.0716660220000001</c:v>
                </c:pt>
                <c:pt idx="90">
                  <c:v>1.067276887</c:v>
                </c:pt>
                <c:pt idx="91">
                  <c:v>1.063055592</c:v>
                </c:pt>
                <c:pt idx="92">
                  <c:v>1.0590046790000001</c:v>
                </c:pt>
                <c:pt idx="93">
                  <c:v>1.055125739</c:v>
                </c:pt>
                <c:pt idx="94">
                  <c:v>1.0514194619999999</c:v>
                </c:pt>
                <c:pt idx="95">
                  <c:v>1.0478856919999999</c:v>
                </c:pt>
                <c:pt idx="96">
                  <c:v>1.044523482</c:v>
                </c:pt>
                <c:pt idx="97">
                  <c:v>1.0413311620000001</c:v>
                </c:pt>
                <c:pt idx="98">
                  <c:v>1.0383063910000001</c:v>
                </c:pt>
                <c:pt idx="99">
                  <c:v>1.0354462250000001</c:v>
                </c:pt>
                <c:pt idx="100">
                  <c:v>1.0327471770000001</c:v>
                </c:pt>
              </c:numCache>
            </c:numRef>
          </c:val>
        </c:ser>
        <c:ser>
          <c:idx val="76"/>
          <c:order val="76"/>
          <c:val>
            <c:numRef>
              <c:f>Sheet1!$A$77:$CW$77</c:f>
              <c:numCache>
                <c:formatCode>General</c:formatCode>
                <c:ptCount val="101"/>
                <c:pt idx="0">
                  <c:v>1.0314379810000001</c:v>
                </c:pt>
                <c:pt idx="1">
                  <c:v>1.0340291239999999</c:v>
                </c:pt>
                <c:pt idx="2">
                  <c:v>1.036774944</c:v>
                </c:pt>
                <c:pt idx="3">
                  <c:v>1.039678788</c:v>
                </c:pt>
                <c:pt idx="4">
                  <c:v>1.042743483</c:v>
                </c:pt>
                <c:pt idx="5">
                  <c:v>1.0459712750000001</c:v>
                </c:pt>
                <c:pt idx="6">
                  <c:v>1.04936377</c:v>
                </c:pt>
                <c:pt idx="7">
                  <c:v>1.0529218739999999</c:v>
                </c:pt>
                <c:pt idx="8">
                  <c:v>1.0566457380000001</c:v>
                </c:pt>
                <c:pt idx="9">
                  <c:v>1.060534699</c:v>
                </c:pt>
                <c:pt idx="10">
                  <c:v>1.064587232</c:v>
                </c:pt>
                <c:pt idx="11">
                  <c:v>1.068800894</c:v>
                </c:pt>
                <c:pt idx="12">
                  <c:v>1.0731722859999999</c:v>
                </c:pt>
                <c:pt idx="13">
                  <c:v>1.0776970079999999</c:v>
                </c:pt>
                <c:pt idx="14">
                  <c:v>1.0823696249999999</c:v>
                </c:pt>
                <c:pt idx="15">
                  <c:v>1.087183644</c:v>
                </c:pt>
                <c:pt idx="16">
                  <c:v>1.0921314849999999</c:v>
                </c:pt>
                <c:pt idx="17">
                  <c:v>1.0972044750000001</c:v>
                </c:pt>
                <c:pt idx="18">
                  <c:v>1.1023928359999999</c:v>
                </c:pt>
                <c:pt idx="19">
                  <c:v>1.1076856939999999</c:v>
                </c:pt>
                <c:pt idx="20">
                  <c:v>1.1130710909999999</c:v>
                </c:pt>
                <c:pt idx="21">
                  <c:v>1.1185360040000001</c:v>
                </c:pt>
                <c:pt idx="22">
                  <c:v>1.1240663799999999</c:v>
                </c:pt>
                <c:pt idx="23">
                  <c:v>1.1296471779999999</c:v>
                </c:pt>
                <c:pt idx="24">
                  <c:v>1.1352624200000001</c:v>
                </c:pt>
                <c:pt idx="25">
                  <c:v>1.1408952560000001</c:v>
                </c:pt>
                <c:pt idx="26">
                  <c:v>1.1465280309999999</c:v>
                </c:pt>
                <c:pt idx="27">
                  <c:v>1.152142373</c:v>
                </c:pt>
                <c:pt idx="28">
                  <c:v>1.15771928</c:v>
                </c:pt>
                <c:pt idx="29">
                  <c:v>1.1632392220000001</c:v>
                </c:pt>
                <c:pt idx="30">
                  <c:v>1.1686822459999999</c:v>
                </c:pt>
                <c:pt idx="31">
                  <c:v>1.1740280940000001</c:v>
                </c:pt>
                <c:pt idx="32">
                  <c:v>1.1792563220000001</c:v>
                </c:pt>
                <c:pt idx="33">
                  <c:v>1.184346428</c:v>
                </c:pt>
                <c:pt idx="34">
                  <c:v>1.189277983</c:v>
                </c:pt>
                <c:pt idx="35">
                  <c:v>1.194030768</c:v>
                </c:pt>
                <c:pt idx="36">
                  <c:v>1.198584906</c:v>
                </c:pt>
                <c:pt idx="37">
                  <c:v>1.202921001</c:v>
                </c:pt>
                <c:pt idx="38">
                  <c:v>1.207020277</c:v>
                </c:pt>
                <c:pt idx="39">
                  <c:v>1.210864710999999</c:v>
                </c:pt>
                <c:pt idx="40">
                  <c:v>1.2144371620000001</c:v>
                </c:pt>
                <c:pt idx="41">
                  <c:v>1.2177215050000001</c:v>
                </c:pt>
                <c:pt idx="42">
                  <c:v>1.220702744</c:v>
                </c:pt>
                <c:pt idx="43">
                  <c:v>1.2233671310000001</c:v>
                </c:pt>
                <c:pt idx="44">
                  <c:v>1.2257022710000001</c:v>
                </c:pt>
                <c:pt idx="45">
                  <c:v>1.227697215999999</c:v>
                </c:pt>
                <c:pt idx="46">
                  <c:v>1.2293425520000001</c:v>
                </c:pt>
                <c:pt idx="47">
                  <c:v>1.2306304729999999</c:v>
                </c:pt>
                <c:pt idx="48">
                  <c:v>1.231554842</c:v>
                </c:pt>
                <c:pt idx="49">
                  <c:v>1.2321112409999999</c:v>
                </c:pt>
                <c:pt idx="50">
                  <c:v>1.2322970049999999</c:v>
                </c:pt>
                <c:pt idx="51">
                  <c:v>1.2321112409999999</c:v>
                </c:pt>
                <c:pt idx="52">
                  <c:v>1.231554842</c:v>
                </c:pt>
                <c:pt idx="53">
                  <c:v>1.2306304729999999</c:v>
                </c:pt>
                <c:pt idx="54">
                  <c:v>1.2293425520000001</c:v>
                </c:pt>
                <c:pt idx="55">
                  <c:v>1.227697215999999</c:v>
                </c:pt>
                <c:pt idx="56">
                  <c:v>1.2257022710000001</c:v>
                </c:pt>
                <c:pt idx="57">
                  <c:v>1.2233671310000001</c:v>
                </c:pt>
                <c:pt idx="58">
                  <c:v>1.220702744</c:v>
                </c:pt>
                <c:pt idx="59">
                  <c:v>1.2177215050000001</c:v>
                </c:pt>
                <c:pt idx="60">
                  <c:v>1.2144371620000001</c:v>
                </c:pt>
                <c:pt idx="61">
                  <c:v>1.210864710999999</c:v>
                </c:pt>
                <c:pt idx="62">
                  <c:v>1.207020277</c:v>
                </c:pt>
                <c:pt idx="63">
                  <c:v>1.202921001</c:v>
                </c:pt>
                <c:pt idx="64">
                  <c:v>1.198584906</c:v>
                </c:pt>
                <c:pt idx="65">
                  <c:v>1.194030768</c:v>
                </c:pt>
                <c:pt idx="66">
                  <c:v>1.189277983</c:v>
                </c:pt>
                <c:pt idx="67">
                  <c:v>1.184346428</c:v>
                </c:pt>
                <c:pt idx="68">
                  <c:v>1.1792563220000001</c:v>
                </c:pt>
                <c:pt idx="69">
                  <c:v>1.1740280940000001</c:v>
                </c:pt>
                <c:pt idx="70">
                  <c:v>1.1686822459999999</c:v>
                </c:pt>
                <c:pt idx="71">
                  <c:v>1.1632392220000001</c:v>
                </c:pt>
                <c:pt idx="72">
                  <c:v>1.15771928</c:v>
                </c:pt>
                <c:pt idx="73">
                  <c:v>1.152142373</c:v>
                </c:pt>
                <c:pt idx="74">
                  <c:v>1.1465280309999999</c:v>
                </c:pt>
                <c:pt idx="75">
                  <c:v>1.1408952560000001</c:v>
                </c:pt>
                <c:pt idx="76">
                  <c:v>1.1352624200000001</c:v>
                </c:pt>
                <c:pt idx="77">
                  <c:v>1.1296471779999999</c:v>
                </c:pt>
                <c:pt idx="78">
                  <c:v>1.1240663799999999</c:v>
                </c:pt>
                <c:pt idx="79">
                  <c:v>1.1185360040000001</c:v>
                </c:pt>
                <c:pt idx="80">
                  <c:v>1.1130710909999999</c:v>
                </c:pt>
                <c:pt idx="81">
                  <c:v>1.1076856939999999</c:v>
                </c:pt>
                <c:pt idx="82">
                  <c:v>1.1023928359999999</c:v>
                </c:pt>
                <c:pt idx="83">
                  <c:v>1.0972044750000001</c:v>
                </c:pt>
                <c:pt idx="84">
                  <c:v>1.0921314849999999</c:v>
                </c:pt>
                <c:pt idx="85">
                  <c:v>1.087183644</c:v>
                </c:pt>
                <c:pt idx="86">
                  <c:v>1.0823696249999999</c:v>
                </c:pt>
                <c:pt idx="87">
                  <c:v>1.0776970079999999</c:v>
                </c:pt>
                <c:pt idx="88">
                  <c:v>1.0731722859999999</c:v>
                </c:pt>
                <c:pt idx="89">
                  <c:v>1.068800894</c:v>
                </c:pt>
                <c:pt idx="90">
                  <c:v>1.064587232</c:v>
                </c:pt>
                <c:pt idx="91">
                  <c:v>1.060534699</c:v>
                </c:pt>
                <c:pt idx="92">
                  <c:v>1.0566457380000001</c:v>
                </c:pt>
                <c:pt idx="93">
                  <c:v>1.0529218739999999</c:v>
                </c:pt>
                <c:pt idx="94">
                  <c:v>1.04936377</c:v>
                </c:pt>
                <c:pt idx="95">
                  <c:v>1.0459712750000001</c:v>
                </c:pt>
                <c:pt idx="96">
                  <c:v>1.042743483</c:v>
                </c:pt>
                <c:pt idx="97">
                  <c:v>1.039678788</c:v>
                </c:pt>
                <c:pt idx="98">
                  <c:v>1.036774944</c:v>
                </c:pt>
                <c:pt idx="99">
                  <c:v>1.0340291239999999</c:v>
                </c:pt>
                <c:pt idx="100">
                  <c:v>1.0314379810000001</c:v>
                </c:pt>
              </c:numCache>
            </c:numRef>
          </c:val>
        </c:ser>
        <c:ser>
          <c:idx val="77"/>
          <c:order val="77"/>
          <c:val>
            <c:numRef>
              <c:f>Sheet1!$A$78:$CW$78</c:f>
              <c:numCache>
                <c:formatCode>General</c:formatCode>
                <c:ptCount val="101"/>
                <c:pt idx="0">
                  <c:v>1.030132874</c:v>
                </c:pt>
                <c:pt idx="1">
                  <c:v>1.032616449</c:v>
                </c:pt>
                <c:pt idx="2">
                  <c:v>1.03524828</c:v>
                </c:pt>
                <c:pt idx="3">
                  <c:v>1.038031575</c:v>
                </c:pt>
                <c:pt idx="4">
                  <c:v>1.0409690439999999</c:v>
                </c:pt>
                <c:pt idx="5">
                  <c:v>1.0440628380000001</c:v>
                </c:pt>
                <c:pt idx="6">
                  <c:v>1.0473144969999999</c:v>
                </c:pt>
                <c:pt idx="7">
                  <c:v>1.050724891</c:v>
                </c:pt>
                <c:pt idx="8">
                  <c:v>1.0542941640000001</c:v>
                </c:pt>
                <c:pt idx="9">
                  <c:v>1.058021681</c:v>
                </c:pt>
                <c:pt idx="10">
                  <c:v>1.061905978</c:v>
                </c:pt>
                <c:pt idx="11">
                  <c:v>1.0659447150000001</c:v>
                </c:pt>
                <c:pt idx="12">
                  <c:v>1.0701346350000001</c:v>
                </c:pt>
                <c:pt idx="13">
                  <c:v>1.074471518</c:v>
                </c:pt>
                <c:pt idx="14">
                  <c:v>1.078950158</c:v>
                </c:pt>
                <c:pt idx="15">
                  <c:v>1.0835643290000001</c:v>
                </c:pt>
                <c:pt idx="16">
                  <c:v>1.088306767</c:v>
                </c:pt>
                <c:pt idx="17">
                  <c:v>1.093169158</c:v>
                </c:pt>
                <c:pt idx="18">
                  <c:v>1.0981421309999999</c:v>
                </c:pt>
                <c:pt idx="19">
                  <c:v>1.1032152639999999</c:v>
                </c:pt>
                <c:pt idx="20">
                  <c:v>1.1083770930000001</c:v>
                </c:pt>
                <c:pt idx="21">
                  <c:v>1.113615137</c:v>
                </c:pt>
                <c:pt idx="22">
                  <c:v>1.118915927</c:v>
                </c:pt>
                <c:pt idx="23">
                  <c:v>1.124265045</c:v>
                </c:pt>
                <c:pt idx="24">
                  <c:v>1.1296471779999999</c:v>
                </c:pt>
                <c:pt idx="25">
                  <c:v>1.1350461730000001</c:v>
                </c:pt>
                <c:pt idx="26">
                  <c:v>1.140445111</c:v>
                </c:pt>
                <c:pt idx="27">
                  <c:v>1.145826381</c:v>
                </c:pt>
                <c:pt idx="28">
                  <c:v>1.151171771</c:v>
                </c:pt>
                <c:pt idx="29">
                  <c:v>1.15646256</c:v>
                </c:pt>
                <c:pt idx="30">
                  <c:v>1.161679624</c:v>
                </c:pt>
                <c:pt idx="31">
                  <c:v>1.1668035459999999</c:v>
                </c:pt>
                <c:pt idx="32">
                  <c:v>1.1718147299999999</c:v>
                </c:pt>
                <c:pt idx="33">
                  <c:v>1.1766935270000001</c:v>
                </c:pt>
                <c:pt idx="34">
                  <c:v>1.1814203560000001</c:v>
                </c:pt>
                <c:pt idx="35">
                  <c:v>1.185975835</c:v>
                </c:pt>
                <c:pt idx="36">
                  <c:v>1.190340913</c:v>
                </c:pt>
                <c:pt idx="37">
                  <c:v>1.194497001</c:v>
                </c:pt>
                <c:pt idx="38">
                  <c:v>1.1984261009999999</c:v>
                </c:pt>
                <c:pt idx="39">
                  <c:v>1.2021109379999999</c:v>
                </c:pt>
                <c:pt idx="40">
                  <c:v>1.2055350840000001</c:v>
                </c:pt>
                <c:pt idx="41">
                  <c:v>1.2086830820000001</c:v>
                </c:pt>
                <c:pt idx="42">
                  <c:v>1.211540558</c:v>
                </c:pt>
                <c:pt idx="43">
                  <c:v>1.2140943369999999</c:v>
                </c:pt>
                <c:pt idx="44">
                  <c:v>1.216332537</c:v>
                </c:pt>
                <c:pt idx="45">
                  <c:v>1.218244664</c:v>
                </c:pt>
                <c:pt idx="46">
                  <c:v>1.2198216959999959</c:v>
                </c:pt>
                <c:pt idx="47">
                  <c:v>1.221056151</c:v>
                </c:pt>
                <c:pt idx="48">
                  <c:v>1.221942146</c:v>
                </c:pt>
                <c:pt idx="49">
                  <c:v>1.2224754470000001</c:v>
                </c:pt>
                <c:pt idx="50">
                  <c:v>1.222653499</c:v>
                </c:pt>
                <c:pt idx="51">
                  <c:v>1.2224754470000001</c:v>
                </c:pt>
                <c:pt idx="52">
                  <c:v>1.221942146</c:v>
                </c:pt>
                <c:pt idx="53">
                  <c:v>1.221056151</c:v>
                </c:pt>
                <c:pt idx="54">
                  <c:v>1.2198216959999959</c:v>
                </c:pt>
                <c:pt idx="55">
                  <c:v>1.218244664</c:v>
                </c:pt>
                <c:pt idx="56">
                  <c:v>1.216332537</c:v>
                </c:pt>
                <c:pt idx="57">
                  <c:v>1.2140943369999999</c:v>
                </c:pt>
                <c:pt idx="58">
                  <c:v>1.211540558</c:v>
                </c:pt>
                <c:pt idx="59">
                  <c:v>1.2086830820000001</c:v>
                </c:pt>
                <c:pt idx="60">
                  <c:v>1.2055350840000001</c:v>
                </c:pt>
                <c:pt idx="61">
                  <c:v>1.2021109379999999</c:v>
                </c:pt>
                <c:pt idx="62">
                  <c:v>1.1984261009999999</c:v>
                </c:pt>
                <c:pt idx="63">
                  <c:v>1.194497001</c:v>
                </c:pt>
                <c:pt idx="64">
                  <c:v>1.190340913</c:v>
                </c:pt>
                <c:pt idx="65">
                  <c:v>1.185975835</c:v>
                </c:pt>
                <c:pt idx="66">
                  <c:v>1.1814203560000001</c:v>
                </c:pt>
                <c:pt idx="67">
                  <c:v>1.1766935270000001</c:v>
                </c:pt>
                <c:pt idx="68">
                  <c:v>1.1718147299999999</c:v>
                </c:pt>
                <c:pt idx="69">
                  <c:v>1.1668035459999999</c:v>
                </c:pt>
                <c:pt idx="70">
                  <c:v>1.161679624</c:v>
                </c:pt>
                <c:pt idx="71">
                  <c:v>1.15646256</c:v>
                </c:pt>
                <c:pt idx="72">
                  <c:v>1.151171771</c:v>
                </c:pt>
                <c:pt idx="73">
                  <c:v>1.145826381</c:v>
                </c:pt>
                <c:pt idx="74">
                  <c:v>1.140445111</c:v>
                </c:pt>
                <c:pt idx="75">
                  <c:v>1.1350461730000001</c:v>
                </c:pt>
                <c:pt idx="76">
                  <c:v>1.1296471779999999</c:v>
                </c:pt>
                <c:pt idx="77">
                  <c:v>1.124265045</c:v>
                </c:pt>
                <c:pt idx="78">
                  <c:v>1.118915927</c:v>
                </c:pt>
                <c:pt idx="79">
                  <c:v>1.113615137</c:v>
                </c:pt>
                <c:pt idx="80">
                  <c:v>1.1083770930000001</c:v>
                </c:pt>
                <c:pt idx="81">
                  <c:v>1.1032152639999999</c:v>
                </c:pt>
                <c:pt idx="82">
                  <c:v>1.0981421309999999</c:v>
                </c:pt>
                <c:pt idx="83">
                  <c:v>1.093169158</c:v>
                </c:pt>
                <c:pt idx="84">
                  <c:v>1.088306767</c:v>
                </c:pt>
                <c:pt idx="85">
                  <c:v>1.0835643290000001</c:v>
                </c:pt>
                <c:pt idx="86">
                  <c:v>1.078950158</c:v>
                </c:pt>
                <c:pt idx="87">
                  <c:v>1.074471518</c:v>
                </c:pt>
                <c:pt idx="88">
                  <c:v>1.0701346350000001</c:v>
                </c:pt>
                <c:pt idx="89">
                  <c:v>1.0659447150000001</c:v>
                </c:pt>
                <c:pt idx="90">
                  <c:v>1.061905978</c:v>
                </c:pt>
                <c:pt idx="91">
                  <c:v>1.058021681</c:v>
                </c:pt>
                <c:pt idx="92">
                  <c:v>1.0542941640000001</c:v>
                </c:pt>
                <c:pt idx="93">
                  <c:v>1.050724891</c:v>
                </c:pt>
                <c:pt idx="94">
                  <c:v>1.0473144969999999</c:v>
                </c:pt>
                <c:pt idx="95">
                  <c:v>1.0440628380000001</c:v>
                </c:pt>
                <c:pt idx="96">
                  <c:v>1.0409690439999999</c:v>
                </c:pt>
                <c:pt idx="97">
                  <c:v>1.038031575</c:v>
                </c:pt>
                <c:pt idx="98">
                  <c:v>1.03524828</c:v>
                </c:pt>
                <c:pt idx="99">
                  <c:v>1.032616449</c:v>
                </c:pt>
                <c:pt idx="100">
                  <c:v>1.030132874</c:v>
                </c:pt>
              </c:numCache>
            </c:numRef>
          </c:val>
        </c:ser>
        <c:ser>
          <c:idx val="78"/>
          <c:order val="78"/>
          <c:val>
            <c:numRef>
              <c:f>Sheet1!$A$79:$CW$79</c:f>
              <c:numCache>
                <c:formatCode>General</c:formatCode>
                <c:ptCount val="101"/>
                <c:pt idx="0">
                  <c:v>1.028835773</c:v>
                </c:pt>
                <c:pt idx="1">
                  <c:v>1.03121244</c:v>
                </c:pt>
                <c:pt idx="2">
                  <c:v>1.0337309809999999</c:v>
                </c:pt>
                <c:pt idx="3">
                  <c:v>1.036394467</c:v>
                </c:pt>
                <c:pt idx="4">
                  <c:v>1.0392054879999999</c:v>
                </c:pt>
                <c:pt idx="5">
                  <c:v>1.0421661069999999</c:v>
                </c:pt>
                <c:pt idx="6">
                  <c:v>1.0452777950000001</c:v>
                </c:pt>
                <c:pt idx="7">
                  <c:v>1.0485413859999999</c:v>
                </c:pt>
                <c:pt idx="8">
                  <c:v>1.0519570149999999</c:v>
                </c:pt>
                <c:pt idx="9">
                  <c:v>1.0555240770000001</c:v>
                </c:pt>
                <c:pt idx="10">
                  <c:v>1.05924117</c:v>
                </c:pt>
                <c:pt idx="11">
                  <c:v>1.0631060560000001</c:v>
                </c:pt>
                <c:pt idx="12">
                  <c:v>1.0671156159999999</c:v>
                </c:pt>
                <c:pt idx="13">
                  <c:v>1.071265814</c:v>
                </c:pt>
                <c:pt idx="14">
                  <c:v>1.075551666</c:v>
                </c:pt>
                <c:pt idx="15">
                  <c:v>1.079967216</c:v>
                </c:pt>
                <c:pt idx="16">
                  <c:v>1.0845055109999999</c:v>
                </c:pt>
                <c:pt idx="17">
                  <c:v>1.089158595</c:v>
                </c:pt>
                <c:pt idx="18">
                  <c:v>1.093917501</c:v>
                </c:pt>
                <c:pt idx="19">
                  <c:v>1.0987722550000001</c:v>
                </c:pt>
                <c:pt idx="20">
                  <c:v>1.1037118880000001</c:v>
                </c:pt>
                <c:pt idx="21">
                  <c:v>1.1087244549999999</c:v>
                </c:pt>
                <c:pt idx="22">
                  <c:v>1.1137970669999999</c:v>
                </c:pt>
                <c:pt idx="23">
                  <c:v>1.118915927</c:v>
                </c:pt>
                <c:pt idx="24">
                  <c:v>1.1240663799999999</c:v>
                </c:pt>
                <c:pt idx="25">
                  <c:v>1.1292329699999999</c:v>
                </c:pt>
                <c:pt idx="26">
                  <c:v>1.134399505</c:v>
                </c:pt>
                <c:pt idx="27">
                  <c:v>1.139549133</c:v>
                </c:pt>
                <c:pt idx="28">
                  <c:v>1.1446644239999999</c:v>
                </c:pt>
                <c:pt idx="29">
                  <c:v>1.1497274660000001</c:v>
                </c:pt>
                <c:pt idx="30">
                  <c:v>1.1547199560000001</c:v>
                </c:pt>
                <c:pt idx="31">
                  <c:v>1.159623313</c:v>
                </c:pt>
                <c:pt idx="32">
                  <c:v>1.1644187859999999</c:v>
                </c:pt>
                <c:pt idx="33">
                  <c:v>1.1690875700000001</c:v>
                </c:pt>
                <c:pt idx="34">
                  <c:v>1.1736109269999999</c:v>
                </c:pt>
                <c:pt idx="35">
                  <c:v>1.1779703109999999</c:v>
                </c:pt>
                <c:pt idx="36">
                  <c:v>1.18214749</c:v>
                </c:pt>
                <c:pt idx="37">
                  <c:v>1.1861246750000001</c:v>
                </c:pt>
                <c:pt idx="38">
                  <c:v>1.1898846430000001</c:v>
                </c:pt>
                <c:pt idx="39">
                  <c:v>1.1934108619999999</c:v>
                </c:pt>
                <c:pt idx="40">
                  <c:v>1.1966876120000001</c:v>
                </c:pt>
                <c:pt idx="41">
                  <c:v>1.1997001009999999</c:v>
                </c:pt>
                <c:pt idx="42">
                  <c:v>1.2024345750000001</c:v>
                </c:pt>
                <c:pt idx="43">
                  <c:v>1.204878423</c:v>
                </c:pt>
                <c:pt idx="44">
                  <c:v>1.207020277</c:v>
                </c:pt>
                <c:pt idx="45">
                  <c:v>1.2088500950000001</c:v>
                </c:pt>
                <c:pt idx="46">
                  <c:v>1.210359242</c:v>
                </c:pt>
                <c:pt idx="47">
                  <c:v>1.211540558</c:v>
                </c:pt>
                <c:pt idx="48">
                  <c:v>1.2123884149999999</c:v>
                </c:pt>
                <c:pt idx="49">
                  <c:v>1.2128987600000001</c:v>
                </c:pt>
                <c:pt idx="50">
                  <c:v>1.2130691469999999</c:v>
                </c:pt>
                <c:pt idx="51">
                  <c:v>1.2128987600000001</c:v>
                </c:pt>
                <c:pt idx="52">
                  <c:v>1.2123884149999999</c:v>
                </c:pt>
                <c:pt idx="53">
                  <c:v>1.211540558</c:v>
                </c:pt>
                <c:pt idx="54">
                  <c:v>1.210359242</c:v>
                </c:pt>
                <c:pt idx="55">
                  <c:v>1.2088500950000001</c:v>
                </c:pt>
                <c:pt idx="56">
                  <c:v>1.207020277</c:v>
                </c:pt>
                <c:pt idx="57">
                  <c:v>1.204878423</c:v>
                </c:pt>
                <c:pt idx="58">
                  <c:v>1.2024345750000001</c:v>
                </c:pt>
                <c:pt idx="59">
                  <c:v>1.1997001009999999</c:v>
                </c:pt>
                <c:pt idx="60">
                  <c:v>1.1966876120000001</c:v>
                </c:pt>
                <c:pt idx="61">
                  <c:v>1.1934108619999999</c:v>
                </c:pt>
                <c:pt idx="62">
                  <c:v>1.1898846430000001</c:v>
                </c:pt>
                <c:pt idx="63">
                  <c:v>1.1861246750000001</c:v>
                </c:pt>
                <c:pt idx="64">
                  <c:v>1.18214749</c:v>
                </c:pt>
                <c:pt idx="65">
                  <c:v>1.1779703109999999</c:v>
                </c:pt>
                <c:pt idx="66">
                  <c:v>1.1736109269999999</c:v>
                </c:pt>
                <c:pt idx="67">
                  <c:v>1.1690875700000001</c:v>
                </c:pt>
                <c:pt idx="68">
                  <c:v>1.1644187859999999</c:v>
                </c:pt>
                <c:pt idx="69">
                  <c:v>1.159623313</c:v>
                </c:pt>
                <c:pt idx="70">
                  <c:v>1.1547199560000001</c:v>
                </c:pt>
                <c:pt idx="71">
                  <c:v>1.1497274660000001</c:v>
                </c:pt>
                <c:pt idx="72">
                  <c:v>1.1446644239999999</c:v>
                </c:pt>
                <c:pt idx="73">
                  <c:v>1.139549133</c:v>
                </c:pt>
                <c:pt idx="74">
                  <c:v>1.134399505</c:v>
                </c:pt>
                <c:pt idx="75">
                  <c:v>1.1292329699999999</c:v>
                </c:pt>
                <c:pt idx="76">
                  <c:v>1.1240663799999999</c:v>
                </c:pt>
                <c:pt idx="77">
                  <c:v>1.118915927</c:v>
                </c:pt>
                <c:pt idx="78">
                  <c:v>1.1137970669999999</c:v>
                </c:pt>
                <c:pt idx="79">
                  <c:v>1.1087244549999999</c:v>
                </c:pt>
                <c:pt idx="80">
                  <c:v>1.1037118880000001</c:v>
                </c:pt>
                <c:pt idx="81">
                  <c:v>1.0987722550000001</c:v>
                </c:pt>
                <c:pt idx="82">
                  <c:v>1.093917501</c:v>
                </c:pt>
                <c:pt idx="83">
                  <c:v>1.089158595</c:v>
                </c:pt>
                <c:pt idx="84">
                  <c:v>1.0845055109999999</c:v>
                </c:pt>
                <c:pt idx="85">
                  <c:v>1.079967216</c:v>
                </c:pt>
                <c:pt idx="86">
                  <c:v>1.075551666</c:v>
                </c:pt>
                <c:pt idx="87">
                  <c:v>1.071265814</c:v>
                </c:pt>
                <c:pt idx="88">
                  <c:v>1.0671156159999999</c:v>
                </c:pt>
                <c:pt idx="89">
                  <c:v>1.0631060560000001</c:v>
                </c:pt>
                <c:pt idx="90">
                  <c:v>1.05924117</c:v>
                </c:pt>
                <c:pt idx="91">
                  <c:v>1.0555240770000001</c:v>
                </c:pt>
                <c:pt idx="92">
                  <c:v>1.0519570149999999</c:v>
                </c:pt>
                <c:pt idx="93">
                  <c:v>1.0485413859999999</c:v>
                </c:pt>
                <c:pt idx="94">
                  <c:v>1.0452777950000001</c:v>
                </c:pt>
                <c:pt idx="95">
                  <c:v>1.0421661069999999</c:v>
                </c:pt>
                <c:pt idx="96">
                  <c:v>1.0392054879999999</c:v>
                </c:pt>
                <c:pt idx="97">
                  <c:v>1.036394467</c:v>
                </c:pt>
                <c:pt idx="98">
                  <c:v>1.0337309809999999</c:v>
                </c:pt>
                <c:pt idx="99">
                  <c:v>1.03121244</c:v>
                </c:pt>
                <c:pt idx="100">
                  <c:v>1.028835773</c:v>
                </c:pt>
              </c:numCache>
            </c:numRef>
          </c:val>
        </c:ser>
        <c:ser>
          <c:idx val="79"/>
          <c:order val="79"/>
          <c:val>
            <c:numRef>
              <c:f>Sheet1!$A$80:$CW$80</c:f>
              <c:numCache>
                <c:formatCode>General</c:formatCode>
                <c:ptCount val="101"/>
                <c:pt idx="0">
                  <c:v>1.0275503909999999</c:v>
                </c:pt>
                <c:pt idx="1">
                  <c:v>1.029821115999999</c:v>
                </c:pt>
                <c:pt idx="2">
                  <c:v>1.0322273909999999</c:v>
                </c:pt>
                <c:pt idx="3">
                  <c:v>1.0347721489999999</c:v>
                </c:pt>
                <c:pt idx="4">
                  <c:v>1.0374578670000001</c:v>
                </c:pt>
                <c:pt idx="5">
                  <c:v>1.0402865130000001</c:v>
                </c:pt>
                <c:pt idx="6">
                  <c:v>1.043259495</c:v>
                </c:pt>
                <c:pt idx="7">
                  <c:v>1.046377608</c:v>
                </c:pt>
                <c:pt idx="8">
                  <c:v>1.0496409819999999</c:v>
                </c:pt>
                <c:pt idx="9">
                  <c:v>1.053049039</c:v>
                </c:pt>
                <c:pt idx="10">
                  <c:v>1.0566004389999999</c:v>
                </c:pt>
                <c:pt idx="11">
                  <c:v>1.060293044</c:v>
                </c:pt>
                <c:pt idx="12">
                  <c:v>1.0641238740000001</c:v>
                </c:pt>
                <c:pt idx="13">
                  <c:v>1.0680890729999999</c:v>
                </c:pt>
                <c:pt idx="14">
                  <c:v>1.0721838800000001</c:v>
                </c:pt>
                <c:pt idx="15">
                  <c:v>1.0764026010000001</c:v>
                </c:pt>
                <c:pt idx="16">
                  <c:v>1.0807385979999999</c:v>
                </c:pt>
                <c:pt idx="17">
                  <c:v>1.085184266</c:v>
                </c:pt>
                <c:pt idx="18">
                  <c:v>1.0897310389999999</c:v>
                </c:pt>
                <c:pt idx="19">
                  <c:v>1.0943693880000001</c:v>
                </c:pt>
                <c:pt idx="20">
                  <c:v>1.0990888320000001</c:v>
                </c:pt>
                <c:pt idx="21">
                  <c:v>1.1038779599999999</c:v>
                </c:pt>
                <c:pt idx="22">
                  <c:v>1.1087244549999999</c:v>
                </c:pt>
                <c:pt idx="23">
                  <c:v>1.113615137</c:v>
                </c:pt>
                <c:pt idx="24">
                  <c:v>1.1185360040000001</c:v>
                </c:pt>
                <c:pt idx="25">
                  <c:v>1.1234722880000001</c:v>
                </c:pt>
                <c:pt idx="26">
                  <c:v>1.12840852</c:v>
                </c:pt>
                <c:pt idx="27">
                  <c:v>1.1333285980000001</c:v>
                </c:pt>
                <c:pt idx="28">
                  <c:v>1.1382158710000001</c:v>
                </c:pt>
                <c:pt idx="29">
                  <c:v>1.143053222</c:v>
                </c:pt>
                <c:pt idx="30">
                  <c:v>1.1478231679999999</c:v>
                </c:pt>
                <c:pt idx="31">
                  <c:v>1.152507953</c:v>
                </c:pt>
                <c:pt idx="32">
                  <c:v>1.157089663</c:v>
                </c:pt>
                <c:pt idx="33">
                  <c:v>1.161550332</c:v>
                </c:pt>
                <c:pt idx="34">
                  <c:v>1.165872056</c:v>
                </c:pt>
                <c:pt idx="35">
                  <c:v>1.1700371169999999</c:v>
                </c:pt>
                <c:pt idx="36">
                  <c:v>1.1740280940000001</c:v>
                </c:pt>
                <c:pt idx="37">
                  <c:v>1.1778279920000001</c:v>
                </c:pt>
                <c:pt idx="38">
                  <c:v>1.1814203560000001</c:v>
                </c:pt>
                <c:pt idx="39">
                  <c:v>1.1847893899999999</c:v>
                </c:pt>
                <c:pt idx="40">
                  <c:v>1.1879200759999999</c:v>
                </c:pt>
                <c:pt idx="41">
                  <c:v>1.1907982800000001</c:v>
                </c:pt>
                <c:pt idx="42">
                  <c:v>1.1934108619999999</c:v>
                </c:pt>
                <c:pt idx="43">
                  <c:v>1.1957457739999999</c:v>
                </c:pt>
                <c:pt idx="44">
                  <c:v>1.197792153</c:v>
                </c:pt>
                <c:pt idx="45">
                  <c:v>1.199540405</c:v>
                </c:pt>
                <c:pt idx="46">
                  <c:v>1.2009822800000001</c:v>
                </c:pt>
                <c:pt idx="47">
                  <c:v>1.2021109379999999</c:v>
                </c:pt>
                <c:pt idx="48">
                  <c:v>1.202921001</c:v>
                </c:pt>
                <c:pt idx="49">
                  <c:v>1.2034085960000001</c:v>
                </c:pt>
                <c:pt idx="50">
                  <c:v>1.2035713880000001</c:v>
                </c:pt>
                <c:pt idx="51">
                  <c:v>1.2034085960000001</c:v>
                </c:pt>
                <c:pt idx="52">
                  <c:v>1.202921001</c:v>
                </c:pt>
                <c:pt idx="53">
                  <c:v>1.2021109379999999</c:v>
                </c:pt>
                <c:pt idx="54">
                  <c:v>1.2009822800000001</c:v>
                </c:pt>
                <c:pt idx="55">
                  <c:v>1.199540405</c:v>
                </c:pt>
                <c:pt idx="56">
                  <c:v>1.197792153</c:v>
                </c:pt>
                <c:pt idx="57">
                  <c:v>1.1957457739999999</c:v>
                </c:pt>
                <c:pt idx="58">
                  <c:v>1.1934108619999999</c:v>
                </c:pt>
                <c:pt idx="59">
                  <c:v>1.1907982800000001</c:v>
                </c:pt>
                <c:pt idx="60">
                  <c:v>1.1879200759999999</c:v>
                </c:pt>
                <c:pt idx="61">
                  <c:v>1.1847893899999999</c:v>
                </c:pt>
                <c:pt idx="62">
                  <c:v>1.1814203560000001</c:v>
                </c:pt>
                <c:pt idx="63">
                  <c:v>1.1778279920000001</c:v>
                </c:pt>
                <c:pt idx="64">
                  <c:v>1.1740280940000001</c:v>
                </c:pt>
                <c:pt idx="65">
                  <c:v>1.1700371169999999</c:v>
                </c:pt>
                <c:pt idx="66">
                  <c:v>1.165872056</c:v>
                </c:pt>
                <c:pt idx="67">
                  <c:v>1.161550332</c:v>
                </c:pt>
                <c:pt idx="68">
                  <c:v>1.157089663</c:v>
                </c:pt>
                <c:pt idx="69">
                  <c:v>1.152507953</c:v>
                </c:pt>
                <c:pt idx="70">
                  <c:v>1.1478231679999999</c:v>
                </c:pt>
                <c:pt idx="71">
                  <c:v>1.143053222</c:v>
                </c:pt>
                <c:pt idx="72">
                  <c:v>1.1382158710000001</c:v>
                </c:pt>
                <c:pt idx="73">
                  <c:v>1.1333285980000001</c:v>
                </c:pt>
                <c:pt idx="74">
                  <c:v>1.12840852</c:v>
                </c:pt>
                <c:pt idx="75">
                  <c:v>1.1234722880000001</c:v>
                </c:pt>
                <c:pt idx="76">
                  <c:v>1.1185360040000001</c:v>
                </c:pt>
                <c:pt idx="77">
                  <c:v>1.113615137</c:v>
                </c:pt>
                <c:pt idx="78">
                  <c:v>1.1087244549999999</c:v>
                </c:pt>
                <c:pt idx="79">
                  <c:v>1.1038779599999999</c:v>
                </c:pt>
                <c:pt idx="80">
                  <c:v>1.0990888320000001</c:v>
                </c:pt>
                <c:pt idx="81">
                  <c:v>1.0943693880000001</c:v>
                </c:pt>
                <c:pt idx="82">
                  <c:v>1.0897310389999999</c:v>
                </c:pt>
                <c:pt idx="83">
                  <c:v>1.085184266</c:v>
                </c:pt>
                <c:pt idx="84">
                  <c:v>1.0807385979999999</c:v>
                </c:pt>
                <c:pt idx="85">
                  <c:v>1.0764026010000001</c:v>
                </c:pt>
                <c:pt idx="86">
                  <c:v>1.0721838800000001</c:v>
                </c:pt>
                <c:pt idx="87">
                  <c:v>1.0680890729999999</c:v>
                </c:pt>
                <c:pt idx="88">
                  <c:v>1.0641238740000001</c:v>
                </c:pt>
                <c:pt idx="89">
                  <c:v>1.060293044</c:v>
                </c:pt>
                <c:pt idx="90">
                  <c:v>1.0566004389999999</c:v>
                </c:pt>
                <c:pt idx="91">
                  <c:v>1.053049039</c:v>
                </c:pt>
                <c:pt idx="92">
                  <c:v>1.0496409819999999</c:v>
                </c:pt>
                <c:pt idx="93">
                  <c:v>1.046377608</c:v>
                </c:pt>
                <c:pt idx="94">
                  <c:v>1.043259495</c:v>
                </c:pt>
                <c:pt idx="95">
                  <c:v>1.0402865130000001</c:v>
                </c:pt>
                <c:pt idx="96">
                  <c:v>1.0374578670000001</c:v>
                </c:pt>
                <c:pt idx="97">
                  <c:v>1.0347721489999999</c:v>
                </c:pt>
                <c:pt idx="98">
                  <c:v>1.0322273909999999</c:v>
                </c:pt>
                <c:pt idx="99">
                  <c:v>1.029821115999999</c:v>
                </c:pt>
                <c:pt idx="100">
                  <c:v>1.0275503909999999</c:v>
                </c:pt>
              </c:numCache>
            </c:numRef>
          </c:val>
        </c:ser>
        <c:ser>
          <c:idx val="80"/>
          <c:order val="80"/>
          <c:val>
            <c:numRef>
              <c:f>Sheet1!$A$81:$CW$81</c:f>
              <c:numCache>
                <c:formatCode>General</c:formatCode>
                <c:ptCount val="101"/>
                <c:pt idx="0">
                  <c:v>1.026280225</c:v>
                </c:pt>
                <c:pt idx="1">
                  <c:v>1.028446261</c:v>
                </c:pt>
                <c:pt idx="2">
                  <c:v>1.030741599</c:v>
                </c:pt>
                <c:pt idx="3">
                  <c:v>1.033169035</c:v>
                </c:pt>
                <c:pt idx="4">
                  <c:v>1.0357309320000001</c:v>
                </c:pt>
                <c:pt idx="5">
                  <c:v>1.038429168</c:v>
                </c:pt>
                <c:pt idx="6">
                  <c:v>1.041265085</c:v>
                </c:pt>
                <c:pt idx="7">
                  <c:v>1.0442394420000001</c:v>
                </c:pt>
                <c:pt idx="8">
                  <c:v>1.047352364</c:v>
                </c:pt>
                <c:pt idx="9">
                  <c:v>1.050603298</c:v>
                </c:pt>
                <c:pt idx="10">
                  <c:v>1.0539909670000001</c:v>
                </c:pt>
                <c:pt idx="11">
                  <c:v>1.0575133299999999</c:v>
                </c:pt>
                <c:pt idx="12">
                  <c:v>1.061167545</c:v>
                </c:pt>
                <c:pt idx="13">
                  <c:v>1.064949935</c:v>
                </c:pt>
                <c:pt idx="14">
                  <c:v>1.068855957</c:v>
                </c:pt>
                <c:pt idx="15">
                  <c:v>1.072880182</c:v>
                </c:pt>
                <c:pt idx="16">
                  <c:v>1.077016274</c:v>
                </c:pt>
                <c:pt idx="17">
                  <c:v>1.081256982</c:v>
                </c:pt>
                <c:pt idx="18">
                  <c:v>1.0855941330000001</c:v>
                </c:pt>
                <c:pt idx="19">
                  <c:v>1.090018639</c:v>
                </c:pt>
                <c:pt idx="20">
                  <c:v>1.0945205</c:v>
                </c:pt>
                <c:pt idx="21">
                  <c:v>1.0990888320000001</c:v>
                </c:pt>
                <c:pt idx="22">
                  <c:v>1.1037118880000001</c:v>
                </c:pt>
                <c:pt idx="23">
                  <c:v>1.1083770930000001</c:v>
                </c:pt>
                <c:pt idx="24">
                  <c:v>1.1130710909999999</c:v>
                </c:pt>
                <c:pt idx="25">
                  <c:v>1.117779796</c:v>
                </c:pt>
                <c:pt idx="26">
                  <c:v>1.1224884509999999</c:v>
                </c:pt>
                <c:pt idx="27">
                  <c:v>1.1271816969999999</c:v>
                </c:pt>
                <c:pt idx="28">
                  <c:v>1.1318436489999999</c:v>
                </c:pt>
                <c:pt idx="29">
                  <c:v>1.136457982</c:v>
                </c:pt>
                <c:pt idx="30">
                  <c:v>1.1410080170000001</c:v>
                </c:pt>
                <c:pt idx="31">
                  <c:v>1.1454768179999999</c:v>
                </c:pt>
                <c:pt idx="32">
                  <c:v>1.1498472959999999</c:v>
                </c:pt>
                <c:pt idx="33">
                  <c:v>1.154102312</c:v>
                </c:pt>
                <c:pt idx="34">
                  <c:v>1.15822479</c:v>
                </c:pt>
                <c:pt idx="35">
                  <c:v>1.162197827</c:v>
                </c:pt>
                <c:pt idx="36">
                  <c:v>1.166004807</c:v>
                </c:pt>
                <c:pt idx="37">
                  <c:v>1.169629517</c:v>
                </c:pt>
                <c:pt idx="38">
                  <c:v>1.1730562600000001</c:v>
                </c:pt>
                <c:pt idx="39">
                  <c:v>1.176269971</c:v>
                </c:pt>
                <c:pt idx="40">
                  <c:v>1.1792563220000001</c:v>
                </c:pt>
                <c:pt idx="41">
                  <c:v>1.182001831</c:v>
                </c:pt>
                <c:pt idx="42">
                  <c:v>1.1844939640000001</c:v>
                </c:pt>
                <c:pt idx="43">
                  <c:v>1.1867212279999999</c:v>
                </c:pt>
                <c:pt idx="44">
                  <c:v>1.188673262</c:v>
                </c:pt>
                <c:pt idx="45">
                  <c:v>1.190340913</c:v>
                </c:pt>
                <c:pt idx="46">
                  <c:v>1.191716314</c:v>
                </c:pt>
                <c:pt idx="47">
                  <c:v>1.1927929370000001</c:v>
                </c:pt>
                <c:pt idx="48">
                  <c:v>1.1935656530000001</c:v>
                </c:pt>
                <c:pt idx="49">
                  <c:v>1.194030768</c:v>
                </c:pt>
                <c:pt idx="50">
                  <c:v>1.1941860550000001</c:v>
                </c:pt>
                <c:pt idx="51">
                  <c:v>1.194030768</c:v>
                </c:pt>
                <c:pt idx="52">
                  <c:v>1.1935656530000001</c:v>
                </c:pt>
                <c:pt idx="53">
                  <c:v>1.1927929370000001</c:v>
                </c:pt>
                <c:pt idx="54">
                  <c:v>1.191716314</c:v>
                </c:pt>
                <c:pt idx="55">
                  <c:v>1.190340913</c:v>
                </c:pt>
                <c:pt idx="56">
                  <c:v>1.188673262</c:v>
                </c:pt>
                <c:pt idx="57">
                  <c:v>1.1867212279999999</c:v>
                </c:pt>
                <c:pt idx="58">
                  <c:v>1.1844939640000001</c:v>
                </c:pt>
                <c:pt idx="59">
                  <c:v>1.182001831</c:v>
                </c:pt>
                <c:pt idx="60">
                  <c:v>1.1792563220000001</c:v>
                </c:pt>
                <c:pt idx="61">
                  <c:v>1.176269971</c:v>
                </c:pt>
                <c:pt idx="62">
                  <c:v>1.1730562600000001</c:v>
                </c:pt>
                <c:pt idx="63">
                  <c:v>1.169629517</c:v>
                </c:pt>
                <c:pt idx="64">
                  <c:v>1.166004807</c:v>
                </c:pt>
                <c:pt idx="65">
                  <c:v>1.162197827</c:v>
                </c:pt>
                <c:pt idx="66">
                  <c:v>1.15822479</c:v>
                </c:pt>
                <c:pt idx="67">
                  <c:v>1.154102312</c:v>
                </c:pt>
                <c:pt idx="68">
                  <c:v>1.1498472959999999</c:v>
                </c:pt>
                <c:pt idx="69">
                  <c:v>1.1454768179999999</c:v>
                </c:pt>
                <c:pt idx="70">
                  <c:v>1.1410080170000001</c:v>
                </c:pt>
                <c:pt idx="71">
                  <c:v>1.136457982</c:v>
                </c:pt>
                <c:pt idx="72">
                  <c:v>1.1318436489999999</c:v>
                </c:pt>
                <c:pt idx="73">
                  <c:v>1.1271816969999999</c:v>
                </c:pt>
                <c:pt idx="74">
                  <c:v>1.1224884509999999</c:v>
                </c:pt>
                <c:pt idx="75">
                  <c:v>1.117779796</c:v>
                </c:pt>
                <c:pt idx="76">
                  <c:v>1.1130710909999999</c:v>
                </c:pt>
                <c:pt idx="77">
                  <c:v>1.1083770930000001</c:v>
                </c:pt>
                <c:pt idx="78">
                  <c:v>1.1037118880000001</c:v>
                </c:pt>
                <c:pt idx="79">
                  <c:v>1.0990888320000001</c:v>
                </c:pt>
                <c:pt idx="80">
                  <c:v>1.0945205</c:v>
                </c:pt>
                <c:pt idx="81">
                  <c:v>1.090018639</c:v>
                </c:pt>
                <c:pt idx="82">
                  <c:v>1.0855941330000001</c:v>
                </c:pt>
                <c:pt idx="83">
                  <c:v>1.081256982</c:v>
                </c:pt>
                <c:pt idx="84">
                  <c:v>1.077016274</c:v>
                </c:pt>
                <c:pt idx="85">
                  <c:v>1.072880182</c:v>
                </c:pt>
                <c:pt idx="86">
                  <c:v>1.068855957</c:v>
                </c:pt>
                <c:pt idx="87">
                  <c:v>1.064949935</c:v>
                </c:pt>
                <c:pt idx="88">
                  <c:v>1.061167545</c:v>
                </c:pt>
                <c:pt idx="89">
                  <c:v>1.0575133299999999</c:v>
                </c:pt>
                <c:pt idx="90">
                  <c:v>1.0539909670000001</c:v>
                </c:pt>
                <c:pt idx="91">
                  <c:v>1.050603298</c:v>
                </c:pt>
                <c:pt idx="92">
                  <c:v>1.047352364</c:v>
                </c:pt>
                <c:pt idx="93">
                  <c:v>1.0442394420000001</c:v>
                </c:pt>
                <c:pt idx="94">
                  <c:v>1.041265085</c:v>
                </c:pt>
                <c:pt idx="95">
                  <c:v>1.038429168</c:v>
                </c:pt>
                <c:pt idx="96">
                  <c:v>1.0357309320000001</c:v>
                </c:pt>
                <c:pt idx="97">
                  <c:v>1.033169035</c:v>
                </c:pt>
                <c:pt idx="98">
                  <c:v>1.030741599</c:v>
                </c:pt>
                <c:pt idx="99">
                  <c:v>1.028446261</c:v>
                </c:pt>
                <c:pt idx="100">
                  <c:v>1.026280225</c:v>
                </c:pt>
              </c:numCache>
            </c:numRef>
          </c:val>
        </c:ser>
        <c:ser>
          <c:idx val="81"/>
          <c:order val="81"/>
          <c:val>
            <c:numRef>
              <c:f>Sheet1!$A$82:$CW$82</c:f>
              <c:numCache>
                <c:formatCode>General</c:formatCode>
                <c:ptCount val="101"/>
                <c:pt idx="0">
                  <c:v>1.025028539</c:v>
                </c:pt>
                <c:pt idx="1">
                  <c:v>1.027091411</c:v>
                </c:pt>
                <c:pt idx="2">
                  <c:v>1.0292774250000001</c:v>
                </c:pt>
                <c:pt idx="3">
                  <c:v>1.031589246</c:v>
                </c:pt>
                <c:pt idx="4">
                  <c:v>1.0340291239999999</c:v>
                </c:pt>
                <c:pt idx="5">
                  <c:v>1.036598847</c:v>
                </c:pt>
                <c:pt idx="6">
                  <c:v>1.039299695</c:v>
                </c:pt>
                <c:pt idx="7">
                  <c:v>1.042132388</c:v>
                </c:pt>
                <c:pt idx="8">
                  <c:v>1.045097046</c:v>
                </c:pt>
                <c:pt idx="9">
                  <c:v>1.048193143</c:v>
                </c:pt>
                <c:pt idx="10">
                  <c:v>1.0514194619999999</c:v>
                </c:pt>
                <c:pt idx="11">
                  <c:v>1.054774061</c:v>
                </c:pt>
                <c:pt idx="12">
                  <c:v>1.0582542319999999</c:v>
                </c:pt>
                <c:pt idx="13">
                  <c:v>1.061856473</c:v>
                </c:pt>
                <c:pt idx="14">
                  <c:v>1.0655764569999999</c:v>
                </c:pt>
                <c:pt idx="15">
                  <c:v>1.0694090140000001</c:v>
                </c:pt>
                <c:pt idx="16">
                  <c:v>1.073348111</c:v>
                </c:pt>
                <c:pt idx="17">
                  <c:v>1.07738684</c:v>
                </c:pt>
                <c:pt idx="18">
                  <c:v>1.08151742</c:v>
                </c:pt>
                <c:pt idx="19">
                  <c:v>1.0857311940000001</c:v>
                </c:pt>
                <c:pt idx="20">
                  <c:v>1.090018639</c:v>
                </c:pt>
                <c:pt idx="21">
                  <c:v>1.0943693880000001</c:v>
                </c:pt>
                <c:pt idx="22">
                  <c:v>1.0987722550000001</c:v>
                </c:pt>
                <c:pt idx="23">
                  <c:v>1.1032152639999999</c:v>
                </c:pt>
                <c:pt idx="24">
                  <c:v>1.1076856939999999</c:v>
                </c:pt>
                <c:pt idx="25">
                  <c:v>1.1121701310000001</c:v>
                </c:pt>
                <c:pt idx="26">
                  <c:v>1.11665452</c:v>
                </c:pt>
                <c:pt idx="27">
                  <c:v>1.1211242340000001</c:v>
                </c:pt>
                <c:pt idx="28">
                  <c:v>1.125564145</c:v>
                </c:pt>
                <c:pt idx="29">
                  <c:v>1.129958705</c:v>
                </c:pt>
                <c:pt idx="30">
                  <c:v>1.134292028</c:v>
                </c:pt>
                <c:pt idx="31">
                  <c:v>1.138547988</c:v>
                </c:pt>
                <c:pt idx="32">
                  <c:v>1.1427103059999999</c:v>
                </c:pt>
                <c:pt idx="33">
                  <c:v>1.1467626630000001</c:v>
                </c:pt>
                <c:pt idx="34">
                  <c:v>1.1506887939999999</c:v>
                </c:pt>
                <c:pt idx="35">
                  <c:v>1.154472602</c:v>
                </c:pt>
                <c:pt idx="36">
                  <c:v>1.1580982609999999</c:v>
                </c:pt>
                <c:pt idx="37">
                  <c:v>1.161550332</c:v>
                </c:pt>
                <c:pt idx="38">
                  <c:v>1.1648138649999999</c:v>
                </c:pt>
                <c:pt idx="39">
                  <c:v>1.167874512</c:v>
                </c:pt>
                <c:pt idx="40">
                  <c:v>1.1707186270000001</c:v>
                </c:pt>
                <c:pt idx="41">
                  <c:v>1.1733333720000001</c:v>
                </c:pt>
                <c:pt idx="42">
                  <c:v>1.175706809</c:v>
                </c:pt>
                <c:pt idx="43">
                  <c:v>1.1778279920000001</c:v>
                </c:pt>
                <c:pt idx="44">
                  <c:v>1.1796870530000001</c:v>
                </c:pt>
                <c:pt idx="45">
                  <c:v>1.1812752769999999</c:v>
                </c:pt>
                <c:pt idx="46">
                  <c:v>1.182585169</c:v>
                </c:pt>
                <c:pt idx="47">
                  <c:v>1.183610515</c:v>
                </c:pt>
                <c:pt idx="48">
                  <c:v>1.184346428</c:v>
                </c:pt>
                <c:pt idx="49">
                  <c:v>1.1847893899999999</c:v>
                </c:pt>
                <c:pt idx="50">
                  <c:v>1.1849372810000001</c:v>
                </c:pt>
                <c:pt idx="51">
                  <c:v>1.1847893899999999</c:v>
                </c:pt>
                <c:pt idx="52">
                  <c:v>1.184346428</c:v>
                </c:pt>
                <c:pt idx="53">
                  <c:v>1.183610515</c:v>
                </c:pt>
                <c:pt idx="54">
                  <c:v>1.182585169</c:v>
                </c:pt>
                <c:pt idx="55">
                  <c:v>1.1812752769999999</c:v>
                </c:pt>
                <c:pt idx="56">
                  <c:v>1.1796870530000001</c:v>
                </c:pt>
                <c:pt idx="57">
                  <c:v>1.1778279920000001</c:v>
                </c:pt>
                <c:pt idx="58">
                  <c:v>1.175706809</c:v>
                </c:pt>
                <c:pt idx="59">
                  <c:v>1.1733333720000001</c:v>
                </c:pt>
                <c:pt idx="60">
                  <c:v>1.1707186270000001</c:v>
                </c:pt>
                <c:pt idx="61">
                  <c:v>1.167874512</c:v>
                </c:pt>
                <c:pt idx="62">
                  <c:v>1.1648138649999999</c:v>
                </c:pt>
                <c:pt idx="63">
                  <c:v>1.161550332</c:v>
                </c:pt>
                <c:pt idx="64">
                  <c:v>1.1580982609999999</c:v>
                </c:pt>
                <c:pt idx="65">
                  <c:v>1.154472602</c:v>
                </c:pt>
                <c:pt idx="66">
                  <c:v>1.1506887939999999</c:v>
                </c:pt>
                <c:pt idx="67">
                  <c:v>1.1467626630000001</c:v>
                </c:pt>
                <c:pt idx="68">
                  <c:v>1.1427103059999999</c:v>
                </c:pt>
                <c:pt idx="69">
                  <c:v>1.138547988</c:v>
                </c:pt>
                <c:pt idx="70">
                  <c:v>1.134292028</c:v>
                </c:pt>
                <c:pt idx="71">
                  <c:v>1.129958705</c:v>
                </c:pt>
                <c:pt idx="72">
                  <c:v>1.125564145</c:v>
                </c:pt>
                <c:pt idx="73">
                  <c:v>1.1211242340000001</c:v>
                </c:pt>
                <c:pt idx="74">
                  <c:v>1.11665452</c:v>
                </c:pt>
                <c:pt idx="75">
                  <c:v>1.1121701310000001</c:v>
                </c:pt>
                <c:pt idx="76">
                  <c:v>1.1076856939999999</c:v>
                </c:pt>
                <c:pt idx="77">
                  <c:v>1.1032152639999999</c:v>
                </c:pt>
                <c:pt idx="78">
                  <c:v>1.0987722550000001</c:v>
                </c:pt>
                <c:pt idx="79">
                  <c:v>1.0943693880000001</c:v>
                </c:pt>
                <c:pt idx="80">
                  <c:v>1.090018639</c:v>
                </c:pt>
                <c:pt idx="81">
                  <c:v>1.0857311940000001</c:v>
                </c:pt>
                <c:pt idx="82">
                  <c:v>1.08151742</c:v>
                </c:pt>
                <c:pt idx="83">
                  <c:v>1.07738684</c:v>
                </c:pt>
                <c:pt idx="84">
                  <c:v>1.073348111</c:v>
                </c:pt>
                <c:pt idx="85">
                  <c:v>1.0694090140000001</c:v>
                </c:pt>
                <c:pt idx="86">
                  <c:v>1.0655764569999999</c:v>
                </c:pt>
                <c:pt idx="87">
                  <c:v>1.061856473</c:v>
                </c:pt>
                <c:pt idx="88">
                  <c:v>1.0582542319999999</c:v>
                </c:pt>
                <c:pt idx="89">
                  <c:v>1.054774061</c:v>
                </c:pt>
                <c:pt idx="90">
                  <c:v>1.0514194619999999</c:v>
                </c:pt>
                <c:pt idx="91">
                  <c:v>1.048193143</c:v>
                </c:pt>
                <c:pt idx="92">
                  <c:v>1.045097046</c:v>
                </c:pt>
                <c:pt idx="93">
                  <c:v>1.042132388</c:v>
                </c:pt>
                <c:pt idx="94">
                  <c:v>1.039299695</c:v>
                </c:pt>
                <c:pt idx="95">
                  <c:v>1.036598847</c:v>
                </c:pt>
                <c:pt idx="96">
                  <c:v>1.0340291239999999</c:v>
                </c:pt>
                <c:pt idx="97">
                  <c:v>1.031589246</c:v>
                </c:pt>
                <c:pt idx="98">
                  <c:v>1.0292774250000001</c:v>
                </c:pt>
                <c:pt idx="99">
                  <c:v>1.027091411</c:v>
                </c:pt>
                <c:pt idx="100">
                  <c:v>1.025028539</c:v>
                </c:pt>
              </c:numCache>
            </c:numRef>
          </c:val>
        </c:ser>
        <c:ser>
          <c:idx val="82"/>
          <c:order val="82"/>
          <c:val>
            <c:numRef>
              <c:f>Sheet1!$A$83:$CW$83</c:f>
              <c:numCache>
                <c:formatCode>General</c:formatCode>
                <c:ptCount val="101"/>
                <c:pt idx="0">
                  <c:v>1.023798362</c:v>
                </c:pt>
                <c:pt idx="1">
                  <c:v>1.025759841</c:v>
                </c:pt>
                <c:pt idx="2">
                  <c:v>1.0278384110000001</c:v>
                </c:pt>
                <c:pt idx="3">
                  <c:v>1.0300366030000001</c:v>
                </c:pt>
                <c:pt idx="4">
                  <c:v>1.0323565589999999</c:v>
                </c:pt>
                <c:pt idx="5">
                  <c:v>1.0347999779999999</c:v>
                </c:pt>
                <c:pt idx="6">
                  <c:v>1.0373680759999999</c:v>
                </c:pt>
                <c:pt idx="7">
                  <c:v>1.0400615390000001</c:v>
                </c:pt>
                <c:pt idx="8">
                  <c:v>1.0428804819999999</c:v>
                </c:pt>
                <c:pt idx="9">
                  <c:v>1.045824402</c:v>
                </c:pt>
                <c:pt idx="10">
                  <c:v>1.0488921449999999</c:v>
                </c:pt>
                <c:pt idx="11">
                  <c:v>1.0520818620000001</c:v>
                </c:pt>
                <c:pt idx="12">
                  <c:v>1.055390979</c:v>
                </c:pt>
                <c:pt idx="13">
                  <c:v>1.0588161659999999</c:v>
                </c:pt>
                <c:pt idx="14">
                  <c:v>1.0623533089999999</c:v>
                </c:pt>
                <c:pt idx="15">
                  <c:v>1.0659974919999999</c:v>
                </c:pt>
                <c:pt idx="16">
                  <c:v>1.0697429780000001</c:v>
                </c:pt>
                <c:pt idx="17">
                  <c:v>1.0735832009999999</c:v>
                </c:pt>
                <c:pt idx="18">
                  <c:v>1.0775107580000001</c:v>
                </c:pt>
                <c:pt idx="19">
                  <c:v>1.08151742</c:v>
                </c:pt>
                <c:pt idx="20">
                  <c:v>1.0855941330000001</c:v>
                </c:pt>
                <c:pt idx="21">
                  <c:v>1.0897310389999999</c:v>
                </c:pt>
                <c:pt idx="22">
                  <c:v>1.093917501</c:v>
                </c:pt>
                <c:pt idx="23">
                  <c:v>1.0981421309999999</c:v>
                </c:pt>
                <c:pt idx="24">
                  <c:v>1.1023928359999999</c:v>
                </c:pt>
                <c:pt idx="25">
                  <c:v>1.106656858</c:v>
                </c:pt>
                <c:pt idx="26">
                  <c:v>1.1109208349999999</c:v>
                </c:pt>
                <c:pt idx="27">
                  <c:v>1.1151708579999999</c:v>
                </c:pt>
                <c:pt idx="28">
                  <c:v>1.119392543</c:v>
                </c:pt>
                <c:pt idx="29">
                  <c:v>1.123571106</c:v>
                </c:pt>
                <c:pt idx="30">
                  <c:v>1.1276914419999999</c:v>
                </c:pt>
                <c:pt idx="31">
                  <c:v>1.1317382170000001</c:v>
                </c:pt>
                <c:pt idx="32">
                  <c:v>1.1356959529999999</c:v>
                </c:pt>
                <c:pt idx="33">
                  <c:v>1.139549133</c:v>
                </c:pt>
                <c:pt idx="34">
                  <c:v>1.143282291</c:v>
                </c:pt>
                <c:pt idx="35">
                  <c:v>1.1468801200000001</c:v>
                </c:pt>
                <c:pt idx="36">
                  <c:v>1.1503275749999999</c:v>
                </c:pt>
                <c:pt idx="37">
                  <c:v>1.153609973</c:v>
                </c:pt>
                <c:pt idx="38">
                  <c:v>1.1567130999999999</c:v>
                </c:pt>
                <c:pt idx="39">
                  <c:v>1.159623313</c:v>
                </c:pt>
                <c:pt idx="40">
                  <c:v>1.162327637</c:v>
                </c:pt>
                <c:pt idx="41">
                  <c:v>1.1648138649999999</c:v>
                </c:pt>
                <c:pt idx="42">
                  <c:v>1.1670706449999999</c:v>
                </c:pt>
                <c:pt idx="43">
                  <c:v>1.1690875700000001</c:v>
                </c:pt>
                <c:pt idx="44">
                  <c:v>1.1708552569999999</c:v>
                </c:pt>
                <c:pt idx="45">
                  <c:v>1.172365418</c:v>
                </c:pt>
                <c:pt idx="46">
                  <c:v>1.1736109269999999</c:v>
                </c:pt>
                <c:pt idx="47">
                  <c:v>1.1745858760000001</c:v>
                </c:pt>
                <c:pt idx="48">
                  <c:v>1.175285618</c:v>
                </c:pt>
                <c:pt idx="49">
                  <c:v>1.175706809</c:v>
                </c:pt>
                <c:pt idx="50">
                  <c:v>1.1758474299999999</c:v>
                </c:pt>
                <c:pt idx="51">
                  <c:v>1.175706809</c:v>
                </c:pt>
                <c:pt idx="52">
                  <c:v>1.175285618</c:v>
                </c:pt>
                <c:pt idx="53">
                  <c:v>1.1745858760000001</c:v>
                </c:pt>
                <c:pt idx="54">
                  <c:v>1.1736109269999999</c:v>
                </c:pt>
                <c:pt idx="55">
                  <c:v>1.172365418</c:v>
                </c:pt>
                <c:pt idx="56">
                  <c:v>1.1708552569999999</c:v>
                </c:pt>
                <c:pt idx="57">
                  <c:v>1.1690875700000001</c:v>
                </c:pt>
                <c:pt idx="58">
                  <c:v>1.1670706449999999</c:v>
                </c:pt>
                <c:pt idx="59">
                  <c:v>1.1648138649999999</c:v>
                </c:pt>
                <c:pt idx="60">
                  <c:v>1.162327637</c:v>
                </c:pt>
                <c:pt idx="61">
                  <c:v>1.159623313</c:v>
                </c:pt>
                <c:pt idx="62">
                  <c:v>1.1567130999999999</c:v>
                </c:pt>
                <c:pt idx="63">
                  <c:v>1.153609973</c:v>
                </c:pt>
                <c:pt idx="64">
                  <c:v>1.1503275749999999</c:v>
                </c:pt>
                <c:pt idx="65">
                  <c:v>1.1468801200000001</c:v>
                </c:pt>
                <c:pt idx="66">
                  <c:v>1.143282291</c:v>
                </c:pt>
                <c:pt idx="67">
                  <c:v>1.139549133</c:v>
                </c:pt>
                <c:pt idx="68">
                  <c:v>1.1356959529999999</c:v>
                </c:pt>
                <c:pt idx="69">
                  <c:v>1.1317382170000001</c:v>
                </c:pt>
                <c:pt idx="70">
                  <c:v>1.1276914419999999</c:v>
                </c:pt>
                <c:pt idx="71">
                  <c:v>1.123571106</c:v>
                </c:pt>
                <c:pt idx="72">
                  <c:v>1.119392543</c:v>
                </c:pt>
                <c:pt idx="73">
                  <c:v>1.1151708579999999</c:v>
                </c:pt>
                <c:pt idx="74">
                  <c:v>1.1109208349999999</c:v>
                </c:pt>
                <c:pt idx="75">
                  <c:v>1.106656858</c:v>
                </c:pt>
                <c:pt idx="76">
                  <c:v>1.1023928359999999</c:v>
                </c:pt>
                <c:pt idx="77">
                  <c:v>1.0981421309999999</c:v>
                </c:pt>
                <c:pt idx="78">
                  <c:v>1.093917501</c:v>
                </c:pt>
                <c:pt idx="79">
                  <c:v>1.0897310389999999</c:v>
                </c:pt>
                <c:pt idx="80">
                  <c:v>1.0855941330000001</c:v>
                </c:pt>
                <c:pt idx="81">
                  <c:v>1.08151742</c:v>
                </c:pt>
                <c:pt idx="82">
                  <c:v>1.0775107580000001</c:v>
                </c:pt>
                <c:pt idx="83">
                  <c:v>1.0735832009999999</c:v>
                </c:pt>
                <c:pt idx="84">
                  <c:v>1.0697429780000001</c:v>
                </c:pt>
                <c:pt idx="85">
                  <c:v>1.0659974919999999</c:v>
                </c:pt>
                <c:pt idx="86">
                  <c:v>1.0623533089999999</c:v>
                </c:pt>
                <c:pt idx="87">
                  <c:v>1.0588161659999999</c:v>
                </c:pt>
                <c:pt idx="88">
                  <c:v>1.055390979</c:v>
                </c:pt>
                <c:pt idx="89">
                  <c:v>1.0520818620000001</c:v>
                </c:pt>
                <c:pt idx="90">
                  <c:v>1.0488921449999999</c:v>
                </c:pt>
                <c:pt idx="91">
                  <c:v>1.045824402</c:v>
                </c:pt>
                <c:pt idx="92">
                  <c:v>1.0428804819999999</c:v>
                </c:pt>
                <c:pt idx="93">
                  <c:v>1.0400615390000001</c:v>
                </c:pt>
                <c:pt idx="94">
                  <c:v>1.0373680759999999</c:v>
                </c:pt>
                <c:pt idx="95">
                  <c:v>1.0347999779999999</c:v>
                </c:pt>
                <c:pt idx="96">
                  <c:v>1.0323565589999999</c:v>
                </c:pt>
                <c:pt idx="97">
                  <c:v>1.0300366030000001</c:v>
                </c:pt>
                <c:pt idx="98">
                  <c:v>1.0278384110000001</c:v>
                </c:pt>
                <c:pt idx="99">
                  <c:v>1.025759841</c:v>
                </c:pt>
                <c:pt idx="100">
                  <c:v>1.023798362</c:v>
                </c:pt>
              </c:numCache>
            </c:numRef>
          </c:val>
        </c:ser>
        <c:ser>
          <c:idx val="83"/>
          <c:order val="83"/>
          <c:val>
            <c:numRef>
              <c:f>Sheet1!$A$84:$CW$84</c:f>
              <c:numCache>
                <c:formatCode>General</c:formatCode>
                <c:ptCount val="101"/>
                <c:pt idx="0">
                  <c:v>1.0225924719999999</c:v>
                </c:pt>
                <c:pt idx="1">
                  <c:v>1.024454561</c:v>
                </c:pt>
                <c:pt idx="2">
                  <c:v>1.0264278069999999</c:v>
                </c:pt>
                <c:pt idx="3">
                  <c:v>1.028514615</c:v>
                </c:pt>
                <c:pt idx="4">
                  <c:v>1.030717015</c:v>
                </c:pt>
                <c:pt idx="5">
                  <c:v>1.0330366230000001</c:v>
                </c:pt>
                <c:pt idx="6">
                  <c:v>1.035474593</c:v>
                </c:pt>
                <c:pt idx="7">
                  <c:v>1.038031575</c:v>
                </c:pt>
                <c:pt idx="8">
                  <c:v>1.0407076790000001</c:v>
                </c:pt>
                <c:pt idx="9">
                  <c:v>1.043502428</c:v>
                </c:pt>
                <c:pt idx="10">
                  <c:v>1.0464147239999999</c:v>
                </c:pt>
                <c:pt idx="11">
                  <c:v>1.0494428149999999</c:v>
                </c:pt>
                <c:pt idx="12">
                  <c:v>1.052584255</c:v>
                </c:pt>
                <c:pt idx="13">
                  <c:v>1.0558358839999999</c:v>
                </c:pt>
                <c:pt idx="14">
                  <c:v>1.059193796</c:v>
                </c:pt>
                <c:pt idx="15">
                  <c:v>1.0626533250000001</c:v>
                </c:pt>
                <c:pt idx="16">
                  <c:v>1.0662090230000001</c:v>
                </c:pt>
                <c:pt idx="17">
                  <c:v>1.069854656</c:v>
                </c:pt>
                <c:pt idx="18">
                  <c:v>1.0735832009999999</c:v>
                </c:pt>
                <c:pt idx="19">
                  <c:v>1.07738684</c:v>
                </c:pt>
                <c:pt idx="20">
                  <c:v>1.081256982</c:v>
                </c:pt>
                <c:pt idx="21">
                  <c:v>1.085184266</c:v>
                </c:pt>
                <c:pt idx="22">
                  <c:v>1.089158595</c:v>
                </c:pt>
                <c:pt idx="23">
                  <c:v>1.093169158</c:v>
                </c:pt>
                <c:pt idx="24">
                  <c:v>1.0972044750000001</c:v>
                </c:pt>
                <c:pt idx="25">
                  <c:v>1.1012524340000001</c:v>
                </c:pt>
                <c:pt idx="26">
                  <c:v>1.10530035</c:v>
                </c:pt>
                <c:pt idx="27">
                  <c:v>1.1093350200000001</c:v>
                </c:pt>
                <c:pt idx="28">
                  <c:v>1.113342788</c:v>
                </c:pt>
                <c:pt idx="29">
                  <c:v>1.1173096179999991</c:v>
                </c:pt>
                <c:pt idx="30">
                  <c:v>1.121221172</c:v>
                </c:pt>
                <c:pt idx="31">
                  <c:v>1.1250628920000001</c:v>
                </c:pt>
                <c:pt idx="32">
                  <c:v>1.1288200859999999</c:v>
                </c:pt>
                <c:pt idx="33">
                  <c:v>1.13247802</c:v>
                </c:pt>
                <c:pt idx="34">
                  <c:v>1.136022015</c:v>
                </c:pt>
                <c:pt idx="35">
                  <c:v>1.1394375379999999</c:v>
                </c:pt>
                <c:pt idx="36">
                  <c:v>1.1427103059999999</c:v>
                </c:pt>
                <c:pt idx="37">
                  <c:v>1.145826381</c:v>
                </c:pt>
                <c:pt idx="38">
                  <c:v>1.14877227</c:v>
                </c:pt>
                <c:pt idx="39">
                  <c:v>1.151535019</c:v>
                </c:pt>
                <c:pt idx="40">
                  <c:v>1.154102312</c:v>
                </c:pt>
                <c:pt idx="41">
                  <c:v>1.15646256</c:v>
                </c:pt>
                <c:pt idx="42">
                  <c:v>1.1586049860000001</c:v>
                </c:pt>
                <c:pt idx="43">
                  <c:v>1.1605197110000001</c:v>
                </c:pt>
                <c:pt idx="44">
                  <c:v>1.162197827</c:v>
                </c:pt>
                <c:pt idx="45">
                  <c:v>1.1636314670000001</c:v>
                </c:pt>
                <c:pt idx="46">
                  <c:v>1.1648138649999999</c:v>
                </c:pt>
                <c:pt idx="47">
                  <c:v>1.165739412</c:v>
                </c:pt>
                <c:pt idx="48">
                  <c:v>1.166403697</c:v>
                </c:pt>
                <c:pt idx="49">
                  <c:v>1.1668035459999999</c:v>
                </c:pt>
                <c:pt idx="50">
                  <c:v>1.166937042</c:v>
                </c:pt>
                <c:pt idx="51">
                  <c:v>1.1668035459999999</c:v>
                </c:pt>
                <c:pt idx="52">
                  <c:v>1.166403697</c:v>
                </c:pt>
                <c:pt idx="53">
                  <c:v>1.165739412</c:v>
                </c:pt>
                <c:pt idx="54">
                  <c:v>1.1648138649999999</c:v>
                </c:pt>
                <c:pt idx="55">
                  <c:v>1.1636314670000001</c:v>
                </c:pt>
                <c:pt idx="56">
                  <c:v>1.162197827</c:v>
                </c:pt>
                <c:pt idx="57">
                  <c:v>1.1605197110000001</c:v>
                </c:pt>
                <c:pt idx="58">
                  <c:v>1.1586049860000001</c:v>
                </c:pt>
                <c:pt idx="59">
                  <c:v>1.15646256</c:v>
                </c:pt>
                <c:pt idx="60">
                  <c:v>1.154102312</c:v>
                </c:pt>
                <c:pt idx="61">
                  <c:v>1.151535019</c:v>
                </c:pt>
                <c:pt idx="62">
                  <c:v>1.14877227</c:v>
                </c:pt>
                <c:pt idx="63">
                  <c:v>1.145826381</c:v>
                </c:pt>
                <c:pt idx="64">
                  <c:v>1.1427103059999999</c:v>
                </c:pt>
                <c:pt idx="65">
                  <c:v>1.1394375379999999</c:v>
                </c:pt>
                <c:pt idx="66">
                  <c:v>1.136022015</c:v>
                </c:pt>
                <c:pt idx="67">
                  <c:v>1.13247802</c:v>
                </c:pt>
                <c:pt idx="68">
                  <c:v>1.1288200859999999</c:v>
                </c:pt>
                <c:pt idx="69">
                  <c:v>1.1250628920000001</c:v>
                </c:pt>
                <c:pt idx="70">
                  <c:v>1.121221172</c:v>
                </c:pt>
                <c:pt idx="71">
                  <c:v>1.1173096179999991</c:v>
                </c:pt>
                <c:pt idx="72">
                  <c:v>1.113342788</c:v>
                </c:pt>
                <c:pt idx="73">
                  <c:v>1.1093350200000001</c:v>
                </c:pt>
                <c:pt idx="74">
                  <c:v>1.10530035</c:v>
                </c:pt>
                <c:pt idx="75">
                  <c:v>1.1012524340000001</c:v>
                </c:pt>
                <c:pt idx="76">
                  <c:v>1.0972044750000001</c:v>
                </c:pt>
                <c:pt idx="77">
                  <c:v>1.093169158</c:v>
                </c:pt>
                <c:pt idx="78">
                  <c:v>1.089158595</c:v>
                </c:pt>
                <c:pt idx="79">
                  <c:v>1.085184266</c:v>
                </c:pt>
                <c:pt idx="80">
                  <c:v>1.081256982</c:v>
                </c:pt>
                <c:pt idx="81">
                  <c:v>1.07738684</c:v>
                </c:pt>
                <c:pt idx="82">
                  <c:v>1.0735832009999999</c:v>
                </c:pt>
                <c:pt idx="83">
                  <c:v>1.069854656</c:v>
                </c:pt>
                <c:pt idx="84">
                  <c:v>1.0662090230000001</c:v>
                </c:pt>
                <c:pt idx="85">
                  <c:v>1.0626533250000001</c:v>
                </c:pt>
                <c:pt idx="86">
                  <c:v>1.059193796</c:v>
                </c:pt>
                <c:pt idx="87">
                  <c:v>1.0558358839999999</c:v>
                </c:pt>
                <c:pt idx="88">
                  <c:v>1.052584255</c:v>
                </c:pt>
                <c:pt idx="89">
                  <c:v>1.0494428149999999</c:v>
                </c:pt>
                <c:pt idx="90">
                  <c:v>1.0464147239999999</c:v>
                </c:pt>
                <c:pt idx="91">
                  <c:v>1.043502428</c:v>
                </c:pt>
                <c:pt idx="92">
                  <c:v>1.0407076790000001</c:v>
                </c:pt>
                <c:pt idx="93">
                  <c:v>1.038031575</c:v>
                </c:pt>
                <c:pt idx="94">
                  <c:v>1.035474593</c:v>
                </c:pt>
                <c:pt idx="95">
                  <c:v>1.0330366230000001</c:v>
                </c:pt>
                <c:pt idx="96">
                  <c:v>1.030717015</c:v>
                </c:pt>
                <c:pt idx="97">
                  <c:v>1.028514615</c:v>
                </c:pt>
                <c:pt idx="98">
                  <c:v>1.0264278069999999</c:v>
                </c:pt>
                <c:pt idx="99">
                  <c:v>1.024454561</c:v>
                </c:pt>
                <c:pt idx="100">
                  <c:v>1.0225924719999999</c:v>
                </c:pt>
              </c:numCache>
            </c:numRef>
          </c:val>
        </c:ser>
        <c:ser>
          <c:idx val="84"/>
          <c:order val="84"/>
          <c:val>
            <c:numRef>
              <c:f>Sheet1!$A$85:$CW$85</c:f>
              <c:numCache>
                <c:formatCode>General</c:formatCode>
                <c:ptCount val="101"/>
                <c:pt idx="0">
                  <c:v>1.0214133969999999</c:v>
                </c:pt>
                <c:pt idx="1">
                  <c:v>1.0231783059999999</c:v>
                </c:pt>
                <c:pt idx="2">
                  <c:v>1.02504857</c:v>
                </c:pt>
                <c:pt idx="3">
                  <c:v>1.02702647</c:v>
                </c:pt>
                <c:pt idx="4">
                  <c:v>1.0291139300000001</c:v>
                </c:pt>
                <c:pt idx="5">
                  <c:v>1.03131248</c:v>
                </c:pt>
                <c:pt idx="6">
                  <c:v>1.033623215</c:v>
                </c:pt>
                <c:pt idx="7">
                  <c:v>1.036046751</c:v>
                </c:pt>
                <c:pt idx="8">
                  <c:v>1.0385831919999999</c:v>
                </c:pt>
                <c:pt idx="9">
                  <c:v>1.0412320859999999</c:v>
                </c:pt>
                <c:pt idx="10">
                  <c:v>1.043992394</c:v>
                </c:pt>
                <c:pt idx="11">
                  <c:v>1.046862451</c:v>
                </c:pt>
                <c:pt idx="12">
                  <c:v>1.0498399439999999</c:v>
                </c:pt>
                <c:pt idx="13">
                  <c:v>1.0529218739999999</c:v>
                </c:pt>
                <c:pt idx="14">
                  <c:v>1.0561045410000001</c:v>
                </c:pt>
                <c:pt idx="15">
                  <c:v>1.0593835199999999</c:v>
                </c:pt>
                <c:pt idx="16">
                  <c:v>1.0627536500000001</c:v>
                </c:pt>
                <c:pt idx="17">
                  <c:v>1.0662090230000001</c:v>
                </c:pt>
                <c:pt idx="18">
                  <c:v>1.0697429780000001</c:v>
                </c:pt>
                <c:pt idx="19">
                  <c:v>1.073348111</c:v>
                </c:pt>
                <c:pt idx="20">
                  <c:v>1.077016274</c:v>
                </c:pt>
                <c:pt idx="21">
                  <c:v>1.0807385979999999</c:v>
                </c:pt>
                <c:pt idx="22">
                  <c:v>1.0845055109999999</c:v>
                </c:pt>
                <c:pt idx="23">
                  <c:v>1.088306767</c:v>
                </c:pt>
                <c:pt idx="24">
                  <c:v>1.0921314849999999</c:v>
                </c:pt>
                <c:pt idx="25">
                  <c:v>1.0959681859999999</c:v>
                </c:pt>
                <c:pt idx="26">
                  <c:v>1.0998048469999999</c:v>
                </c:pt>
                <c:pt idx="27">
                  <c:v>1.103628952</c:v>
                </c:pt>
                <c:pt idx="28">
                  <c:v>1.1074275579999999</c:v>
                </c:pt>
                <c:pt idx="29">
                  <c:v>1.1111873640000001</c:v>
                </c:pt>
                <c:pt idx="30">
                  <c:v>1.1148947789999999</c:v>
                </c:pt>
                <c:pt idx="31">
                  <c:v>1.1185360040000001</c:v>
                </c:pt>
                <c:pt idx="32">
                  <c:v>1.122097114</c:v>
                </c:pt>
                <c:pt idx="33">
                  <c:v>1.125564145</c:v>
                </c:pt>
                <c:pt idx="34">
                  <c:v>1.1289231829999999</c:v>
                </c:pt>
                <c:pt idx="35">
                  <c:v>1.1321604540000001</c:v>
                </c:pt>
                <c:pt idx="36">
                  <c:v>1.1352624200000001</c:v>
                </c:pt>
                <c:pt idx="37">
                  <c:v>1.1382158710000001</c:v>
                </c:pt>
                <c:pt idx="38">
                  <c:v>1.1410080170000001</c:v>
                </c:pt>
                <c:pt idx="39">
                  <c:v>1.1436265809999999</c:v>
                </c:pt>
                <c:pt idx="40">
                  <c:v>1.1460598900000001</c:v>
                </c:pt>
                <c:pt idx="41">
                  <c:v>1.1482969590000001</c:v>
                </c:pt>
                <c:pt idx="42">
                  <c:v>1.1503275749999999</c:v>
                </c:pt>
                <c:pt idx="43">
                  <c:v>1.152142373</c:v>
                </c:pt>
                <c:pt idx="44">
                  <c:v>1.15373291</c:v>
                </c:pt>
                <c:pt idx="45">
                  <c:v>1.1550917300000001</c:v>
                </c:pt>
                <c:pt idx="46">
                  <c:v>1.1562124199999999</c:v>
                </c:pt>
                <c:pt idx="47">
                  <c:v>1.157089663</c:v>
                </c:pt>
                <c:pt idx="48">
                  <c:v>1.15771928</c:v>
                </c:pt>
                <c:pt idx="49">
                  <c:v>1.1580982609999999</c:v>
                </c:pt>
                <c:pt idx="50">
                  <c:v>1.15822479</c:v>
                </c:pt>
                <c:pt idx="51">
                  <c:v>1.1580982609999999</c:v>
                </c:pt>
                <c:pt idx="52">
                  <c:v>1.15771928</c:v>
                </c:pt>
                <c:pt idx="53">
                  <c:v>1.157089663</c:v>
                </c:pt>
                <c:pt idx="54">
                  <c:v>1.1562124199999999</c:v>
                </c:pt>
                <c:pt idx="55">
                  <c:v>1.1550917300000001</c:v>
                </c:pt>
                <c:pt idx="56">
                  <c:v>1.15373291</c:v>
                </c:pt>
                <c:pt idx="57">
                  <c:v>1.152142373</c:v>
                </c:pt>
                <c:pt idx="58">
                  <c:v>1.1503275749999999</c:v>
                </c:pt>
                <c:pt idx="59">
                  <c:v>1.1482969590000001</c:v>
                </c:pt>
                <c:pt idx="60">
                  <c:v>1.1460598900000001</c:v>
                </c:pt>
                <c:pt idx="61">
                  <c:v>1.1436265809999999</c:v>
                </c:pt>
                <c:pt idx="62">
                  <c:v>1.1410080170000001</c:v>
                </c:pt>
                <c:pt idx="63">
                  <c:v>1.1382158710000001</c:v>
                </c:pt>
                <c:pt idx="64">
                  <c:v>1.1352624200000001</c:v>
                </c:pt>
                <c:pt idx="65">
                  <c:v>1.1321604540000001</c:v>
                </c:pt>
                <c:pt idx="66">
                  <c:v>1.1289231829999999</c:v>
                </c:pt>
                <c:pt idx="67">
                  <c:v>1.125564145</c:v>
                </c:pt>
                <c:pt idx="68">
                  <c:v>1.122097114</c:v>
                </c:pt>
                <c:pt idx="69">
                  <c:v>1.1185360040000001</c:v>
                </c:pt>
                <c:pt idx="70">
                  <c:v>1.1148947789999999</c:v>
                </c:pt>
                <c:pt idx="71">
                  <c:v>1.1111873640000001</c:v>
                </c:pt>
                <c:pt idx="72">
                  <c:v>1.1074275579999999</c:v>
                </c:pt>
                <c:pt idx="73">
                  <c:v>1.103628952</c:v>
                </c:pt>
                <c:pt idx="74">
                  <c:v>1.0998048469999999</c:v>
                </c:pt>
                <c:pt idx="75">
                  <c:v>1.0959681859999999</c:v>
                </c:pt>
                <c:pt idx="76">
                  <c:v>1.0921314849999999</c:v>
                </c:pt>
                <c:pt idx="77">
                  <c:v>1.088306767</c:v>
                </c:pt>
                <c:pt idx="78">
                  <c:v>1.0845055109999999</c:v>
                </c:pt>
                <c:pt idx="79">
                  <c:v>1.0807385979999999</c:v>
                </c:pt>
                <c:pt idx="80">
                  <c:v>1.077016274</c:v>
                </c:pt>
                <c:pt idx="81">
                  <c:v>1.073348111</c:v>
                </c:pt>
                <c:pt idx="82">
                  <c:v>1.0697429780000001</c:v>
                </c:pt>
                <c:pt idx="83">
                  <c:v>1.0662090230000001</c:v>
                </c:pt>
                <c:pt idx="84">
                  <c:v>1.0627536500000001</c:v>
                </c:pt>
                <c:pt idx="85">
                  <c:v>1.0593835199999999</c:v>
                </c:pt>
                <c:pt idx="86">
                  <c:v>1.0561045410000001</c:v>
                </c:pt>
                <c:pt idx="87">
                  <c:v>1.0529218739999999</c:v>
                </c:pt>
                <c:pt idx="88">
                  <c:v>1.0498399439999999</c:v>
                </c:pt>
                <c:pt idx="89">
                  <c:v>1.046862451</c:v>
                </c:pt>
                <c:pt idx="90">
                  <c:v>1.043992394</c:v>
                </c:pt>
                <c:pt idx="91">
                  <c:v>1.0412320859999999</c:v>
                </c:pt>
                <c:pt idx="92">
                  <c:v>1.0385831919999999</c:v>
                </c:pt>
                <c:pt idx="93">
                  <c:v>1.036046751</c:v>
                </c:pt>
                <c:pt idx="94">
                  <c:v>1.033623215</c:v>
                </c:pt>
                <c:pt idx="95">
                  <c:v>1.03131248</c:v>
                </c:pt>
                <c:pt idx="96">
                  <c:v>1.0291139300000001</c:v>
                </c:pt>
                <c:pt idx="97">
                  <c:v>1.02702647</c:v>
                </c:pt>
                <c:pt idx="98">
                  <c:v>1.02504857</c:v>
                </c:pt>
                <c:pt idx="99">
                  <c:v>1.0231783059999999</c:v>
                </c:pt>
                <c:pt idx="100">
                  <c:v>1.0214133969999999</c:v>
                </c:pt>
              </c:numCache>
            </c:numRef>
          </c:val>
        </c:ser>
        <c:ser>
          <c:idx val="85"/>
          <c:order val="85"/>
          <c:val>
            <c:numRef>
              <c:f>Sheet1!$A$86:$CW$86</c:f>
              <c:numCache>
                <c:formatCode>General</c:formatCode>
                <c:ptCount val="101"/>
                <c:pt idx="0">
                  <c:v>1.020263409</c:v>
                </c:pt>
                <c:pt idx="1">
                  <c:v>1.0219335350000001</c:v>
                </c:pt>
                <c:pt idx="2">
                  <c:v>1.023703357999999</c:v>
                </c:pt>
                <c:pt idx="3">
                  <c:v>1.0255750370000001</c:v>
                </c:pt>
                <c:pt idx="4">
                  <c:v>1.0275503909999999</c:v>
                </c:pt>
                <c:pt idx="5">
                  <c:v>1.0296308709999999</c:v>
                </c:pt>
                <c:pt idx="6">
                  <c:v>1.0318175089999999</c:v>
                </c:pt>
                <c:pt idx="7">
                  <c:v>1.0341108919999999</c:v>
                </c:pt>
                <c:pt idx="8">
                  <c:v>1.0365111149999999</c:v>
                </c:pt>
                <c:pt idx="9">
                  <c:v>1.039017753</c:v>
                </c:pt>
                <c:pt idx="10">
                  <c:v>1.04162982</c:v>
                </c:pt>
                <c:pt idx="11">
                  <c:v>1.0443457439999999</c:v>
                </c:pt>
                <c:pt idx="12">
                  <c:v>1.0471633330000001</c:v>
                </c:pt>
                <c:pt idx="13">
                  <c:v>1.050079751</c:v>
                </c:pt>
                <c:pt idx="14">
                  <c:v>1.0530914950000001</c:v>
                </c:pt>
                <c:pt idx="15">
                  <c:v>1.05619438</c:v>
                </c:pt>
                <c:pt idx="16">
                  <c:v>1.0593835199999999</c:v>
                </c:pt>
                <c:pt idx="17">
                  <c:v>1.0626533250000001</c:v>
                </c:pt>
                <c:pt idx="18">
                  <c:v>1.0659974919999999</c:v>
                </c:pt>
                <c:pt idx="19">
                  <c:v>1.0694090140000001</c:v>
                </c:pt>
                <c:pt idx="20">
                  <c:v>1.072880182</c:v>
                </c:pt>
                <c:pt idx="21">
                  <c:v>1.0764026010000001</c:v>
                </c:pt>
                <c:pt idx="22">
                  <c:v>1.079967216</c:v>
                </c:pt>
                <c:pt idx="23">
                  <c:v>1.0835643290000001</c:v>
                </c:pt>
                <c:pt idx="24">
                  <c:v>1.087183644</c:v>
                </c:pt>
                <c:pt idx="25">
                  <c:v>1.090814299</c:v>
                </c:pt>
                <c:pt idx="26">
                  <c:v>1.0944449140000001</c:v>
                </c:pt>
                <c:pt idx="27">
                  <c:v>1.098063649</c:v>
                </c:pt>
                <c:pt idx="28">
                  <c:v>1.101658255</c:v>
                </c:pt>
                <c:pt idx="29">
                  <c:v>1.1052161439999999</c:v>
                </c:pt>
                <c:pt idx="30">
                  <c:v>1.1087244549999999</c:v>
                </c:pt>
                <c:pt idx="31">
                  <c:v>1.1121701310000001</c:v>
                </c:pt>
                <c:pt idx="32">
                  <c:v>1.115539995</c:v>
                </c:pt>
                <c:pt idx="33">
                  <c:v>1.1188208319999999</c:v>
                </c:pt>
                <c:pt idx="34">
                  <c:v>1.1219994760000001</c:v>
                </c:pt>
                <c:pt idx="35">
                  <c:v>1.1250628920000001</c:v>
                </c:pt>
                <c:pt idx="36">
                  <c:v>1.12799827</c:v>
                </c:pt>
                <c:pt idx="37">
                  <c:v>1.130793108</c:v>
                </c:pt>
                <c:pt idx="38">
                  <c:v>1.133435304</c:v>
                </c:pt>
                <c:pt idx="39">
                  <c:v>1.1359132409999999</c:v>
                </c:pt>
                <c:pt idx="40">
                  <c:v>1.1382158710000001</c:v>
                </c:pt>
                <c:pt idx="41">
                  <c:v>1.1403327999999999</c:v>
                </c:pt>
                <c:pt idx="42">
                  <c:v>1.1422543629999999</c:v>
                </c:pt>
                <c:pt idx="43">
                  <c:v>1.143971699</c:v>
                </c:pt>
                <c:pt idx="44">
                  <c:v>1.1454768179999999</c:v>
                </c:pt>
                <c:pt idx="45">
                  <c:v>1.1467626630000001</c:v>
                </c:pt>
                <c:pt idx="46">
                  <c:v>1.1478231679999999</c:v>
                </c:pt>
                <c:pt idx="47">
                  <c:v>1.1486533000000001</c:v>
                </c:pt>
                <c:pt idx="48">
                  <c:v>1.1492491039999999</c:v>
                </c:pt>
                <c:pt idx="49">
                  <c:v>1.149607732</c:v>
                </c:pt>
                <c:pt idx="50">
                  <c:v>1.1497274660000001</c:v>
                </c:pt>
                <c:pt idx="51">
                  <c:v>1.149607732</c:v>
                </c:pt>
                <c:pt idx="52">
                  <c:v>1.1492491039999999</c:v>
                </c:pt>
                <c:pt idx="53">
                  <c:v>1.1486533000000001</c:v>
                </c:pt>
                <c:pt idx="54">
                  <c:v>1.1478231679999999</c:v>
                </c:pt>
                <c:pt idx="55">
                  <c:v>1.1467626630000001</c:v>
                </c:pt>
                <c:pt idx="56">
                  <c:v>1.1454768179999999</c:v>
                </c:pt>
                <c:pt idx="57">
                  <c:v>1.143971699</c:v>
                </c:pt>
                <c:pt idx="58">
                  <c:v>1.1422543629999999</c:v>
                </c:pt>
                <c:pt idx="59">
                  <c:v>1.1403327999999999</c:v>
                </c:pt>
                <c:pt idx="60">
                  <c:v>1.1382158710000001</c:v>
                </c:pt>
                <c:pt idx="61">
                  <c:v>1.1359132409999999</c:v>
                </c:pt>
                <c:pt idx="62">
                  <c:v>1.133435304</c:v>
                </c:pt>
                <c:pt idx="63">
                  <c:v>1.130793108</c:v>
                </c:pt>
                <c:pt idx="64">
                  <c:v>1.12799827</c:v>
                </c:pt>
                <c:pt idx="65">
                  <c:v>1.1250628920000001</c:v>
                </c:pt>
                <c:pt idx="66">
                  <c:v>1.1219994760000001</c:v>
                </c:pt>
                <c:pt idx="67">
                  <c:v>1.1188208319999999</c:v>
                </c:pt>
                <c:pt idx="68">
                  <c:v>1.115539995</c:v>
                </c:pt>
                <c:pt idx="69">
                  <c:v>1.1121701310000001</c:v>
                </c:pt>
                <c:pt idx="70">
                  <c:v>1.1087244549999999</c:v>
                </c:pt>
                <c:pt idx="71">
                  <c:v>1.1052161439999999</c:v>
                </c:pt>
                <c:pt idx="72">
                  <c:v>1.101658255</c:v>
                </c:pt>
                <c:pt idx="73">
                  <c:v>1.098063649</c:v>
                </c:pt>
                <c:pt idx="74">
                  <c:v>1.0944449140000001</c:v>
                </c:pt>
                <c:pt idx="75">
                  <c:v>1.090814299</c:v>
                </c:pt>
                <c:pt idx="76">
                  <c:v>1.087183644</c:v>
                </c:pt>
                <c:pt idx="77">
                  <c:v>1.0835643290000001</c:v>
                </c:pt>
                <c:pt idx="78">
                  <c:v>1.079967216</c:v>
                </c:pt>
                <c:pt idx="79">
                  <c:v>1.0764026010000001</c:v>
                </c:pt>
                <c:pt idx="80">
                  <c:v>1.072880182</c:v>
                </c:pt>
                <c:pt idx="81">
                  <c:v>1.0694090140000001</c:v>
                </c:pt>
                <c:pt idx="82">
                  <c:v>1.0659974919999999</c:v>
                </c:pt>
                <c:pt idx="83">
                  <c:v>1.0626533250000001</c:v>
                </c:pt>
                <c:pt idx="84">
                  <c:v>1.0593835199999999</c:v>
                </c:pt>
                <c:pt idx="85">
                  <c:v>1.05619438</c:v>
                </c:pt>
                <c:pt idx="86">
                  <c:v>1.0530914950000001</c:v>
                </c:pt>
                <c:pt idx="87">
                  <c:v>1.050079751</c:v>
                </c:pt>
                <c:pt idx="88">
                  <c:v>1.0471633330000001</c:v>
                </c:pt>
                <c:pt idx="89">
                  <c:v>1.0443457439999999</c:v>
                </c:pt>
                <c:pt idx="90">
                  <c:v>1.04162982</c:v>
                </c:pt>
                <c:pt idx="91">
                  <c:v>1.039017753</c:v>
                </c:pt>
                <c:pt idx="92">
                  <c:v>1.0365111149999999</c:v>
                </c:pt>
                <c:pt idx="93">
                  <c:v>1.0341108919999999</c:v>
                </c:pt>
                <c:pt idx="94">
                  <c:v>1.0318175089999999</c:v>
                </c:pt>
                <c:pt idx="95">
                  <c:v>1.0296308709999999</c:v>
                </c:pt>
                <c:pt idx="96">
                  <c:v>1.0275503909999999</c:v>
                </c:pt>
                <c:pt idx="97">
                  <c:v>1.0255750370000001</c:v>
                </c:pt>
                <c:pt idx="98">
                  <c:v>1.023703357999999</c:v>
                </c:pt>
                <c:pt idx="99">
                  <c:v>1.0219335350000001</c:v>
                </c:pt>
                <c:pt idx="100">
                  <c:v>1.020263409</c:v>
                </c:pt>
              </c:numCache>
            </c:numRef>
          </c:val>
        </c:ser>
        <c:ser>
          <c:idx val="86"/>
          <c:order val="86"/>
          <c:val>
            <c:numRef>
              <c:f>Sheet1!$A$87:$CW$87</c:f>
              <c:numCache>
                <c:formatCode>General</c:formatCode>
                <c:ptCount val="101"/>
                <c:pt idx="0">
                  <c:v>1.0191445240000001</c:v>
                </c:pt>
                <c:pt idx="1">
                  <c:v>1.020722431</c:v>
                </c:pt>
                <c:pt idx="2">
                  <c:v>1.0223945299999999</c:v>
                </c:pt>
                <c:pt idx="3">
                  <c:v>1.0241628599999999</c:v>
                </c:pt>
                <c:pt idx="4">
                  <c:v>1.0260291420000001</c:v>
                </c:pt>
                <c:pt idx="5">
                  <c:v>1.027994743</c:v>
                </c:pt>
                <c:pt idx="6">
                  <c:v>1.030060642</c:v>
                </c:pt>
                <c:pt idx="7">
                  <c:v>1.0322273909999999</c:v>
                </c:pt>
                <c:pt idx="8">
                  <c:v>1.034495081</c:v>
                </c:pt>
                <c:pt idx="9">
                  <c:v>1.03686331</c:v>
                </c:pt>
                <c:pt idx="10">
                  <c:v>1.039331147</c:v>
                </c:pt>
                <c:pt idx="11">
                  <c:v>1.041897106</c:v>
                </c:pt>
                <c:pt idx="12">
                  <c:v>1.044559115</c:v>
                </c:pt>
                <c:pt idx="13">
                  <c:v>1.0473144969999999</c:v>
                </c:pt>
                <c:pt idx="14">
                  <c:v>1.0501599420000001</c:v>
                </c:pt>
                <c:pt idx="15">
                  <c:v>1.0530914950000001</c:v>
                </c:pt>
                <c:pt idx="16">
                  <c:v>1.0561045410000001</c:v>
                </c:pt>
                <c:pt idx="17">
                  <c:v>1.059193796</c:v>
                </c:pt>
                <c:pt idx="18">
                  <c:v>1.0623533089999999</c:v>
                </c:pt>
                <c:pt idx="19">
                  <c:v>1.0655764569999999</c:v>
                </c:pt>
                <c:pt idx="20">
                  <c:v>1.068855957</c:v>
                </c:pt>
                <c:pt idx="21">
                  <c:v>1.0721838800000001</c:v>
                </c:pt>
                <c:pt idx="22">
                  <c:v>1.075551666</c:v>
                </c:pt>
                <c:pt idx="23">
                  <c:v>1.078950158</c:v>
                </c:pt>
                <c:pt idx="24">
                  <c:v>1.0823696249999999</c:v>
                </c:pt>
                <c:pt idx="25">
                  <c:v>1.085799806</c:v>
                </c:pt>
                <c:pt idx="26">
                  <c:v>1.08922995</c:v>
                </c:pt>
                <c:pt idx="27">
                  <c:v>1.092648869</c:v>
                </c:pt>
                <c:pt idx="28">
                  <c:v>1.0960449919999999</c:v>
                </c:pt>
                <c:pt idx="29">
                  <c:v>1.099406425</c:v>
                </c:pt>
                <c:pt idx="30">
                  <c:v>1.102721018</c:v>
                </c:pt>
                <c:pt idx="31">
                  <c:v>1.105976434</c:v>
                </c:pt>
                <c:pt idx="32">
                  <c:v>1.109160224</c:v>
                </c:pt>
                <c:pt idx="33">
                  <c:v>1.112259903</c:v>
                </c:pt>
                <c:pt idx="34">
                  <c:v>1.115263031</c:v>
                </c:pt>
                <c:pt idx="35">
                  <c:v>1.1181572950000001</c:v>
                </c:pt>
                <c:pt idx="36">
                  <c:v>1.1209305899999999</c:v>
                </c:pt>
                <c:pt idx="37">
                  <c:v>1.123571106</c:v>
                </c:pt>
                <c:pt idx="38">
                  <c:v>1.1260674079999999</c:v>
                </c:pt>
                <c:pt idx="39">
                  <c:v>1.12840852</c:v>
                </c:pt>
                <c:pt idx="40">
                  <c:v>1.1305840060000001</c:v>
                </c:pt>
                <c:pt idx="41">
                  <c:v>1.132584045</c:v>
                </c:pt>
                <c:pt idx="42">
                  <c:v>1.134399505</c:v>
                </c:pt>
                <c:pt idx="43">
                  <c:v>1.136022015</c:v>
                </c:pt>
                <c:pt idx="44">
                  <c:v>1.137444025</c:v>
                </c:pt>
                <c:pt idx="45">
                  <c:v>1.13865887</c:v>
                </c:pt>
                <c:pt idx="46">
                  <c:v>1.139660817</c:v>
                </c:pt>
                <c:pt idx="47">
                  <c:v>1.140445111</c:v>
                </c:pt>
                <c:pt idx="48">
                  <c:v>1.1410080170000001</c:v>
                </c:pt>
                <c:pt idx="49">
                  <c:v>1.141346843</c:v>
                </c:pt>
                <c:pt idx="50">
                  <c:v>1.1414599649999999</c:v>
                </c:pt>
                <c:pt idx="51">
                  <c:v>1.141346843</c:v>
                </c:pt>
                <c:pt idx="52">
                  <c:v>1.1410080170000001</c:v>
                </c:pt>
                <c:pt idx="53">
                  <c:v>1.140445111</c:v>
                </c:pt>
                <c:pt idx="54">
                  <c:v>1.139660817</c:v>
                </c:pt>
                <c:pt idx="55">
                  <c:v>1.13865887</c:v>
                </c:pt>
                <c:pt idx="56">
                  <c:v>1.137444025</c:v>
                </c:pt>
                <c:pt idx="57">
                  <c:v>1.136022015</c:v>
                </c:pt>
                <c:pt idx="58">
                  <c:v>1.134399505</c:v>
                </c:pt>
                <c:pt idx="59">
                  <c:v>1.132584045</c:v>
                </c:pt>
                <c:pt idx="60">
                  <c:v>1.1305840060000001</c:v>
                </c:pt>
                <c:pt idx="61">
                  <c:v>1.12840852</c:v>
                </c:pt>
                <c:pt idx="62">
                  <c:v>1.1260674079999999</c:v>
                </c:pt>
                <c:pt idx="63">
                  <c:v>1.123571106</c:v>
                </c:pt>
                <c:pt idx="64">
                  <c:v>1.1209305899999999</c:v>
                </c:pt>
                <c:pt idx="65">
                  <c:v>1.1181572950000001</c:v>
                </c:pt>
                <c:pt idx="66">
                  <c:v>1.115263031</c:v>
                </c:pt>
                <c:pt idx="67">
                  <c:v>1.112259903</c:v>
                </c:pt>
                <c:pt idx="68">
                  <c:v>1.109160224</c:v>
                </c:pt>
                <c:pt idx="69">
                  <c:v>1.105976434</c:v>
                </c:pt>
                <c:pt idx="70">
                  <c:v>1.102721018</c:v>
                </c:pt>
                <c:pt idx="71">
                  <c:v>1.099406425</c:v>
                </c:pt>
                <c:pt idx="72">
                  <c:v>1.0960449919999999</c:v>
                </c:pt>
                <c:pt idx="73">
                  <c:v>1.092648869</c:v>
                </c:pt>
                <c:pt idx="74">
                  <c:v>1.08922995</c:v>
                </c:pt>
                <c:pt idx="75">
                  <c:v>1.085799806</c:v>
                </c:pt>
                <c:pt idx="76">
                  <c:v>1.0823696249999999</c:v>
                </c:pt>
                <c:pt idx="77">
                  <c:v>1.078950158</c:v>
                </c:pt>
                <c:pt idx="78">
                  <c:v>1.075551666</c:v>
                </c:pt>
                <c:pt idx="79">
                  <c:v>1.0721838800000001</c:v>
                </c:pt>
                <c:pt idx="80">
                  <c:v>1.068855957</c:v>
                </c:pt>
                <c:pt idx="81">
                  <c:v>1.0655764569999999</c:v>
                </c:pt>
                <c:pt idx="82">
                  <c:v>1.0623533089999999</c:v>
                </c:pt>
                <c:pt idx="83">
                  <c:v>1.059193796</c:v>
                </c:pt>
                <c:pt idx="84">
                  <c:v>1.0561045410000001</c:v>
                </c:pt>
                <c:pt idx="85">
                  <c:v>1.0530914950000001</c:v>
                </c:pt>
                <c:pt idx="86">
                  <c:v>1.0501599420000001</c:v>
                </c:pt>
                <c:pt idx="87">
                  <c:v>1.0473144969999999</c:v>
                </c:pt>
                <c:pt idx="88">
                  <c:v>1.044559115</c:v>
                </c:pt>
                <c:pt idx="89">
                  <c:v>1.041897106</c:v>
                </c:pt>
                <c:pt idx="90">
                  <c:v>1.039331147</c:v>
                </c:pt>
                <c:pt idx="91">
                  <c:v>1.03686331</c:v>
                </c:pt>
                <c:pt idx="92">
                  <c:v>1.034495081</c:v>
                </c:pt>
                <c:pt idx="93">
                  <c:v>1.0322273909999999</c:v>
                </c:pt>
                <c:pt idx="94">
                  <c:v>1.030060642</c:v>
                </c:pt>
                <c:pt idx="95">
                  <c:v>1.027994743</c:v>
                </c:pt>
                <c:pt idx="96">
                  <c:v>1.0260291420000001</c:v>
                </c:pt>
                <c:pt idx="97">
                  <c:v>1.0241628599999999</c:v>
                </c:pt>
                <c:pt idx="98">
                  <c:v>1.0223945299999999</c:v>
                </c:pt>
                <c:pt idx="99">
                  <c:v>1.020722431</c:v>
                </c:pt>
                <c:pt idx="100">
                  <c:v>1.0191445240000001</c:v>
                </c:pt>
              </c:numCache>
            </c:numRef>
          </c:val>
        </c:ser>
        <c:ser>
          <c:idx val="87"/>
          <c:order val="87"/>
          <c:val>
            <c:numRef>
              <c:f>Sheet1!$A$88:$CW$88</c:f>
              <c:numCache>
                <c:formatCode>General</c:formatCode>
                <c:ptCount val="101"/>
                <c:pt idx="0">
                  <c:v>1.0180585049999999</c:v>
                </c:pt>
                <c:pt idx="1">
                  <c:v>1.019546901</c:v>
                </c:pt>
                <c:pt idx="2">
                  <c:v>1.021124146</c:v>
                </c:pt>
                <c:pt idx="3">
                  <c:v>1.0227921630000001</c:v>
                </c:pt>
                <c:pt idx="4">
                  <c:v>1.024552575</c:v>
                </c:pt>
                <c:pt idx="5">
                  <c:v>1.0264066730000001</c:v>
                </c:pt>
                <c:pt idx="6">
                  <c:v>1.028355379</c:v>
                </c:pt>
                <c:pt idx="7">
                  <c:v>1.030399214</c:v>
                </c:pt>
                <c:pt idx="8">
                  <c:v>1.032538264</c:v>
                </c:pt>
                <c:pt idx="9">
                  <c:v>1.0347721489999999</c:v>
                </c:pt>
                <c:pt idx="10">
                  <c:v>1.0370999919999999</c:v>
                </c:pt>
                <c:pt idx="11">
                  <c:v>1.0395203900000001</c:v>
                </c:pt>
                <c:pt idx="12">
                  <c:v>1.0420313910000001</c:v>
                </c:pt>
                <c:pt idx="13">
                  <c:v>1.044630467</c:v>
                </c:pt>
                <c:pt idx="14">
                  <c:v>1.0473144969999999</c:v>
                </c:pt>
                <c:pt idx="15">
                  <c:v>1.050079751</c:v>
                </c:pt>
                <c:pt idx="16">
                  <c:v>1.0529218739999999</c:v>
                </c:pt>
                <c:pt idx="17">
                  <c:v>1.0558358839999999</c:v>
                </c:pt>
                <c:pt idx="18">
                  <c:v>1.0588161659999999</c:v>
                </c:pt>
                <c:pt idx="19">
                  <c:v>1.061856473</c:v>
                </c:pt>
                <c:pt idx="20">
                  <c:v>1.064949935</c:v>
                </c:pt>
                <c:pt idx="21">
                  <c:v>1.0680890729999999</c:v>
                </c:pt>
                <c:pt idx="22">
                  <c:v>1.071265814</c:v>
                </c:pt>
                <c:pt idx="23">
                  <c:v>1.074471518</c:v>
                </c:pt>
                <c:pt idx="24">
                  <c:v>1.0776970079999999</c:v>
                </c:pt>
                <c:pt idx="25">
                  <c:v>1.0809326029999999</c:v>
                </c:pt>
                <c:pt idx="26">
                  <c:v>1.084168164</c:v>
                </c:pt>
                <c:pt idx="27">
                  <c:v>1.087393136</c:v>
                </c:pt>
                <c:pt idx="28">
                  <c:v>1.0905966060000001</c:v>
                </c:pt>
                <c:pt idx="29">
                  <c:v>1.0937673530000001</c:v>
                </c:pt>
                <c:pt idx="30">
                  <c:v>1.0968939170000001</c:v>
                </c:pt>
                <c:pt idx="31">
                  <c:v>1.0999646620000001</c:v>
                </c:pt>
                <c:pt idx="32">
                  <c:v>1.1029678439999999</c:v>
                </c:pt>
                <c:pt idx="33">
                  <c:v>1.1058916860000001</c:v>
                </c:pt>
                <c:pt idx="34">
                  <c:v>1.1087244549999999</c:v>
                </c:pt>
                <c:pt idx="35">
                  <c:v>1.111454535</c:v>
                </c:pt>
                <c:pt idx="36">
                  <c:v>1.114070508</c:v>
                </c:pt>
                <c:pt idx="37">
                  <c:v>1.116561234</c:v>
                </c:pt>
                <c:pt idx="38">
                  <c:v>1.118915927</c:v>
                </c:pt>
                <c:pt idx="39">
                  <c:v>1.1211242340000001</c:v>
                </c:pt>
                <c:pt idx="40">
                  <c:v>1.1231763100000001</c:v>
                </c:pt>
                <c:pt idx="41">
                  <c:v>1.1250628920000001</c:v>
                </c:pt>
                <c:pt idx="42">
                  <c:v>1.1267753659999999</c:v>
                </c:pt>
                <c:pt idx="43">
                  <c:v>1.1283058340000001</c:v>
                </c:pt>
                <c:pt idx="44">
                  <c:v>1.1296471779999999</c:v>
                </c:pt>
                <c:pt idx="45">
                  <c:v>1.130793108</c:v>
                </c:pt>
                <c:pt idx="46">
                  <c:v>1.1317382170000001</c:v>
                </c:pt>
                <c:pt idx="47">
                  <c:v>1.13247802</c:v>
                </c:pt>
                <c:pt idx="48">
                  <c:v>1.133008993</c:v>
                </c:pt>
                <c:pt idx="49">
                  <c:v>1.1333285980000001</c:v>
                </c:pt>
                <c:pt idx="50">
                  <c:v>1.133435304</c:v>
                </c:pt>
                <c:pt idx="51">
                  <c:v>1.1333285980000001</c:v>
                </c:pt>
                <c:pt idx="52">
                  <c:v>1.133008993</c:v>
                </c:pt>
                <c:pt idx="53">
                  <c:v>1.13247802</c:v>
                </c:pt>
                <c:pt idx="54">
                  <c:v>1.1317382170000001</c:v>
                </c:pt>
                <c:pt idx="55">
                  <c:v>1.130793108</c:v>
                </c:pt>
                <c:pt idx="56">
                  <c:v>1.1296471779999999</c:v>
                </c:pt>
                <c:pt idx="57">
                  <c:v>1.1283058340000001</c:v>
                </c:pt>
                <c:pt idx="58">
                  <c:v>1.1267753659999999</c:v>
                </c:pt>
                <c:pt idx="59">
                  <c:v>1.1250628920000001</c:v>
                </c:pt>
                <c:pt idx="60">
                  <c:v>1.1231763100000001</c:v>
                </c:pt>
                <c:pt idx="61">
                  <c:v>1.1211242340000001</c:v>
                </c:pt>
                <c:pt idx="62">
                  <c:v>1.118915927</c:v>
                </c:pt>
                <c:pt idx="63">
                  <c:v>1.116561234</c:v>
                </c:pt>
                <c:pt idx="64">
                  <c:v>1.114070508</c:v>
                </c:pt>
                <c:pt idx="65">
                  <c:v>1.111454535</c:v>
                </c:pt>
                <c:pt idx="66">
                  <c:v>1.1087244549999999</c:v>
                </c:pt>
                <c:pt idx="67">
                  <c:v>1.1058916860000001</c:v>
                </c:pt>
                <c:pt idx="68">
                  <c:v>1.1029678439999999</c:v>
                </c:pt>
                <c:pt idx="69">
                  <c:v>1.0999646620000001</c:v>
                </c:pt>
                <c:pt idx="70">
                  <c:v>1.0968939170000001</c:v>
                </c:pt>
                <c:pt idx="71">
                  <c:v>1.0937673530000001</c:v>
                </c:pt>
                <c:pt idx="72">
                  <c:v>1.0905966060000001</c:v>
                </c:pt>
                <c:pt idx="73">
                  <c:v>1.087393136</c:v>
                </c:pt>
                <c:pt idx="74">
                  <c:v>1.084168164</c:v>
                </c:pt>
                <c:pt idx="75">
                  <c:v>1.0809326029999999</c:v>
                </c:pt>
                <c:pt idx="76">
                  <c:v>1.0776970079999999</c:v>
                </c:pt>
                <c:pt idx="77">
                  <c:v>1.074471518</c:v>
                </c:pt>
                <c:pt idx="78">
                  <c:v>1.071265814</c:v>
                </c:pt>
                <c:pt idx="79">
                  <c:v>1.0680890729999999</c:v>
                </c:pt>
                <c:pt idx="80">
                  <c:v>1.064949935</c:v>
                </c:pt>
                <c:pt idx="81">
                  <c:v>1.061856473</c:v>
                </c:pt>
                <c:pt idx="82">
                  <c:v>1.0588161659999999</c:v>
                </c:pt>
                <c:pt idx="83">
                  <c:v>1.0558358839999999</c:v>
                </c:pt>
                <c:pt idx="84">
                  <c:v>1.0529218739999999</c:v>
                </c:pt>
                <c:pt idx="85">
                  <c:v>1.050079751</c:v>
                </c:pt>
                <c:pt idx="86">
                  <c:v>1.0473144969999999</c:v>
                </c:pt>
                <c:pt idx="87">
                  <c:v>1.044630467</c:v>
                </c:pt>
                <c:pt idx="88">
                  <c:v>1.0420313910000001</c:v>
                </c:pt>
                <c:pt idx="89">
                  <c:v>1.0395203900000001</c:v>
                </c:pt>
                <c:pt idx="90">
                  <c:v>1.0370999919999999</c:v>
                </c:pt>
                <c:pt idx="91">
                  <c:v>1.0347721489999999</c:v>
                </c:pt>
                <c:pt idx="92">
                  <c:v>1.032538264</c:v>
                </c:pt>
                <c:pt idx="93">
                  <c:v>1.030399214</c:v>
                </c:pt>
                <c:pt idx="94">
                  <c:v>1.028355379</c:v>
                </c:pt>
                <c:pt idx="95">
                  <c:v>1.0264066730000001</c:v>
                </c:pt>
                <c:pt idx="96">
                  <c:v>1.024552575</c:v>
                </c:pt>
                <c:pt idx="97">
                  <c:v>1.0227921630000001</c:v>
                </c:pt>
                <c:pt idx="98">
                  <c:v>1.021124146</c:v>
                </c:pt>
                <c:pt idx="99">
                  <c:v>1.019546901</c:v>
                </c:pt>
                <c:pt idx="100">
                  <c:v>1.0180585049999999</c:v>
                </c:pt>
              </c:numCache>
            </c:numRef>
          </c:val>
        </c:ser>
        <c:ser>
          <c:idx val="88"/>
          <c:order val="88"/>
          <c:val>
            <c:numRef>
              <c:f>Sheet1!$A$89:$CW$89</c:f>
              <c:numCache>
                <c:formatCode>General</c:formatCode>
                <c:ptCount val="101"/>
                <c:pt idx="0">
                  <c:v>1.0170068590000001</c:v>
                </c:pt>
                <c:pt idx="1">
                  <c:v>1.0184085780000001</c:v>
                </c:pt>
                <c:pt idx="2">
                  <c:v>1.0198939709999999</c:v>
                </c:pt>
                <c:pt idx="3">
                  <c:v>1.021464851</c:v>
                </c:pt>
                <c:pt idx="4">
                  <c:v>1.023122745</c:v>
                </c:pt>
                <c:pt idx="5">
                  <c:v>1.024868868</c:v>
                </c:pt>
                <c:pt idx="6">
                  <c:v>1.02670409</c:v>
                </c:pt>
                <c:pt idx="7">
                  <c:v>1.028628901</c:v>
                </c:pt>
                <c:pt idx="8">
                  <c:v>1.0306433829999999</c:v>
                </c:pt>
                <c:pt idx="9">
                  <c:v>1.0327471770000001</c:v>
                </c:pt>
                <c:pt idx="10">
                  <c:v>1.034939456</c:v>
                </c:pt>
                <c:pt idx="11">
                  <c:v>1.037218902</c:v>
                </c:pt>
                <c:pt idx="12">
                  <c:v>1.0395836730000001</c:v>
                </c:pt>
                <c:pt idx="13">
                  <c:v>1.0420313910000001</c:v>
                </c:pt>
                <c:pt idx="14">
                  <c:v>1.044559115</c:v>
                </c:pt>
                <c:pt idx="15">
                  <c:v>1.0471633330000001</c:v>
                </c:pt>
                <c:pt idx="16">
                  <c:v>1.0498399439999999</c:v>
                </c:pt>
                <c:pt idx="17">
                  <c:v>1.052584255</c:v>
                </c:pt>
                <c:pt idx="18">
                  <c:v>1.055390979</c:v>
                </c:pt>
                <c:pt idx="19">
                  <c:v>1.0582542319999999</c:v>
                </c:pt>
                <c:pt idx="20">
                  <c:v>1.061167545</c:v>
                </c:pt>
                <c:pt idx="21">
                  <c:v>1.0641238740000001</c:v>
                </c:pt>
                <c:pt idx="22">
                  <c:v>1.0671156159999999</c:v>
                </c:pt>
                <c:pt idx="23">
                  <c:v>1.0701346350000001</c:v>
                </c:pt>
                <c:pt idx="24">
                  <c:v>1.0731722859999999</c:v>
                </c:pt>
                <c:pt idx="25">
                  <c:v>1.0762194549999999</c:v>
                </c:pt>
                <c:pt idx="26">
                  <c:v>1.0792665910000001</c:v>
                </c:pt>
                <c:pt idx="27">
                  <c:v>1.082303756</c:v>
                </c:pt>
                <c:pt idx="28">
                  <c:v>1.08532067</c:v>
                </c:pt>
                <c:pt idx="29">
                  <c:v>1.088306767</c:v>
                </c:pt>
                <c:pt idx="30">
                  <c:v>1.091251255</c:v>
                </c:pt>
                <c:pt idx="31">
                  <c:v>1.094143173</c:v>
                </c:pt>
                <c:pt idx="32">
                  <c:v>1.0969714639999999</c:v>
                </c:pt>
                <c:pt idx="33">
                  <c:v>1.0997250350000001</c:v>
                </c:pt>
                <c:pt idx="34">
                  <c:v>1.1023928359999999</c:v>
                </c:pt>
                <c:pt idx="35">
                  <c:v>1.1049639280000001</c:v>
                </c:pt>
                <c:pt idx="36">
                  <c:v>1.1074275579999999</c:v>
                </c:pt>
                <c:pt idx="37">
                  <c:v>1.1097732360000001</c:v>
                </c:pt>
                <c:pt idx="38">
                  <c:v>1.111990802</c:v>
                </c:pt>
                <c:pt idx="39">
                  <c:v>1.114070508</c:v>
                </c:pt>
                <c:pt idx="40">
                  <c:v>1.11600308</c:v>
                </c:pt>
                <c:pt idx="41">
                  <c:v>1.117779796</c:v>
                </c:pt>
                <c:pt idx="42">
                  <c:v>1.119392543</c:v>
                </c:pt>
                <c:pt idx="43">
                  <c:v>1.1208338840000001</c:v>
                </c:pt>
                <c:pt idx="44">
                  <c:v>1.122097114</c:v>
                </c:pt>
                <c:pt idx="45">
                  <c:v>1.1231763100000001</c:v>
                </c:pt>
                <c:pt idx="46">
                  <c:v>1.1240663799999999</c:v>
                </c:pt>
                <c:pt idx="47">
                  <c:v>1.1247631010000001</c:v>
                </c:pt>
                <c:pt idx="48">
                  <c:v>1.1252631529999999</c:v>
                </c:pt>
                <c:pt idx="49">
                  <c:v>1.125564145</c:v>
                </c:pt>
                <c:pt idx="50">
                  <c:v>1.1256646370000001</c:v>
                </c:pt>
                <c:pt idx="51">
                  <c:v>1.125564145</c:v>
                </c:pt>
                <c:pt idx="52">
                  <c:v>1.1252631529999999</c:v>
                </c:pt>
                <c:pt idx="53">
                  <c:v>1.1247631010000001</c:v>
                </c:pt>
                <c:pt idx="54">
                  <c:v>1.1240663799999999</c:v>
                </c:pt>
                <c:pt idx="55">
                  <c:v>1.1231763100000001</c:v>
                </c:pt>
                <c:pt idx="56">
                  <c:v>1.122097114</c:v>
                </c:pt>
                <c:pt idx="57">
                  <c:v>1.1208338840000001</c:v>
                </c:pt>
                <c:pt idx="58">
                  <c:v>1.119392543</c:v>
                </c:pt>
                <c:pt idx="59">
                  <c:v>1.117779796</c:v>
                </c:pt>
                <c:pt idx="60">
                  <c:v>1.11600308</c:v>
                </c:pt>
                <c:pt idx="61">
                  <c:v>1.114070508</c:v>
                </c:pt>
                <c:pt idx="62">
                  <c:v>1.111990802</c:v>
                </c:pt>
                <c:pt idx="63">
                  <c:v>1.1097732360000001</c:v>
                </c:pt>
                <c:pt idx="64">
                  <c:v>1.1074275579999999</c:v>
                </c:pt>
                <c:pt idx="65">
                  <c:v>1.1049639280000001</c:v>
                </c:pt>
                <c:pt idx="66">
                  <c:v>1.1023928359999999</c:v>
                </c:pt>
                <c:pt idx="67">
                  <c:v>1.0997250350000001</c:v>
                </c:pt>
                <c:pt idx="68">
                  <c:v>1.0969714639999999</c:v>
                </c:pt>
                <c:pt idx="69">
                  <c:v>1.094143173</c:v>
                </c:pt>
                <c:pt idx="70">
                  <c:v>1.091251255</c:v>
                </c:pt>
                <c:pt idx="71">
                  <c:v>1.088306767</c:v>
                </c:pt>
                <c:pt idx="72">
                  <c:v>1.08532067</c:v>
                </c:pt>
                <c:pt idx="73">
                  <c:v>1.082303756</c:v>
                </c:pt>
                <c:pt idx="74">
                  <c:v>1.0792665910000001</c:v>
                </c:pt>
                <c:pt idx="75">
                  <c:v>1.0762194549999999</c:v>
                </c:pt>
                <c:pt idx="76">
                  <c:v>1.0731722859999999</c:v>
                </c:pt>
                <c:pt idx="77">
                  <c:v>1.0701346350000001</c:v>
                </c:pt>
                <c:pt idx="78">
                  <c:v>1.0671156159999999</c:v>
                </c:pt>
                <c:pt idx="79">
                  <c:v>1.0641238740000001</c:v>
                </c:pt>
                <c:pt idx="80">
                  <c:v>1.061167545</c:v>
                </c:pt>
                <c:pt idx="81">
                  <c:v>1.0582542319999999</c:v>
                </c:pt>
                <c:pt idx="82">
                  <c:v>1.055390979</c:v>
                </c:pt>
                <c:pt idx="83">
                  <c:v>1.052584255</c:v>
                </c:pt>
                <c:pt idx="84">
                  <c:v>1.0498399439999999</c:v>
                </c:pt>
                <c:pt idx="85">
                  <c:v>1.0471633330000001</c:v>
                </c:pt>
                <c:pt idx="86">
                  <c:v>1.044559115</c:v>
                </c:pt>
                <c:pt idx="87">
                  <c:v>1.0420313910000001</c:v>
                </c:pt>
                <c:pt idx="88">
                  <c:v>1.0395836730000001</c:v>
                </c:pt>
                <c:pt idx="89">
                  <c:v>1.037218902</c:v>
                </c:pt>
                <c:pt idx="90">
                  <c:v>1.034939456</c:v>
                </c:pt>
                <c:pt idx="91">
                  <c:v>1.0327471770000001</c:v>
                </c:pt>
                <c:pt idx="92">
                  <c:v>1.0306433829999999</c:v>
                </c:pt>
                <c:pt idx="93">
                  <c:v>1.028628901</c:v>
                </c:pt>
                <c:pt idx="94">
                  <c:v>1.02670409</c:v>
                </c:pt>
                <c:pt idx="95">
                  <c:v>1.024868868</c:v>
                </c:pt>
                <c:pt idx="96">
                  <c:v>1.023122745</c:v>
                </c:pt>
                <c:pt idx="97">
                  <c:v>1.021464851</c:v>
                </c:pt>
                <c:pt idx="98">
                  <c:v>1.0198939709999999</c:v>
                </c:pt>
                <c:pt idx="99">
                  <c:v>1.0184085780000001</c:v>
                </c:pt>
                <c:pt idx="100">
                  <c:v>1.0170068590000001</c:v>
                </c:pt>
              </c:numCache>
            </c:numRef>
          </c:val>
        </c:ser>
        <c:ser>
          <c:idx val="89"/>
          <c:order val="89"/>
          <c:val>
            <c:numRef>
              <c:f>Sheet1!$A$90:$CW$90</c:f>
              <c:numCache>
                <c:formatCode>General</c:formatCode>
                <c:ptCount val="101"/>
                <c:pt idx="0">
                  <c:v>1.015990851</c:v>
                </c:pt>
                <c:pt idx="1">
                  <c:v>1.0173088290000001</c:v>
                </c:pt>
                <c:pt idx="2">
                  <c:v>1.018705484</c:v>
                </c:pt>
                <c:pt idx="3">
                  <c:v>1.0201825170000001</c:v>
                </c:pt>
                <c:pt idx="4">
                  <c:v>1.021741367</c:v>
                </c:pt>
                <c:pt idx="5">
                  <c:v>1.023383175</c:v>
                </c:pt>
                <c:pt idx="6">
                  <c:v>1.0251087590000001</c:v>
                </c:pt>
                <c:pt idx="7">
                  <c:v>1.02691858</c:v>
                </c:pt>
                <c:pt idx="8">
                  <c:v>1.0288127140000001</c:v>
                </c:pt>
                <c:pt idx="9">
                  <c:v>1.030790825</c:v>
                </c:pt>
                <c:pt idx="10">
                  <c:v>1.0328521349999999</c:v>
                </c:pt>
                <c:pt idx="11">
                  <c:v>1.034995404</c:v>
                </c:pt>
                <c:pt idx="12">
                  <c:v>1.037218902</c:v>
                </c:pt>
                <c:pt idx="13">
                  <c:v>1.0395203900000001</c:v>
                </c:pt>
                <c:pt idx="14">
                  <c:v>1.041897106</c:v>
                </c:pt>
                <c:pt idx="15">
                  <c:v>1.0443457439999999</c:v>
                </c:pt>
                <c:pt idx="16">
                  <c:v>1.046862451</c:v>
                </c:pt>
                <c:pt idx="17">
                  <c:v>1.0494428149999999</c:v>
                </c:pt>
                <c:pt idx="18">
                  <c:v>1.0520818620000001</c:v>
                </c:pt>
                <c:pt idx="19">
                  <c:v>1.054774061</c:v>
                </c:pt>
                <c:pt idx="20">
                  <c:v>1.0575133299999999</c:v>
                </c:pt>
                <c:pt idx="21">
                  <c:v>1.060293044</c:v>
                </c:pt>
                <c:pt idx="22">
                  <c:v>1.0631060560000001</c:v>
                </c:pt>
                <c:pt idx="23">
                  <c:v>1.0659447150000001</c:v>
                </c:pt>
                <c:pt idx="24">
                  <c:v>1.068800894</c:v>
                </c:pt>
                <c:pt idx="25">
                  <c:v>1.0716660220000001</c:v>
                </c:pt>
                <c:pt idx="26">
                  <c:v>1.074531119</c:v>
                </c:pt>
                <c:pt idx="27">
                  <c:v>1.07738684</c:v>
                </c:pt>
                <c:pt idx="28">
                  <c:v>1.080223521</c:v>
                </c:pt>
                <c:pt idx="29">
                  <c:v>1.083031225</c:v>
                </c:pt>
                <c:pt idx="30">
                  <c:v>1.085799806</c:v>
                </c:pt>
                <c:pt idx="31">
                  <c:v>1.0885189580000001</c:v>
                </c:pt>
                <c:pt idx="32">
                  <c:v>1.0911782830000001</c:v>
                </c:pt>
                <c:pt idx="33">
                  <c:v>1.0937673530000001</c:v>
                </c:pt>
                <c:pt idx="34">
                  <c:v>1.096275777</c:v>
                </c:pt>
                <c:pt idx="35">
                  <c:v>1.098693269</c:v>
                </c:pt>
                <c:pt idx="36">
                  <c:v>1.10100972</c:v>
                </c:pt>
                <c:pt idx="37">
                  <c:v>1.1032152639999999</c:v>
                </c:pt>
                <c:pt idx="38">
                  <c:v>1.10530035</c:v>
                </c:pt>
                <c:pt idx="39">
                  <c:v>1.107255812</c:v>
                </c:pt>
                <c:pt idx="40">
                  <c:v>1.109072931</c:v>
                </c:pt>
                <c:pt idx="41">
                  <c:v>1.1107435029999999</c:v>
                </c:pt>
                <c:pt idx="42">
                  <c:v>1.112259903</c:v>
                </c:pt>
                <c:pt idx="43">
                  <c:v>1.113615137</c:v>
                </c:pt>
                <c:pt idx="44">
                  <c:v>1.1148028999999999</c:v>
                </c:pt>
                <c:pt idx="45">
                  <c:v>1.115817624</c:v>
                </c:pt>
                <c:pt idx="46">
                  <c:v>1.11665452</c:v>
                </c:pt>
                <c:pt idx="47">
                  <c:v>1.1173096179999991</c:v>
                </c:pt>
                <c:pt idx="48">
                  <c:v>1.117779796</c:v>
                </c:pt>
                <c:pt idx="49">
                  <c:v>1.118062807</c:v>
                </c:pt>
                <c:pt idx="50">
                  <c:v>1.1181572950000001</c:v>
                </c:pt>
                <c:pt idx="51">
                  <c:v>1.118062807</c:v>
                </c:pt>
                <c:pt idx="52">
                  <c:v>1.117779796</c:v>
                </c:pt>
                <c:pt idx="53">
                  <c:v>1.1173096179999991</c:v>
                </c:pt>
                <c:pt idx="54">
                  <c:v>1.11665452</c:v>
                </c:pt>
                <c:pt idx="55">
                  <c:v>1.115817624</c:v>
                </c:pt>
                <c:pt idx="56">
                  <c:v>1.1148028999999999</c:v>
                </c:pt>
                <c:pt idx="57">
                  <c:v>1.113615137</c:v>
                </c:pt>
                <c:pt idx="58">
                  <c:v>1.112259903</c:v>
                </c:pt>
                <c:pt idx="59">
                  <c:v>1.1107435029999999</c:v>
                </c:pt>
                <c:pt idx="60">
                  <c:v>1.109072931</c:v>
                </c:pt>
                <c:pt idx="61">
                  <c:v>1.107255812</c:v>
                </c:pt>
                <c:pt idx="62">
                  <c:v>1.10530035</c:v>
                </c:pt>
                <c:pt idx="63">
                  <c:v>1.1032152639999999</c:v>
                </c:pt>
                <c:pt idx="64">
                  <c:v>1.10100972</c:v>
                </c:pt>
                <c:pt idx="65">
                  <c:v>1.098693269</c:v>
                </c:pt>
                <c:pt idx="66">
                  <c:v>1.096275777</c:v>
                </c:pt>
                <c:pt idx="67">
                  <c:v>1.0937673530000001</c:v>
                </c:pt>
                <c:pt idx="68">
                  <c:v>1.0911782830000001</c:v>
                </c:pt>
                <c:pt idx="69">
                  <c:v>1.0885189580000001</c:v>
                </c:pt>
                <c:pt idx="70">
                  <c:v>1.085799806</c:v>
                </c:pt>
                <c:pt idx="71">
                  <c:v>1.083031225</c:v>
                </c:pt>
                <c:pt idx="72">
                  <c:v>1.080223521</c:v>
                </c:pt>
                <c:pt idx="73">
                  <c:v>1.07738684</c:v>
                </c:pt>
                <c:pt idx="74">
                  <c:v>1.074531119</c:v>
                </c:pt>
                <c:pt idx="75">
                  <c:v>1.0716660220000001</c:v>
                </c:pt>
                <c:pt idx="76">
                  <c:v>1.068800894</c:v>
                </c:pt>
                <c:pt idx="77">
                  <c:v>1.0659447150000001</c:v>
                </c:pt>
                <c:pt idx="78">
                  <c:v>1.0631060560000001</c:v>
                </c:pt>
                <c:pt idx="79">
                  <c:v>1.060293044</c:v>
                </c:pt>
                <c:pt idx="80">
                  <c:v>1.0575133299999999</c:v>
                </c:pt>
                <c:pt idx="81">
                  <c:v>1.054774061</c:v>
                </c:pt>
                <c:pt idx="82">
                  <c:v>1.0520818620000001</c:v>
                </c:pt>
                <c:pt idx="83">
                  <c:v>1.0494428149999999</c:v>
                </c:pt>
                <c:pt idx="84">
                  <c:v>1.046862451</c:v>
                </c:pt>
                <c:pt idx="85">
                  <c:v>1.0443457439999999</c:v>
                </c:pt>
                <c:pt idx="86">
                  <c:v>1.041897106</c:v>
                </c:pt>
                <c:pt idx="87">
                  <c:v>1.0395203900000001</c:v>
                </c:pt>
                <c:pt idx="88">
                  <c:v>1.037218902</c:v>
                </c:pt>
                <c:pt idx="89">
                  <c:v>1.034995404</c:v>
                </c:pt>
                <c:pt idx="90">
                  <c:v>1.0328521349999999</c:v>
                </c:pt>
                <c:pt idx="91">
                  <c:v>1.030790825</c:v>
                </c:pt>
                <c:pt idx="92">
                  <c:v>1.0288127140000001</c:v>
                </c:pt>
                <c:pt idx="93">
                  <c:v>1.02691858</c:v>
                </c:pt>
                <c:pt idx="94">
                  <c:v>1.0251087590000001</c:v>
                </c:pt>
                <c:pt idx="95">
                  <c:v>1.023383175</c:v>
                </c:pt>
                <c:pt idx="96">
                  <c:v>1.021741367</c:v>
                </c:pt>
                <c:pt idx="97">
                  <c:v>1.0201825170000001</c:v>
                </c:pt>
                <c:pt idx="98">
                  <c:v>1.018705484</c:v>
                </c:pt>
                <c:pt idx="99">
                  <c:v>1.0173088290000001</c:v>
                </c:pt>
                <c:pt idx="100">
                  <c:v>1.015990851</c:v>
                </c:pt>
              </c:numCache>
            </c:numRef>
          </c:val>
        </c:ser>
        <c:ser>
          <c:idx val="90"/>
          <c:order val="90"/>
          <c:val>
            <c:numRef>
              <c:f>Sheet1!$A$91:$CW$91</c:f>
              <c:numCache>
                <c:formatCode>General</c:formatCode>
                <c:ptCount val="101"/>
                <c:pt idx="0">
                  <c:v>1.015011503</c:v>
                </c:pt>
                <c:pt idx="1">
                  <c:v>1.016248762</c:v>
                </c:pt>
                <c:pt idx="2">
                  <c:v>1.0175598800000001</c:v>
                </c:pt>
                <c:pt idx="3">
                  <c:v>1.0189464530000001</c:v>
                </c:pt>
                <c:pt idx="4">
                  <c:v>1.0204098319999999</c:v>
                </c:pt>
                <c:pt idx="5">
                  <c:v>1.0219510890000001</c:v>
                </c:pt>
                <c:pt idx="6">
                  <c:v>1.0235709909999999</c:v>
                </c:pt>
                <c:pt idx="7">
                  <c:v>1.0252699700000001</c:v>
                </c:pt>
                <c:pt idx="8">
                  <c:v>1.0270481</c:v>
                </c:pt>
                <c:pt idx="9">
                  <c:v>1.028905062</c:v>
                </c:pt>
                <c:pt idx="10">
                  <c:v>1.030840129</c:v>
                </c:pt>
                <c:pt idx="11">
                  <c:v>1.0328521349999999</c:v>
                </c:pt>
                <c:pt idx="12">
                  <c:v>1.034939456</c:v>
                </c:pt>
                <c:pt idx="13">
                  <c:v>1.0370999919999999</c:v>
                </c:pt>
                <c:pt idx="14">
                  <c:v>1.039331147</c:v>
                </c:pt>
                <c:pt idx="15">
                  <c:v>1.04162982</c:v>
                </c:pt>
                <c:pt idx="16">
                  <c:v>1.043992394</c:v>
                </c:pt>
                <c:pt idx="17">
                  <c:v>1.0464147239999999</c:v>
                </c:pt>
                <c:pt idx="18">
                  <c:v>1.0488921449999999</c:v>
                </c:pt>
                <c:pt idx="19">
                  <c:v>1.0514194619999999</c:v>
                </c:pt>
                <c:pt idx="20">
                  <c:v>1.0539909670000001</c:v>
                </c:pt>
                <c:pt idx="21">
                  <c:v>1.0566004389999999</c:v>
                </c:pt>
                <c:pt idx="22">
                  <c:v>1.05924117</c:v>
                </c:pt>
                <c:pt idx="23">
                  <c:v>1.061905978</c:v>
                </c:pt>
                <c:pt idx="24">
                  <c:v>1.064587232</c:v>
                </c:pt>
                <c:pt idx="25">
                  <c:v>1.067276887</c:v>
                </c:pt>
                <c:pt idx="26">
                  <c:v>1.069966513</c:v>
                </c:pt>
                <c:pt idx="27">
                  <c:v>1.0726473379999999</c:v>
                </c:pt>
                <c:pt idx="28">
                  <c:v>1.0753102880000001</c:v>
                </c:pt>
                <c:pt idx="29">
                  <c:v>1.0779460359999999</c:v>
                </c:pt>
                <c:pt idx="30">
                  <c:v>1.0805450569999999</c:v>
                </c:pt>
                <c:pt idx="31">
                  <c:v>1.083097677</c:v>
                </c:pt>
                <c:pt idx="32">
                  <c:v>1.0855941330000001</c:v>
                </c:pt>
                <c:pt idx="33">
                  <c:v>1.088024637</c:v>
                </c:pt>
                <c:pt idx="34">
                  <c:v>1.0903794339999999</c:v>
                </c:pt>
                <c:pt idx="35">
                  <c:v>1.092648869</c:v>
                </c:pt>
                <c:pt idx="36">
                  <c:v>1.09482345</c:v>
                </c:pt>
                <c:pt idx="37">
                  <c:v>1.0968939170000001</c:v>
                </c:pt>
                <c:pt idx="38">
                  <c:v>1.0988513040000001</c:v>
                </c:pt>
                <c:pt idx="39">
                  <c:v>1.1006870049999999</c:v>
                </c:pt>
                <c:pt idx="40">
                  <c:v>1.1023928359999999</c:v>
                </c:pt>
                <c:pt idx="41">
                  <c:v>1.1039610950000001</c:v>
                </c:pt>
                <c:pt idx="42">
                  <c:v>1.105384624</c:v>
                </c:pt>
                <c:pt idx="43">
                  <c:v>1.106656858</c:v>
                </c:pt>
                <c:pt idx="44">
                  <c:v>1.107771877</c:v>
                </c:pt>
                <c:pt idx="45">
                  <c:v>1.1087244549999999</c:v>
                </c:pt>
                <c:pt idx="46">
                  <c:v>1.1095100959999999</c:v>
                </c:pt>
                <c:pt idx="47">
                  <c:v>1.1101250730000001</c:v>
                </c:pt>
                <c:pt idx="48">
                  <c:v>1.1105664550000001</c:v>
                </c:pt>
                <c:pt idx="49">
                  <c:v>1.1108321329999999</c:v>
                </c:pt>
                <c:pt idx="50">
                  <c:v>1.1109208349999999</c:v>
                </c:pt>
                <c:pt idx="51">
                  <c:v>1.1108321329999999</c:v>
                </c:pt>
                <c:pt idx="52">
                  <c:v>1.1105664550000001</c:v>
                </c:pt>
                <c:pt idx="53">
                  <c:v>1.1101250730000001</c:v>
                </c:pt>
                <c:pt idx="54">
                  <c:v>1.1095100959999999</c:v>
                </c:pt>
                <c:pt idx="55">
                  <c:v>1.1087244549999999</c:v>
                </c:pt>
                <c:pt idx="56">
                  <c:v>1.107771877</c:v>
                </c:pt>
                <c:pt idx="57">
                  <c:v>1.106656858</c:v>
                </c:pt>
                <c:pt idx="58">
                  <c:v>1.105384624</c:v>
                </c:pt>
                <c:pt idx="59">
                  <c:v>1.1039610950000001</c:v>
                </c:pt>
                <c:pt idx="60">
                  <c:v>1.1023928359999999</c:v>
                </c:pt>
                <c:pt idx="61">
                  <c:v>1.1006870049999999</c:v>
                </c:pt>
                <c:pt idx="62">
                  <c:v>1.0988513040000001</c:v>
                </c:pt>
                <c:pt idx="63">
                  <c:v>1.0968939170000001</c:v>
                </c:pt>
                <c:pt idx="64">
                  <c:v>1.09482345</c:v>
                </c:pt>
                <c:pt idx="65">
                  <c:v>1.092648869</c:v>
                </c:pt>
                <c:pt idx="66">
                  <c:v>1.0903794339999999</c:v>
                </c:pt>
                <c:pt idx="67">
                  <c:v>1.088024637</c:v>
                </c:pt>
                <c:pt idx="68">
                  <c:v>1.0855941330000001</c:v>
                </c:pt>
                <c:pt idx="69">
                  <c:v>1.083097677</c:v>
                </c:pt>
                <c:pt idx="70">
                  <c:v>1.0805450569999999</c:v>
                </c:pt>
                <c:pt idx="71">
                  <c:v>1.0779460359999999</c:v>
                </c:pt>
                <c:pt idx="72">
                  <c:v>1.0753102880000001</c:v>
                </c:pt>
                <c:pt idx="73">
                  <c:v>1.0726473379999999</c:v>
                </c:pt>
                <c:pt idx="74">
                  <c:v>1.069966513</c:v>
                </c:pt>
                <c:pt idx="75">
                  <c:v>1.067276887</c:v>
                </c:pt>
                <c:pt idx="76">
                  <c:v>1.064587232</c:v>
                </c:pt>
                <c:pt idx="77">
                  <c:v>1.061905978</c:v>
                </c:pt>
                <c:pt idx="78">
                  <c:v>1.05924117</c:v>
                </c:pt>
                <c:pt idx="79">
                  <c:v>1.0566004389999999</c:v>
                </c:pt>
                <c:pt idx="80">
                  <c:v>1.0539909670000001</c:v>
                </c:pt>
                <c:pt idx="81">
                  <c:v>1.0514194619999999</c:v>
                </c:pt>
                <c:pt idx="82">
                  <c:v>1.0488921449999999</c:v>
                </c:pt>
                <c:pt idx="83">
                  <c:v>1.0464147239999999</c:v>
                </c:pt>
                <c:pt idx="84">
                  <c:v>1.043992394</c:v>
                </c:pt>
                <c:pt idx="85">
                  <c:v>1.04162982</c:v>
                </c:pt>
                <c:pt idx="86">
                  <c:v>1.039331147</c:v>
                </c:pt>
                <c:pt idx="87">
                  <c:v>1.0370999919999999</c:v>
                </c:pt>
                <c:pt idx="88">
                  <c:v>1.034939456</c:v>
                </c:pt>
                <c:pt idx="89">
                  <c:v>1.0328521349999999</c:v>
                </c:pt>
                <c:pt idx="90">
                  <c:v>1.030840129</c:v>
                </c:pt>
                <c:pt idx="91">
                  <c:v>1.028905062</c:v>
                </c:pt>
                <c:pt idx="92">
                  <c:v>1.0270481</c:v>
                </c:pt>
                <c:pt idx="93">
                  <c:v>1.0252699700000001</c:v>
                </c:pt>
                <c:pt idx="94">
                  <c:v>1.0235709909999999</c:v>
                </c:pt>
                <c:pt idx="95">
                  <c:v>1.0219510890000001</c:v>
                </c:pt>
                <c:pt idx="96">
                  <c:v>1.0204098319999999</c:v>
                </c:pt>
                <c:pt idx="97">
                  <c:v>1.0189464530000001</c:v>
                </c:pt>
                <c:pt idx="98">
                  <c:v>1.0175598800000001</c:v>
                </c:pt>
                <c:pt idx="99">
                  <c:v>1.016248762</c:v>
                </c:pt>
                <c:pt idx="100">
                  <c:v>1.015011503</c:v>
                </c:pt>
              </c:numCache>
            </c:numRef>
          </c:val>
        </c:ser>
        <c:ser>
          <c:idx val="91"/>
          <c:order val="91"/>
          <c:val>
            <c:numRef>
              <c:f>Sheet1!$A$92:$CW$92</c:f>
              <c:numCache>
                <c:formatCode>General</c:formatCode>
                <c:ptCount val="101"/>
                <c:pt idx="0">
                  <c:v>1.0140696039999999</c:v>
                </c:pt>
                <c:pt idx="1">
                  <c:v>1.015229232</c:v>
                </c:pt>
                <c:pt idx="2">
                  <c:v>1.0164580830000001</c:v>
                </c:pt>
                <c:pt idx="3">
                  <c:v>1.0177576559999999</c:v>
                </c:pt>
                <c:pt idx="4">
                  <c:v>1.019129215</c:v>
                </c:pt>
                <c:pt idx="5">
                  <c:v>1.020573766</c:v>
                </c:pt>
                <c:pt idx="6">
                  <c:v>1.0220920259999999</c:v>
                </c:pt>
                <c:pt idx="7">
                  <c:v>1.0236844030000001</c:v>
                </c:pt>
                <c:pt idx="8">
                  <c:v>1.025350964</c:v>
                </c:pt>
                <c:pt idx="9">
                  <c:v>1.027091411</c:v>
                </c:pt>
                <c:pt idx="10">
                  <c:v>1.028905062</c:v>
                </c:pt>
                <c:pt idx="11">
                  <c:v>1.030790825</c:v>
                </c:pt>
                <c:pt idx="12">
                  <c:v>1.0327471770000001</c:v>
                </c:pt>
                <c:pt idx="13">
                  <c:v>1.0347721489999999</c:v>
                </c:pt>
                <c:pt idx="14">
                  <c:v>1.03686331</c:v>
                </c:pt>
                <c:pt idx="15">
                  <c:v>1.039017753</c:v>
                </c:pt>
                <c:pt idx="16">
                  <c:v>1.0412320859999999</c:v>
                </c:pt>
                <c:pt idx="17">
                  <c:v>1.043502428</c:v>
                </c:pt>
                <c:pt idx="18">
                  <c:v>1.045824402</c:v>
                </c:pt>
                <c:pt idx="19">
                  <c:v>1.048193143</c:v>
                </c:pt>
                <c:pt idx="20">
                  <c:v>1.050603298</c:v>
                </c:pt>
                <c:pt idx="21">
                  <c:v>1.053049039</c:v>
                </c:pt>
                <c:pt idx="22">
                  <c:v>1.0555240770000001</c:v>
                </c:pt>
                <c:pt idx="23">
                  <c:v>1.058021681</c:v>
                </c:pt>
                <c:pt idx="24">
                  <c:v>1.060534699</c:v>
                </c:pt>
                <c:pt idx="25">
                  <c:v>1.063055592</c:v>
                </c:pt>
                <c:pt idx="26">
                  <c:v>1.0655764569999999</c:v>
                </c:pt>
                <c:pt idx="27">
                  <c:v>1.0680890729999999</c:v>
                </c:pt>
                <c:pt idx="28">
                  <c:v>1.0705849359999999</c:v>
                </c:pt>
                <c:pt idx="29">
                  <c:v>1.0730553039999999</c:v>
                </c:pt>
                <c:pt idx="30">
                  <c:v>1.075491248999999</c:v>
                </c:pt>
                <c:pt idx="31">
                  <c:v>1.077883704</c:v>
                </c:pt>
                <c:pt idx="32">
                  <c:v>1.080223521</c:v>
                </c:pt>
                <c:pt idx="33">
                  <c:v>1.082501522</c:v>
                </c:pt>
                <c:pt idx="34">
                  <c:v>1.0847085670000001</c:v>
                </c:pt>
                <c:pt idx="35">
                  <c:v>1.086835606</c:v>
                </c:pt>
                <c:pt idx="36">
                  <c:v>1.0888737429999999</c:v>
                </c:pt>
                <c:pt idx="37">
                  <c:v>1.090814299</c:v>
                </c:pt>
                <c:pt idx="38">
                  <c:v>1.092648869</c:v>
                </c:pt>
                <c:pt idx="39">
                  <c:v>1.0943693880000001</c:v>
                </c:pt>
                <c:pt idx="40">
                  <c:v>1.0959681859999999</c:v>
                </c:pt>
                <c:pt idx="41">
                  <c:v>1.0974380459999999</c:v>
                </c:pt>
                <c:pt idx="42">
                  <c:v>1.0987722550000001</c:v>
                </c:pt>
                <c:pt idx="43">
                  <c:v>1.0999646620000001</c:v>
                </c:pt>
                <c:pt idx="44">
                  <c:v>1.10100972</c:v>
                </c:pt>
                <c:pt idx="45">
                  <c:v>1.1019025280000001</c:v>
                </c:pt>
                <c:pt idx="46">
                  <c:v>1.1026388739999999</c:v>
                </c:pt>
                <c:pt idx="47">
                  <c:v>1.1032152639999999</c:v>
                </c:pt>
                <c:pt idx="48">
                  <c:v>1.103628952</c:v>
                </c:pt>
                <c:pt idx="49">
                  <c:v>1.1038779599999999</c:v>
                </c:pt>
                <c:pt idx="50">
                  <c:v>1.1039610950000001</c:v>
                </c:pt>
                <c:pt idx="51">
                  <c:v>1.1038779599999999</c:v>
                </c:pt>
                <c:pt idx="52">
                  <c:v>1.103628952</c:v>
                </c:pt>
                <c:pt idx="53">
                  <c:v>1.1032152639999999</c:v>
                </c:pt>
                <c:pt idx="54">
                  <c:v>1.1026388739999999</c:v>
                </c:pt>
                <c:pt idx="55">
                  <c:v>1.1019025280000001</c:v>
                </c:pt>
                <c:pt idx="56">
                  <c:v>1.10100972</c:v>
                </c:pt>
                <c:pt idx="57">
                  <c:v>1.0999646620000001</c:v>
                </c:pt>
                <c:pt idx="58">
                  <c:v>1.0987722550000001</c:v>
                </c:pt>
                <c:pt idx="59">
                  <c:v>1.0974380459999999</c:v>
                </c:pt>
                <c:pt idx="60">
                  <c:v>1.0959681859999999</c:v>
                </c:pt>
                <c:pt idx="61">
                  <c:v>1.0943693880000001</c:v>
                </c:pt>
                <c:pt idx="62">
                  <c:v>1.092648869</c:v>
                </c:pt>
                <c:pt idx="63">
                  <c:v>1.090814299</c:v>
                </c:pt>
                <c:pt idx="64">
                  <c:v>1.0888737429999999</c:v>
                </c:pt>
                <c:pt idx="65">
                  <c:v>1.086835606</c:v>
                </c:pt>
                <c:pt idx="66">
                  <c:v>1.0847085670000001</c:v>
                </c:pt>
                <c:pt idx="67">
                  <c:v>1.082501522</c:v>
                </c:pt>
                <c:pt idx="68">
                  <c:v>1.080223521</c:v>
                </c:pt>
                <c:pt idx="69">
                  <c:v>1.077883704</c:v>
                </c:pt>
                <c:pt idx="70">
                  <c:v>1.075491248999999</c:v>
                </c:pt>
                <c:pt idx="71">
                  <c:v>1.0730553039999999</c:v>
                </c:pt>
                <c:pt idx="72">
                  <c:v>1.0705849359999999</c:v>
                </c:pt>
                <c:pt idx="73">
                  <c:v>1.0680890729999999</c:v>
                </c:pt>
                <c:pt idx="74">
                  <c:v>1.0655764569999999</c:v>
                </c:pt>
                <c:pt idx="75">
                  <c:v>1.063055592</c:v>
                </c:pt>
                <c:pt idx="76">
                  <c:v>1.060534699</c:v>
                </c:pt>
                <c:pt idx="77">
                  <c:v>1.058021681</c:v>
                </c:pt>
                <c:pt idx="78">
                  <c:v>1.0555240770000001</c:v>
                </c:pt>
                <c:pt idx="79">
                  <c:v>1.053049039</c:v>
                </c:pt>
                <c:pt idx="80">
                  <c:v>1.050603298</c:v>
                </c:pt>
                <c:pt idx="81">
                  <c:v>1.048193143</c:v>
                </c:pt>
                <c:pt idx="82">
                  <c:v>1.045824402</c:v>
                </c:pt>
                <c:pt idx="83">
                  <c:v>1.043502428</c:v>
                </c:pt>
                <c:pt idx="84">
                  <c:v>1.0412320859999999</c:v>
                </c:pt>
                <c:pt idx="85">
                  <c:v>1.039017753</c:v>
                </c:pt>
                <c:pt idx="86">
                  <c:v>1.03686331</c:v>
                </c:pt>
                <c:pt idx="87">
                  <c:v>1.0347721489999999</c:v>
                </c:pt>
                <c:pt idx="88">
                  <c:v>1.0327471770000001</c:v>
                </c:pt>
                <c:pt idx="89">
                  <c:v>1.030790825</c:v>
                </c:pt>
                <c:pt idx="90">
                  <c:v>1.028905062</c:v>
                </c:pt>
                <c:pt idx="91">
                  <c:v>1.027091411</c:v>
                </c:pt>
                <c:pt idx="92">
                  <c:v>1.025350964</c:v>
                </c:pt>
                <c:pt idx="93">
                  <c:v>1.0236844030000001</c:v>
                </c:pt>
                <c:pt idx="94">
                  <c:v>1.0220920259999999</c:v>
                </c:pt>
                <c:pt idx="95">
                  <c:v>1.020573766</c:v>
                </c:pt>
                <c:pt idx="96">
                  <c:v>1.019129215</c:v>
                </c:pt>
                <c:pt idx="97">
                  <c:v>1.0177576559999999</c:v>
                </c:pt>
                <c:pt idx="98">
                  <c:v>1.0164580830000001</c:v>
                </c:pt>
                <c:pt idx="99">
                  <c:v>1.015229232</c:v>
                </c:pt>
                <c:pt idx="100">
                  <c:v>1.0140696039999999</c:v>
                </c:pt>
              </c:numCache>
            </c:numRef>
          </c:val>
        </c:ser>
        <c:ser>
          <c:idx val="92"/>
          <c:order val="92"/>
          <c:val>
            <c:numRef>
              <c:f>Sheet1!$A$93:$CW$93</c:f>
              <c:numCache>
                <c:formatCode>General</c:formatCode>
                <c:ptCount val="101"/>
                <c:pt idx="0">
                  <c:v>1.013165723</c:v>
                </c:pt>
                <c:pt idx="1">
                  <c:v>1.0142508530000001</c:v>
                </c:pt>
                <c:pt idx="2">
                  <c:v>1.015400758</c:v>
                </c:pt>
                <c:pt idx="3">
                  <c:v>1.0166168419999999</c:v>
                </c:pt>
                <c:pt idx="4">
                  <c:v>1.017900287</c:v>
                </c:pt>
                <c:pt idx="5">
                  <c:v>1.0192520350000001</c:v>
                </c:pt>
                <c:pt idx="6">
                  <c:v>1.020672757</c:v>
                </c:pt>
                <c:pt idx="7">
                  <c:v>1.022162834</c:v>
                </c:pt>
                <c:pt idx="8">
                  <c:v>1.0237223289999999</c:v>
                </c:pt>
                <c:pt idx="9">
                  <c:v>1.025350964</c:v>
                </c:pt>
                <c:pt idx="10">
                  <c:v>1.0270481</c:v>
                </c:pt>
                <c:pt idx="11">
                  <c:v>1.0288127140000001</c:v>
                </c:pt>
                <c:pt idx="12">
                  <c:v>1.0306433829999999</c:v>
                </c:pt>
                <c:pt idx="13">
                  <c:v>1.032538264</c:v>
                </c:pt>
                <c:pt idx="14">
                  <c:v>1.034495081</c:v>
                </c:pt>
                <c:pt idx="15">
                  <c:v>1.0365111149999999</c:v>
                </c:pt>
                <c:pt idx="16">
                  <c:v>1.0385831919999999</c:v>
                </c:pt>
                <c:pt idx="17">
                  <c:v>1.0407076790000001</c:v>
                </c:pt>
                <c:pt idx="18">
                  <c:v>1.0428804819999999</c:v>
                </c:pt>
                <c:pt idx="19">
                  <c:v>1.045097046</c:v>
                </c:pt>
                <c:pt idx="20">
                  <c:v>1.047352364</c:v>
                </c:pt>
                <c:pt idx="21">
                  <c:v>1.0496409819999999</c:v>
                </c:pt>
                <c:pt idx="22">
                  <c:v>1.0519570149999999</c:v>
                </c:pt>
                <c:pt idx="23">
                  <c:v>1.0542941640000001</c:v>
                </c:pt>
                <c:pt idx="24">
                  <c:v>1.0566457380000001</c:v>
                </c:pt>
                <c:pt idx="25">
                  <c:v>1.0590046790000001</c:v>
                </c:pt>
                <c:pt idx="26">
                  <c:v>1.061363595</c:v>
                </c:pt>
                <c:pt idx="27">
                  <c:v>1.0637147920000001</c:v>
                </c:pt>
                <c:pt idx="28">
                  <c:v>1.0660503109999999</c:v>
                </c:pt>
                <c:pt idx="29">
                  <c:v>1.068361975</c:v>
                </c:pt>
                <c:pt idx="30">
                  <c:v>1.0706414259999999</c:v>
                </c:pt>
                <c:pt idx="31">
                  <c:v>1.072880182</c:v>
                </c:pt>
                <c:pt idx="32">
                  <c:v>1.0750696799999999</c:v>
                </c:pt>
                <c:pt idx="33">
                  <c:v>1.077201335</c:v>
                </c:pt>
                <c:pt idx="34">
                  <c:v>1.0792665910000001</c:v>
                </c:pt>
                <c:pt idx="35">
                  <c:v>1.081256982</c:v>
                </c:pt>
                <c:pt idx="36">
                  <c:v>1.083164182</c:v>
                </c:pt>
                <c:pt idx="37">
                  <c:v>1.084980069</c:v>
                </c:pt>
                <c:pt idx="38">
                  <c:v>1.08669678</c:v>
                </c:pt>
                <c:pt idx="39">
                  <c:v>1.088306767</c:v>
                </c:pt>
                <c:pt idx="40">
                  <c:v>1.0898028529999999</c:v>
                </c:pt>
                <c:pt idx="41">
                  <c:v>1.0911782830000001</c:v>
                </c:pt>
                <c:pt idx="42">
                  <c:v>1.0924267780000001</c:v>
                </c:pt>
                <c:pt idx="43">
                  <c:v>1.0935425809999999</c:v>
                </c:pt>
                <c:pt idx="44">
                  <c:v>1.0945205</c:v>
                </c:pt>
                <c:pt idx="45">
                  <c:v>1.0953559509999999</c:v>
                </c:pt>
                <c:pt idx="46">
                  <c:v>1.0960449919999999</c:v>
                </c:pt>
                <c:pt idx="47">
                  <c:v>1.0965843529999999</c:v>
                </c:pt>
                <c:pt idx="48">
                  <c:v>1.0969714639999999</c:v>
                </c:pt>
                <c:pt idx="49">
                  <c:v>1.0972044750000001</c:v>
                </c:pt>
                <c:pt idx="50">
                  <c:v>1.0972822689999999</c:v>
                </c:pt>
                <c:pt idx="51">
                  <c:v>1.0972044750000001</c:v>
                </c:pt>
                <c:pt idx="52">
                  <c:v>1.0969714639999999</c:v>
                </c:pt>
                <c:pt idx="53">
                  <c:v>1.0965843529999999</c:v>
                </c:pt>
                <c:pt idx="54">
                  <c:v>1.0960449919999999</c:v>
                </c:pt>
                <c:pt idx="55">
                  <c:v>1.0953559509999999</c:v>
                </c:pt>
                <c:pt idx="56">
                  <c:v>1.0945205</c:v>
                </c:pt>
                <c:pt idx="57">
                  <c:v>1.0935425809999999</c:v>
                </c:pt>
                <c:pt idx="58">
                  <c:v>1.0924267780000001</c:v>
                </c:pt>
                <c:pt idx="59">
                  <c:v>1.0911782830000001</c:v>
                </c:pt>
                <c:pt idx="60">
                  <c:v>1.0898028529999999</c:v>
                </c:pt>
                <c:pt idx="61">
                  <c:v>1.088306767</c:v>
                </c:pt>
                <c:pt idx="62">
                  <c:v>1.08669678</c:v>
                </c:pt>
                <c:pt idx="63">
                  <c:v>1.084980069</c:v>
                </c:pt>
                <c:pt idx="64">
                  <c:v>1.083164182</c:v>
                </c:pt>
                <c:pt idx="65">
                  <c:v>1.081256982</c:v>
                </c:pt>
                <c:pt idx="66">
                  <c:v>1.0792665910000001</c:v>
                </c:pt>
                <c:pt idx="67">
                  <c:v>1.077201335</c:v>
                </c:pt>
                <c:pt idx="68">
                  <c:v>1.0750696799999999</c:v>
                </c:pt>
                <c:pt idx="69">
                  <c:v>1.072880182</c:v>
                </c:pt>
                <c:pt idx="70">
                  <c:v>1.0706414259999999</c:v>
                </c:pt>
                <c:pt idx="71">
                  <c:v>1.068361975</c:v>
                </c:pt>
                <c:pt idx="72">
                  <c:v>1.0660503109999999</c:v>
                </c:pt>
                <c:pt idx="73">
                  <c:v>1.0637147920000001</c:v>
                </c:pt>
                <c:pt idx="74">
                  <c:v>1.061363595</c:v>
                </c:pt>
                <c:pt idx="75">
                  <c:v>1.0590046790000001</c:v>
                </c:pt>
                <c:pt idx="76">
                  <c:v>1.0566457380000001</c:v>
                </c:pt>
                <c:pt idx="77">
                  <c:v>1.0542941640000001</c:v>
                </c:pt>
                <c:pt idx="78">
                  <c:v>1.0519570149999999</c:v>
                </c:pt>
                <c:pt idx="79">
                  <c:v>1.0496409819999999</c:v>
                </c:pt>
                <c:pt idx="80">
                  <c:v>1.047352364</c:v>
                </c:pt>
                <c:pt idx="81">
                  <c:v>1.045097046</c:v>
                </c:pt>
                <c:pt idx="82">
                  <c:v>1.0428804819999999</c:v>
                </c:pt>
                <c:pt idx="83">
                  <c:v>1.0407076790000001</c:v>
                </c:pt>
                <c:pt idx="84">
                  <c:v>1.0385831919999999</c:v>
                </c:pt>
                <c:pt idx="85">
                  <c:v>1.0365111149999999</c:v>
                </c:pt>
                <c:pt idx="86">
                  <c:v>1.034495081</c:v>
                </c:pt>
                <c:pt idx="87">
                  <c:v>1.032538264</c:v>
                </c:pt>
                <c:pt idx="88">
                  <c:v>1.0306433829999999</c:v>
                </c:pt>
                <c:pt idx="89">
                  <c:v>1.0288127140000001</c:v>
                </c:pt>
                <c:pt idx="90">
                  <c:v>1.0270481</c:v>
                </c:pt>
                <c:pt idx="91">
                  <c:v>1.025350964</c:v>
                </c:pt>
                <c:pt idx="92">
                  <c:v>1.0237223289999999</c:v>
                </c:pt>
                <c:pt idx="93">
                  <c:v>1.022162834</c:v>
                </c:pt>
                <c:pt idx="94">
                  <c:v>1.020672757</c:v>
                </c:pt>
                <c:pt idx="95">
                  <c:v>1.0192520350000001</c:v>
                </c:pt>
                <c:pt idx="96">
                  <c:v>1.017900287</c:v>
                </c:pt>
                <c:pt idx="97">
                  <c:v>1.0166168419999999</c:v>
                </c:pt>
                <c:pt idx="98">
                  <c:v>1.015400758</c:v>
                </c:pt>
                <c:pt idx="99">
                  <c:v>1.0142508530000001</c:v>
                </c:pt>
                <c:pt idx="100">
                  <c:v>1.013165723</c:v>
                </c:pt>
              </c:numCache>
            </c:numRef>
          </c:val>
        </c:ser>
        <c:ser>
          <c:idx val="93"/>
          <c:order val="93"/>
          <c:val>
            <c:numRef>
              <c:f>Sheet1!$A$94:$CW$94</c:f>
              <c:numCache>
                <c:formatCode>General</c:formatCode>
                <c:ptCount val="101"/>
                <c:pt idx="0">
                  <c:v>1.012300215</c:v>
                </c:pt>
                <c:pt idx="1">
                  <c:v>1.013314008</c:v>
                </c:pt>
                <c:pt idx="2">
                  <c:v>1.0143883199999999</c:v>
                </c:pt>
                <c:pt idx="3">
                  <c:v>1.015524458</c:v>
                </c:pt>
                <c:pt idx="4">
                  <c:v>1.016723531</c:v>
                </c:pt>
                <c:pt idx="5">
                  <c:v>1.017986415</c:v>
                </c:pt>
                <c:pt idx="6">
                  <c:v>1.0193137400000001</c:v>
                </c:pt>
                <c:pt idx="7">
                  <c:v>1.0207058600000001</c:v>
                </c:pt>
                <c:pt idx="8">
                  <c:v>1.022162834</c:v>
                </c:pt>
                <c:pt idx="9">
                  <c:v>1.0236844030000001</c:v>
                </c:pt>
                <c:pt idx="10">
                  <c:v>1.0252699700000001</c:v>
                </c:pt>
                <c:pt idx="11">
                  <c:v>1.02691858</c:v>
                </c:pt>
                <c:pt idx="12">
                  <c:v>1.028628901</c:v>
                </c:pt>
                <c:pt idx="13">
                  <c:v>1.030399214</c:v>
                </c:pt>
                <c:pt idx="14">
                  <c:v>1.0322273909999999</c:v>
                </c:pt>
                <c:pt idx="15">
                  <c:v>1.0341108919999999</c:v>
                </c:pt>
                <c:pt idx="16">
                  <c:v>1.036046751</c:v>
                </c:pt>
                <c:pt idx="17">
                  <c:v>1.038031575</c:v>
                </c:pt>
                <c:pt idx="18">
                  <c:v>1.0400615390000001</c:v>
                </c:pt>
                <c:pt idx="19">
                  <c:v>1.042132388</c:v>
                </c:pt>
                <c:pt idx="20">
                  <c:v>1.0442394420000001</c:v>
                </c:pt>
                <c:pt idx="21">
                  <c:v>1.046377608</c:v>
                </c:pt>
                <c:pt idx="22">
                  <c:v>1.0485413859999999</c:v>
                </c:pt>
                <c:pt idx="23">
                  <c:v>1.050724891</c:v>
                </c:pt>
                <c:pt idx="24">
                  <c:v>1.0529218739999999</c:v>
                </c:pt>
                <c:pt idx="25">
                  <c:v>1.055125739</c:v>
                </c:pt>
                <c:pt idx="26">
                  <c:v>1.0573295810000001</c:v>
                </c:pt>
                <c:pt idx="27">
                  <c:v>1.059526212</c:v>
                </c:pt>
                <c:pt idx="28">
                  <c:v>1.061708195</c:v>
                </c:pt>
                <c:pt idx="29">
                  <c:v>1.0638678909999999</c:v>
                </c:pt>
                <c:pt idx="30">
                  <c:v>1.0659974919999999</c:v>
                </c:pt>
                <c:pt idx="31">
                  <c:v>1.0680890729999999</c:v>
                </c:pt>
                <c:pt idx="32">
                  <c:v>1.0701346350000001</c:v>
                </c:pt>
                <c:pt idx="33">
                  <c:v>1.0721261559999999</c:v>
                </c:pt>
                <c:pt idx="34">
                  <c:v>1.0740556429999999</c:v>
                </c:pt>
                <c:pt idx="35">
                  <c:v>1.075915186</c:v>
                </c:pt>
                <c:pt idx="36">
                  <c:v>1.0776970079999999</c:v>
                </c:pt>
                <c:pt idx="37">
                  <c:v>1.0793935189999999</c:v>
                </c:pt>
                <c:pt idx="38">
                  <c:v>1.0809973749999999</c:v>
                </c:pt>
                <c:pt idx="39">
                  <c:v>1.082501522</c:v>
                </c:pt>
                <c:pt idx="40">
                  <c:v>1.083899256</c:v>
                </c:pt>
                <c:pt idx="41">
                  <c:v>1.085184266</c:v>
                </c:pt>
                <c:pt idx="42">
                  <c:v>1.0863506860000001</c:v>
                </c:pt>
                <c:pt idx="43">
                  <c:v>1.087393136</c:v>
                </c:pt>
                <c:pt idx="44">
                  <c:v>1.088306767</c:v>
                </c:pt>
                <c:pt idx="45">
                  <c:v>1.089087296</c:v>
                </c:pt>
                <c:pt idx="46">
                  <c:v>1.0897310389999999</c:v>
                </c:pt>
                <c:pt idx="47">
                  <c:v>1.090234943</c:v>
                </c:pt>
                <c:pt idx="48">
                  <c:v>1.0905966060000001</c:v>
                </c:pt>
                <c:pt idx="49">
                  <c:v>1.090814299</c:v>
                </c:pt>
                <c:pt idx="50">
                  <c:v>1.090886979</c:v>
                </c:pt>
                <c:pt idx="51">
                  <c:v>1.090814299</c:v>
                </c:pt>
                <c:pt idx="52">
                  <c:v>1.0905966060000001</c:v>
                </c:pt>
                <c:pt idx="53">
                  <c:v>1.090234943</c:v>
                </c:pt>
                <c:pt idx="54">
                  <c:v>1.0897310389999999</c:v>
                </c:pt>
                <c:pt idx="55">
                  <c:v>1.089087296</c:v>
                </c:pt>
                <c:pt idx="56">
                  <c:v>1.088306767</c:v>
                </c:pt>
                <c:pt idx="57">
                  <c:v>1.087393136</c:v>
                </c:pt>
                <c:pt idx="58">
                  <c:v>1.0863506860000001</c:v>
                </c:pt>
                <c:pt idx="59">
                  <c:v>1.085184266</c:v>
                </c:pt>
                <c:pt idx="60">
                  <c:v>1.083899256</c:v>
                </c:pt>
                <c:pt idx="61">
                  <c:v>1.082501522</c:v>
                </c:pt>
                <c:pt idx="62">
                  <c:v>1.0809973749999999</c:v>
                </c:pt>
                <c:pt idx="63">
                  <c:v>1.0793935189999999</c:v>
                </c:pt>
                <c:pt idx="64">
                  <c:v>1.0776970079999999</c:v>
                </c:pt>
                <c:pt idx="65">
                  <c:v>1.075915186</c:v>
                </c:pt>
                <c:pt idx="66">
                  <c:v>1.0740556429999999</c:v>
                </c:pt>
                <c:pt idx="67">
                  <c:v>1.0721261559999999</c:v>
                </c:pt>
                <c:pt idx="68">
                  <c:v>1.0701346350000001</c:v>
                </c:pt>
                <c:pt idx="69">
                  <c:v>1.0680890729999999</c:v>
                </c:pt>
                <c:pt idx="70">
                  <c:v>1.0659974919999999</c:v>
                </c:pt>
                <c:pt idx="71">
                  <c:v>1.0638678909999999</c:v>
                </c:pt>
                <c:pt idx="72">
                  <c:v>1.061708195</c:v>
                </c:pt>
                <c:pt idx="73">
                  <c:v>1.059526212</c:v>
                </c:pt>
                <c:pt idx="74">
                  <c:v>1.0573295810000001</c:v>
                </c:pt>
                <c:pt idx="75">
                  <c:v>1.055125739</c:v>
                </c:pt>
                <c:pt idx="76">
                  <c:v>1.0529218739999999</c:v>
                </c:pt>
                <c:pt idx="77">
                  <c:v>1.050724891</c:v>
                </c:pt>
                <c:pt idx="78">
                  <c:v>1.0485413859999999</c:v>
                </c:pt>
                <c:pt idx="79">
                  <c:v>1.046377608</c:v>
                </c:pt>
                <c:pt idx="80">
                  <c:v>1.0442394420000001</c:v>
                </c:pt>
                <c:pt idx="81">
                  <c:v>1.042132388</c:v>
                </c:pt>
                <c:pt idx="82">
                  <c:v>1.0400615390000001</c:v>
                </c:pt>
                <c:pt idx="83">
                  <c:v>1.038031575</c:v>
                </c:pt>
                <c:pt idx="84">
                  <c:v>1.036046751</c:v>
                </c:pt>
                <c:pt idx="85">
                  <c:v>1.0341108919999999</c:v>
                </c:pt>
                <c:pt idx="86">
                  <c:v>1.0322273909999999</c:v>
                </c:pt>
                <c:pt idx="87">
                  <c:v>1.030399214</c:v>
                </c:pt>
                <c:pt idx="88">
                  <c:v>1.028628901</c:v>
                </c:pt>
                <c:pt idx="89">
                  <c:v>1.02691858</c:v>
                </c:pt>
                <c:pt idx="90">
                  <c:v>1.0252699700000001</c:v>
                </c:pt>
                <c:pt idx="91">
                  <c:v>1.0236844030000001</c:v>
                </c:pt>
                <c:pt idx="92">
                  <c:v>1.022162834</c:v>
                </c:pt>
                <c:pt idx="93">
                  <c:v>1.0207058600000001</c:v>
                </c:pt>
                <c:pt idx="94">
                  <c:v>1.0193137400000001</c:v>
                </c:pt>
                <c:pt idx="95">
                  <c:v>1.017986415</c:v>
                </c:pt>
                <c:pt idx="96">
                  <c:v>1.016723531</c:v>
                </c:pt>
                <c:pt idx="97">
                  <c:v>1.015524458</c:v>
                </c:pt>
                <c:pt idx="98">
                  <c:v>1.0143883199999999</c:v>
                </c:pt>
                <c:pt idx="99">
                  <c:v>1.013314008</c:v>
                </c:pt>
                <c:pt idx="100">
                  <c:v>1.012300215</c:v>
                </c:pt>
              </c:numCache>
            </c:numRef>
          </c:val>
        </c:ser>
        <c:ser>
          <c:idx val="94"/>
          <c:order val="94"/>
          <c:val>
            <c:numRef>
              <c:f>Sheet1!$A$95:$CW$95</c:f>
              <c:numCache>
                <c:formatCode>General</c:formatCode>
                <c:ptCount val="101"/>
                <c:pt idx="0">
                  <c:v>1.011473233</c:v>
                </c:pt>
                <c:pt idx="1">
                  <c:v>1.012418866</c:v>
                </c:pt>
                <c:pt idx="2">
                  <c:v>1.013420948</c:v>
                </c:pt>
                <c:pt idx="3">
                  <c:v>1.0144807</c:v>
                </c:pt>
                <c:pt idx="4">
                  <c:v>1.0155991550000001</c:v>
                </c:pt>
                <c:pt idx="5">
                  <c:v>1.0167771320000001</c:v>
                </c:pt>
                <c:pt idx="6">
                  <c:v>1.018015216</c:v>
                </c:pt>
                <c:pt idx="7">
                  <c:v>1.0193137400000001</c:v>
                </c:pt>
                <c:pt idx="8">
                  <c:v>1.020672757</c:v>
                </c:pt>
                <c:pt idx="9">
                  <c:v>1.0220920259999999</c:v>
                </c:pt>
                <c:pt idx="10">
                  <c:v>1.0235709909999999</c:v>
                </c:pt>
                <c:pt idx="11">
                  <c:v>1.0251087590000001</c:v>
                </c:pt>
                <c:pt idx="12">
                  <c:v>1.02670409</c:v>
                </c:pt>
                <c:pt idx="13">
                  <c:v>1.028355379</c:v>
                </c:pt>
                <c:pt idx="14">
                  <c:v>1.030060642</c:v>
                </c:pt>
                <c:pt idx="15">
                  <c:v>1.0318175089999999</c:v>
                </c:pt>
                <c:pt idx="16">
                  <c:v>1.033623215</c:v>
                </c:pt>
                <c:pt idx="17">
                  <c:v>1.035474593</c:v>
                </c:pt>
                <c:pt idx="18">
                  <c:v>1.0373680759999999</c:v>
                </c:pt>
                <c:pt idx="19">
                  <c:v>1.039299695</c:v>
                </c:pt>
                <c:pt idx="20">
                  <c:v>1.041265085</c:v>
                </c:pt>
                <c:pt idx="21">
                  <c:v>1.043259495</c:v>
                </c:pt>
                <c:pt idx="22">
                  <c:v>1.0452777950000001</c:v>
                </c:pt>
                <c:pt idx="23">
                  <c:v>1.0473144969999999</c:v>
                </c:pt>
                <c:pt idx="24">
                  <c:v>1.04936377</c:v>
                </c:pt>
                <c:pt idx="25">
                  <c:v>1.0514194619999999</c:v>
                </c:pt>
                <c:pt idx="26">
                  <c:v>1.0534751330000001</c:v>
                </c:pt>
                <c:pt idx="27">
                  <c:v>1.0555240770000001</c:v>
                </c:pt>
                <c:pt idx="28">
                  <c:v>1.0575593590000001</c:v>
                </c:pt>
                <c:pt idx="29">
                  <c:v>1.059573852</c:v>
                </c:pt>
                <c:pt idx="30">
                  <c:v>1.061560273</c:v>
                </c:pt>
                <c:pt idx="31">
                  <c:v>1.06351123</c:v>
                </c:pt>
                <c:pt idx="32">
                  <c:v>1.065419262</c:v>
                </c:pt>
                <c:pt idx="33">
                  <c:v>1.067276887</c:v>
                </c:pt>
                <c:pt idx="34">
                  <c:v>1.0690766490000001</c:v>
                </c:pt>
                <c:pt idx="35">
                  <c:v>1.070811169</c:v>
                </c:pt>
                <c:pt idx="36">
                  <c:v>1.072473193</c:v>
                </c:pt>
                <c:pt idx="37">
                  <c:v>1.0740556429999999</c:v>
                </c:pt>
                <c:pt idx="38">
                  <c:v>1.075551666</c:v>
                </c:pt>
                <c:pt idx="39">
                  <c:v>1.076954685</c:v>
                </c:pt>
                <c:pt idx="40">
                  <c:v>1.0782584449999999</c:v>
                </c:pt>
                <c:pt idx="41">
                  <c:v>1.07945706</c:v>
                </c:pt>
                <c:pt idx="42">
                  <c:v>1.0805450569999999</c:v>
                </c:pt>
                <c:pt idx="43">
                  <c:v>1.08151742</c:v>
                </c:pt>
                <c:pt idx="44">
                  <c:v>1.0823696249999999</c:v>
                </c:pt>
                <c:pt idx="45">
                  <c:v>1.083097677</c:v>
                </c:pt>
                <c:pt idx="46">
                  <c:v>1.083698139</c:v>
                </c:pt>
                <c:pt idx="47">
                  <c:v>1.084168164</c:v>
                </c:pt>
                <c:pt idx="48">
                  <c:v>1.0845055109999999</c:v>
                </c:pt>
                <c:pt idx="49">
                  <c:v>1.0847085670000001</c:v>
                </c:pt>
                <c:pt idx="50">
                  <c:v>1.0847763610000001</c:v>
                </c:pt>
                <c:pt idx="51">
                  <c:v>1.0847085670000001</c:v>
                </c:pt>
                <c:pt idx="52">
                  <c:v>1.0845055109999999</c:v>
                </c:pt>
                <c:pt idx="53">
                  <c:v>1.084168164</c:v>
                </c:pt>
                <c:pt idx="54">
                  <c:v>1.083698139</c:v>
                </c:pt>
                <c:pt idx="55">
                  <c:v>1.083097677</c:v>
                </c:pt>
                <c:pt idx="56">
                  <c:v>1.0823696249999999</c:v>
                </c:pt>
                <c:pt idx="57">
                  <c:v>1.08151742</c:v>
                </c:pt>
                <c:pt idx="58">
                  <c:v>1.0805450569999999</c:v>
                </c:pt>
                <c:pt idx="59">
                  <c:v>1.07945706</c:v>
                </c:pt>
                <c:pt idx="60">
                  <c:v>1.0782584449999999</c:v>
                </c:pt>
                <c:pt idx="61">
                  <c:v>1.076954685</c:v>
                </c:pt>
                <c:pt idx="62">
                  <c:v>1.075551666</c:v>
                </c:pt>
                <c:pt idx="63">
                  <c:v>1.0740556429999999</c:v>
                </c:pt>
                <c:pt idx="64">
                  <c:v>1.072473193</c:v>
                </c:pt>
                <c:pt idx="65">
                  <c:v>1.070811169</c:v>
                </c:pt>
                <c:pt idx="66">
                  <c:v>1.0690766490000001</c:v>
                </c:pt>
                <c:pt idx="67">
                  <c:v>1.067276887</c:v>
                </c:pt>
                <c:pt idx="68">
                  <c:v>1.065419262</c:v>
                </c:pt>
                <c:pt idx="69">
                  <c:v>1.06351123</c:v>
                </c:pt>
                <c:pt idx="70">
                  <c:v>1.061560273</c:v>
                </c:pt>
                <c:pt idx="71">
                  <c:v>1.059573852</c:v>
                </c:pt>
                <c:pt idx="72">
                  <c:v>1.0575593590000001</c:v>
                </c:pt>
                <c:pt idx="73">
                  <c:v>1.0555240770000001</c:v>
                </c:pt>
                <c:pt idx="74">
                  <c:v>1.0534751330000001</c:v>
                </c:pt>
                <c:pt idx="75">
                  <c:v>1.0514194619999999</c:v>
                </c:pt>
                <c:pt idx="76">
                  <c:v>1.04936377</c:v>
                </c:pt>
                <c:pt idx="77">
                  <c:v>1.0473144969999999</c:v>
                </c:pt>
                <c:pt idx="78">
                  <c:v>1.0452777950000001</c:v>
                </c:pt>
                <c:pt idx="79">
                  <c:v>1.043259495</c:v>
                </c:pt>
                <c:pt idx="80">
                  <c:v>1.041265085</c:v>
                </c:pt>
                <c:pt idx="81">
                  <c:v>1.039299695</c:v>
                </c:pt>
                <c:pt idx="82">
                  <c:v>1.0373680759999999</c:v>
                </c:pt>
                <c:pt idx="83">
                  <c:v>1.035474593</c:v>
                </c:pt>
                <c:pt idx="84">
                  <c:v>1.033623215</c:v>
                </c:pt>
                <c:pt idx="85">
                  <c:v>1.0318175089999999</c:v>
                </c:pt>
                <c:pt idx="86">
                  <c:v>1.030060642</c:v>
                </c:pt>
                <c:pt idx="87">
                  <c:v>1.028355379</c:v>
                </c:pt>
                <c:pt idx="88">
                  <c:v>1.02670409</c:v>
                </c:pt>
                <c:pt idx="89">
                  <c:v>1.0251087590000001</c:v>
                </c:pt>
                <c:pt idx="90">
                  <c:v>1.0235709909999999</c:v>
                </c:pt>
                <c:pt idx="91">
                  <c:v>1.0220920259999999</c:v>
                </c:pt>
                <c:pt idx="92">
                  <c:v>1.020672757</c:v>
                </c:pt>
                <c:pt idx="93">
                  <c:v>1.0193137400000001</c:v>
                </c:pt>
                <c:pt idx="94">
                  <c:v>1.018015216</c:v>
                </c:pt>
                <c:pt idx="95">
                  <c:v>1.0167771320000001</c:v>
                </c:pt>
                <c:pt idx="96">
                  <c:v>1.0155991550000001</c:v>
                </c:pt>
                <c:pt idx="97">
                  <c:v>1.0144807</c:v>
                </c:pt>
                <c:pt idx="98">
                  <c:v>1.013420948</c:v>
                </c:pt>
                <c:pt idx="99">
                  <c:v>1.012418866</c:v>
                </c:pt>
                <c:pt idx="100">
                  <c:v>1.011473233</c:v>
                </c:pt>
              </c:numCache>
            </c:numRef>
          </c:val>
        </c:ser>
        <c:ser>
          <c:idx val="95"/>
          <c:order val="95"/>
          <c:val>
            <c:numRef>
              <c:f>Sheet1!$A$96:$CW$96</c:f>
              <c:numCache>
                <c:formatCode>General</c:formatCode>
                <c:ptCount val="101"/>
                <c:pt idx="0">
                  <c:v>1.010684742</c:v>
                </c:pt>
                <c:pt idx="1">
                  <c:v>1.0115653870000001</c:v>
                </c:pt>
                <c:pt idx="2">
                  <c:v>1.0124986010000001</c:v>
                </c:pt>
                <c:pt idx="3">
                  <c:v>1.0134855229999999</c:v>
                </c:pt>
                <c:pt idx="4">
                  <c:v>1.014527113</c:v>
                </c:pt>
                <c:pt idx="5">
                  <c:v>1.0156241340000001</c:v>
                </c:pt>
                <c:pt idx="6">
                  <c:v>1.0167771320000001</c:v>
                </c:pt>
                <c:pt idx="7">
                  <c:v>1.017986415</c:v>
                </c:pt>
                <c:pt idx="8">
                  <c:v>1.0192520350000001</c:v>
                </c:pt>
                <c:pt idx="9">
                  <c:v>1.020573766</c:v>
                </c:pt>
                <c:pt idx="10">
                  <c:v>1.0219510890000001</c:v>
                </c:pt>
                <c:pt idx="11">
                  <c:v>1.023383175</c:v>
                </c:pt>
                <c:pt idx="12">
                  <c:v>1.024868868</c:v>
                </c:pt>
                <c:pt idx="13">
                  <c:v>1.0264066730000001</c:v>
                </c:pt>
                <c:pt idx="14">
                  <c:v>1.027994743</c:v>
                </c:pt>
                <c:pt idx="15">
                  <c:v>1.0296308709999999</c:v>
                </c:pt>
                <c:pt idx="16">
                  <c:v>1.03131248</c:v>
                </c:pt>
                <c:pt idx="17">
                  <c:v>1.0330366230000001</c:v>
                </c:pt>
                <c:pt idx="18">
                  <c:v>1.0347999779999999</c:v>
                </c:pt>
                <c:pt idx="19">
                  <c:v>1.036598847</c:v>
                </c:pt>
                <c:pt idx="20">
                  <c:v>1.038429168</c:v>
                </c:pt>
                <c:pt idx="21">
                  <c:v>1.0402865130000001</c:v>
                </c:pt>
                <c:pt idx="22">
                  <c:v>1.0421661069999999</c:v>
                </c:pt>
                <c:pt idx="23">
                  <c:v>1.0440628380000001</c:v>
                </c:pt>
                <c:pt idx="24">
                  <c:v>1.0459712750000001</c:v>
                </c:pt>
                <c:pt idx="25">
                  <c:v>1.0478856919999999</c:v>
                </c:pt>
                <c:pt idx="26">
                  <c:v>1.049800088</c:v>
                </c:pt>
                <c:pt idx="27">
                  <c:v>1.051708219</c:v>
                </c:pt>
                <c:pt idx="28">
                  <c:v>1.0536036280000001</c:v>
                </c:pt>
                <c:pt idx="29">
                  <c:v>1.055479675</c:v>
                </c:pt>
                <c:pt idx="30">
                  <c:v>1.0573295810000001</c:v>
                </c:pt>
                <c:pt idx="31">
                  <c:v>1.05914646</c:v>
                </c:pt>
                <c:pt idx="32">
                  <c:v>1.060923364</c:v>
                </c:pt>
                <c:pt idx="33">
                  <c:v>1.0626533250000001</c:v>
                </c:pt>
                <c:pt idx="34">
                  <c:v>1.064329399</c:v>
                </c:pt>
                <c:pt idx="35">
                  <c:v>1.0659447150000001</c:v>
                </c:pt>
                <c:pt idx="36">
                  <c:v>1.0674925179999999</c:v>
                </c:pt>
                <c:pt idx="37">
                  <c:v>1.0689662150000001</c:v>
                </c:pt>
                <c:pt idx="38">
                  <c:v>1.0703594249999999</c:v>
                </c:pt>
                <c:pt idx="39">
                  <c:v>1.0716660220000001</c:v>
                </c:pt>
                <c:pt idx="40">
                  <c:v>1.072880182</c:v>
                </c:pt>
                <c:pt idx="41">
                  <c:v>1.073996422</c:v>
                </c:pt>
                <c:pt idx="42">
                  <c:v>1.075009648</c:v>
                </c:pt>
                <c:pt idx="43">
                  <c:v>1.075915186</c:v>
                </c:pt>
                <c:pt idx="44">
                  <c:v>1.076708824</c:v>
                </c:pt>
                <c:pt idx="45">
                  <c:v>1.07738684</c:v>
                </c:pt>
                <c:pt idx="46">
                  <c:v>1.0779460359999999</c:v>
                </c:pt>
                <c:pt idx="47">
                  <c:v>1.0783837590000001</c:v>
                </c:pt>
                <c:pt idx="48">
                  <c:v>1.0786979219999999</c:v>
                </c:pt>
                <c:pt idx="49">
                  <c:v>1.0788870230000001</c:v>
                </c:pt>
                <c:pt idx="50">
                  <c:v>1.078950158</c:v>
                </c:pt>
                <c:pt idx="51">
                  <c:v>1.0788870230000001</c:v>
                </c:pt>
                <c:pt idx="52">
                  <c:v>1.0786979219999999</c:v>
                </c:pt>
                <c:pt idx="53">
                  <c:v>1.0783837590000001</c:v>
                </c:pt>
                <c:pt idx="54">
                  <c:v>1.0779460359999999</c:v>
                </c:pt>
                <c:pt idx="55">
                  <c:v>1.07738684</c:v>
                </c:pt>
                <c:pt idx="56">
                  <c:v>1.076708824</c:v>
                </c:pt>
                <c:pt idx="57">
                  <c:v>1.075915186</c:v>
                </c:pt>
                <c:pt idx="58">
                  <c:v>1.075009648</c:v>
                </c:pt>
                <c:pt idx="59">
                  <c:v>1.073996422</c:v>
                </c:pt>
                <c:pt idx="60">
                  <c:v>1.072880182</c:v>
                </c:pt>
                <c:pt idx="61">
                  <c:v>1.0716660220000001</c:v>
                </c:pt>
                <c:pt idx="62">
                  <c:v>1.0703594249999999</c:v>
                </c:pt>
                <c:pt idx="63">
                  <c:v>1.0689662150000001</c:v>
                </c:pt>
                <c:pt idx="64">
                  <c:v>1.0674925179999999</c:v>
                </c:pt>
                <c:pt idx="65">
                  <c:v>1.0659447150000001</c:v>
                </c:pt>
                <c:pt idx="66">
                  <c:v>1.064329399</c:v>
                </c:pt>
                <c:pt idx="67">
                  <c:v>1.0626533250000001</c:v>
                </c:pt>
                <c:pt idx="68">
                  <c:v>1.060923364</c:v>
                </c:pt>
                <c:pt idx="69">
                  <c:v>1.05914646</c:v>
                </c:pt>
                <c:pt idx="70">
                  <c:v>1.0573295810000001</c:v>
                </c:pt>
                <c:pt idx="71">
                  <c:v>1.055479675</c:v>
                </c:pt>
                <c:pt idx="72">
                  <c:v>1.0536036280000001</c:v>
                </c:pt>
                <c:pt idx="73">
                  <c:v>1.051708219</c:v>
                </c:pt>
                <c:pt idx="74">
                  <c:v>1.049800088</c:v>
                </c:pt>
                <c:pt idx="75">
                  <c:v>1.0478856919999999</c:v>
                </c:pt>
                <c:pt idx="76">
                  <c:v>1.0459712750000001</c:v>
                </c:pt>
                <c:pt idx="77">
                  <c:v>1.0440628380000001</c:v>
                </c:pt>
                <c:pt idx="78">
                  <c:v>1.0421661069999999</c:v>
                </c:pt>
                <c:pt idx="79">
                  <c:v>1.0402865130000001</c:v>
                </c:pt>
                <c:pt idx="80">
                  <c:v>1.038429168</c:v>
                </c:pt>
                <c:pt idx="81">
                  <c:v>1.036598847</c:v>
                </c:pt>
                <c:pt idx="82">
                  <c:v>1.0347999779999999</c:v>
                </c:pt>
                <c:pt idx="83">
                  <c:v>1.0330366230000001</c:v>
                </c:pt>
                <c:pt idx="84">
                  <c:v>1.03131248</c:v>
                </c:pt>
                <c:pt idx="85">
                  <c:v>1.0296308709999999</c:v>
                </c:pt>
                <c:pt idx="86">
                  <c:v>1.027994743</c:v>
                </c:pt>
                <c:pt idx="87">
                  <c:v>1.0264066730000001</c:v>
                </c:pt>
                <c:pt idx="88">
                  <c:v>1.024868868</c:v>
                </c:pt>
                <c:pt idx="89">
                  <c:v>1.023383175</c:v>
                </c:pt>
                <c:pt idx="90">
                  <c:v>1.0219510890000001</c:v>
                </c:pt>
                <c:pt idx="91">
                  <c:v>1.020573766</c:v>
                </c:pt>
                <c:pt idx="92">
                  <c:v>1.0192520350000001</c:v>
                </c:pt>
                <c:pt idx="93">
                  <c:v>1.017986415</c:v>
                </c:pt>
                <c:pt idx="94">
                  <c:v>1.0167771320000001</c:v>
                </c:pt>
                <c:pt idx="95">
                  <c:v>1.0156241340000001</c:v>
                </c:pt>
                <c:pt idx="96">
                  <c:v>1.014527113</c:v>
                </c:pt>
                <c:pt idx="97">
                  <c:v>1.0134855229999999</c:v>
                </c:pt>
                <c:pt idx="98">
                  <c:v>1.0124986010000001</c:v>
                </c:pt>
                <c:pt idx="99">
                  <c:v>1.0115653870000001</c:v>
                </c:pt>
                <c:pt idx="100">
                  <c:v>1.010684742</c:v>
                </c:pt>
              </c:numCache>
            </c:numRef>
          </c:val>
        </c:ser>
        <c:ser>
          <c:idx val="96"/>
          <c:order val="96"/>
          <c:val>
            <c:numRef>
              <c:f>Sheet1!$A$97:$CW$97</c:f>
              <c:numCache>
                <c:formatCode>General</c:formatCode>
                <c:ptCount val="101"/>
                <c:pt idx="0">
                  <c:v>1.0099345319999999</c:v>
                </c:pt>
                <c:pt idx="1">
                  <c:v>1.0107533440000001</c:v>
                </c:pt>
                <c:pt idx="2">
                  <c:v>1.011621034</c:v>
                </c:pt>
                <c:pt idx="3">
                  <c:v>1.012538661</c:v>
                </c:pt>
                <c:pt idx="4">
                  <c:v>1.0135071170000001</c:v>
                </c:pt>
                <c:pt idx="5">
                  <c:v>1.014527113</c:v>
                </c:pt>
                <c:pt idx="6">
                  <c:v>1.0155991550000001</c:v>
                </c:pt>
                <c:pt idx="7">
                  <c:v>1.016723531</c:v>
                </c:pt>
                <c:pt idx="8">
                  <c:v>1.017900287</c:v>
                </c:pt>
                <c:pt idx="9">
                  <c:v>1.019129215</c:v>
                </c:pt>
                <c:pt idx="10">
                  <c:v>1.0204098319999999</c:v>
                </c:pt>
                <c:pt idx="11">
                  <c:v>1.021741367</c:v>
                </c:pt>
                <c:pt idx="12">
                  <c:v>1.023122745</c:v>
                </c:pt>
                <c:pt idx="13">
                  <c:v>1.024552575</c:v>
                </c:pt>
                <c:pt idx="14">
                  <c:v>1.0260291420000001</c:v>
                </c:pt>
                <c:pt idx="15">
                  <c:v>1.0275503909999999</c:v>
                </c:pt>
                <c:pt idx="16">
                  <c:v>1.0291139300000001</c:v>
                </c:pt>
                <c:pt idx="17">
                  <c:v>1.030717015</c:v>
                </c:pt>
                <c:pt idx="18">
                  <c:v>1.0323565589999999</c:v>
                </c:pt>
                <c:pt idx="19">
                  <c:v>1.0340291239999999</c:v>
                </c:pt>
                <c:pt idx="20">
                  <c:v>1.0357309320000001</c:v>
                </c:pt>
                <c:pt idx="21">
                  <c:v>1.0374578670000001</c:v>
                </c:pt>
                <c:pt idx="22">
                  <c:v>1.0392054879999999</c:v>
                </c:pt>
                <c:pt idx="23">
                  <c:v>1.0409690439999999</c:v>
                </c:pt>
                <c:pt idx="24">
                  <c:v>1.042743483</c:v>
                </c:pt>
                <c:pt idx="25">
                  <c:v>1.044523482</c:v>
                </c:pt>
                <c:pt idx="26">
                  <c:v>1.0463034630000001</c:v>
                </c:pt>
                <c:pt idx="27">
                  <c:v>1.048077618</c:v>
                </c:pt>
                <c:pt idx="28">
                  <c:v>1.0498399439999999</c:v>
                </c:pt>
                <c:pt idx="29">
                  <c:v>1.051584268</c:v>
                </c:pt>
                <c:pt idx="30">
                  <c:v>1.053304285999999</c:v>
                </c:pt>
                <c:pt idx="31">
                  <c:v>1.0549935960000001</c:v>
                </c:pt>
                <c:pt idx="32">
                  <c:v>1.0566457380000001</c:v>
                </c:pt>
                <c:pt idx="33">
                  <c:v>1.0582542319999999</c:v>
                </c:pt>
                <c:pt idx="34">
                  <c:v>1.0598126240000001</c:v>
                </c:pt>
                <c:pt idx="35">
                  <c:v>1.0613145239999999</c:v>
                </c:pt>
                <c:pt idx="36">
                  <c:v>1.0627536500000001</c:v>
                </c:pt>
                <c:pt idx="37">
                  <c:v>1.0641238740000001</c:v>
                </c:pt>
                <c:pt idx="38">
                  <c:v>1.065419262</c:v>
                </c:pt>
                <c:pt idx="39">
                  <c:v>1.0666341189999999</c:v>
                </c:pt>
                <c:pt idx="40">
                  <c:v>1.067763029</c:v>
                </c:pt>
                <c:pt idx="41">
                  <c:v>1.068800894</c:v>
                </c:pt>
                <c:pt idx="42">
                  <c:v>1.0697429780000001</c:v>
                </c:pt>
                <c:pt idx="43">
                  <c:v>1.0705849359999999</c:v>
                </c:pt>
                <c:pt idx="44">
                  <c:v>1.071322849</c:v>
                </c:pt>
                <c:pt idx="45">
                  <c:v>1.0719532599999999</c:v>
                </c:pt>
                <c:pt idx="46">
                  <c:v>1.072473193</c:v>
                </c:pt>
                <c:pt idx="47">
                  <c:v>1.072880182</c:v>
                </c:pt>
                <c:pt idx="48">
                  <c:v>1.0731722859999999</c:v>
                </c:pt>
                <c:pt idx="49">
                  <c:v>1.073348111</c:v>
                </c:pt>
                <c:pt idx="50">
                  <c:v>1.0734068130000001</c:v>
                </c:pt>
                <c:pt idx="51">
                  <c:v>1.073348111</c:v>
                </c:pt>
                <c:pt idx="52">
                  <c:v>1.0731722859999999</c:v>
                </c:pt>
                <c:pt idx="53">
                  <c:v>1.072880182</c:v>
                </c:pt>
                <c:pt idx="54">
                  <c:v>1.072473193</c:v>
                </c:pt>
                <c:pt idx="55">
                  <c:v>1.0719532599999999</c:v>
                </c:pt>
                <c:pt idx="56">
                  <c:v>1.071322849</c:v>
                </c:pt>
                <c:pt idx="57">
                  <c:v>1.0705849359999999</c:v>
                </c:pt>
                <c:pt idx="58">
                  <c:v>1.0697429780000001</c:v>
                </c:pt>
                <c:pt idx="59">
                  <c:v>1.068800894</c:v>
                </c:pt>
                <c:pt idx="60">
                  <c:v>1.067763029</c:v>
                </c:pt>
                <c:pt idx="61">
                  <c:v>1.0666341189999999</c:v>
                </c:pt>
                <c:pt idx="62">
                  <c:v>1.065419262</c:v>
                </c:pt>
                <c:pt idx="63">
                  <c:v>1.0641238740000001</c:v>
                </c:pt>
                <c:pt idx="64">
                  <c:v>1.0627536500000001</c:v>
                </c:pt>
                <c:pt idx="65">
                  <c:v>1.0613145239999999</c:v>
                </c:pt>
                <c:pt idx="66">
                  <c:v>1.0598126240000001</c:v>
                </c:pt>
                <c:pt idx="67">
                  <c:v>1.0582542319999999</c:v>
                </c:pt>
                <c:pt idx="68">
                  <c:v>1.0566457380000001</c:v>
                </c:pt>
                <c:pt idx="69">
                  <c:v>1.0549935960000001</c:v>
                </c:pt>
                <c:pt idx="70">
                  <c:v>1.053304285999999</c:v>
                </c:pt>
                <c:pt idx="71">
                  <c:v>1.051584268</c:v>
                </c:pt>
                <c:pt idx="72">
                  <c:v>1.0498399439999999</c:v>
                </c:pt>
                <c:pt idx="73">
                  <c:v>1.048077618</c:v>
                </c:pt>
                <c:pt idx="74">
                  <c:v>1.0463034630000001</c:v>
                </c:pt>
                <c:pt idx="75">
                  <c:v>1.044523482</c:v>
                </c:pt>
                <c:pt idx="76">
                  <c:v>1.042743483</c:v>
                </c:pt>
                <c:pt idx="77">
                  <c:v>1.0409690439999999</c:v>
                </c:pt>
                <c:pt idx="78">
                  <c:v>1.0392054879999999</c:v>
                </c:pt>
                <c:pt idx="79">
                  <c:v>1.0374578670000001</c:v>
                </c:pt>
                <c:pt idx="80">
                  <c:v>1.0357309320000001</c:v>
                </c:pt>
                <c:pt idx="81">
                  <c:v>1.0340291239999999</c:v>
                </c:pt>
                <c:pt idx="82">
                  <c:v>1.0323565589999999</c:v>
                </c:pt>
                <c:pt idx="83">
                  <c:v>1.030717015</c:v>
                </c:pt>
                <c:pt idx="84">
                  <c:v>1.0291139300000001</c:v>
                </c:pt>
                <c:pt idx="85">
                  <c:v>1.0275503909999999</c:v>
                </c:pt>
                <c:pt idx="86">
                  <c:v>1.0260291420000001</c:v>
                </c:pt>
                <c:pt idx="87">
                  <c:v>1.024552575</c:v>
                </c:pt>
                <c:pt idx="88">
                  <c:v>1.023122745</c:v>
                </c:pt>
                <c:pt idx="89">
                  <c:v>1.021741367</c:v>
                </c:pt>
                <c:pt idx="90">
                  <c:v>1.0204098319999999</c:v>
                </c:pt>
                <c:pt idx="91">
                  <c:v>1.019129215</c:v>
                </c:pt>
                <c:pt idx="92">
                  <c:v>1.017900287</c:v>
                </c:pt>
                <c:pt idx="93">
                  <c:v>1.016723531</c:v>
                </c:pt>
                <c:pt idx="94">
                  <c:v>1.0155991550000001</c:v>
                </c:pt>
                <c:pt idx="95">
                  <c:v>1.014527113</c:v>
                </c:pt>
                <c:pt idx="96">
                  <c:v>1.0135071170000001</c:v>
                </c:pt>
                <c:pt idx="97">
                  <c:v>1.012538661</c:v>
                </c:pt>
                <c:pt idx="98">
                  <c:v>1.011621034</c:v>
                </c:pt>
                <c:pt idx="99">
                  <c:v>1.0107533440000001</c:v>
                </c:pt>
                <c:pt idx="100">
                  <c:v>1.0099345319999999</c:v>
                </c:pt>
              </c:numCache>
            </c:numRef>
          </c:val>
        </c:ser>
        <c:ser>
          <c:idx val="97"/>
          <c:order val="97"/>
          <c:val>
            <c:numRef>
              <c:f>Sheet1!$A$98:$CW$98</c:f>
              <c:numCache>
                <c:formatCode>General</c:formatCode>
                <c:ptCount val="101"/>
                <c:pt idx="0">
                  <c:v>1.0092222289999999</c:v>
                </c:pt>
                <c:pt idx="1">
                  <c:v>1.0099823320000001</c:v>
                </c:pt>
                <c:pt idx="2">
                  <c:v>1.010787809</c:v>
                </c:pt>
                <c:pt idx="3">
                  <c:v>1.0116396430000001</c:v>
                </c:pt>
                <c:pt idx="4">
                  <c:v>1.012538661</c:v>
                </c:pt>
                <c:pt idx="5">
                  <c:v>1.0134855229999999</c:v>
                </c:pt>
                <c:pt idx="6">
                  <c:v>1.0144807</c:v>
                </c:pt>
                <c:pt idx="7">
                  <c:v>1.015524458</c:v>
                </c:pt>
                <c:pt idx="8">
                  <c:v>1.0166168419999999</c:v>
                </c:pt>
                <c:pt idx="9">
                  <c:v>1.0177576559999999</c:v>
                </c:pt>
                <c:pt idx="10">
                  <c:v>1.0189464530000001</c:v>
                </c:pt>
                <c:pt idx="11">
                  <c:v>1.0201825170000001</c:v>
                </c:pt>
                <c:pt idx="12">
                  <c:v>1.021464851</c:v>
                </c:pt>
                <c:pt idx="13">
                  <c:v>1.0227921630000001</c:v>
                </c:pt>
                <c:pt idx="14">
                  <c:v>1.0241628599999999</c:v>
                </c:pt>
                <c:pt idx="15">
                  <c:v>1.0255750370000001</c:v>
                </c:pt>
                <c:pt idx="16">
                  <c:v>1.02702647</c:v>
                </c:pt>
                <c:pt idx="17">
                  <c:v>1.028514615</c:v>
                </c:pt>
                <c:pt idx="18">
                  <c:v>1.0300366030000001</c:v>
                </c:pt>
                <c:pt idx="19">
                  <c:v>1.031589246</c:v>
                </c:pt>
                <c:pt idx="20">
                  <c:v>1.033169035</c:v>
                </c:pt>
                <c:pt idx="21">
                  <c:v>1.0347721489999999</c:v>
                </c:pt>
                <c:pt idx="22">
                  <c:v>1.036394467</c:v>
                </c:pt>
                <c:pt idx="23">
                  <c:v>1.038031575</c:v>
                </c:pt>
                <c:pt idx="24">
                  <c:v>1.039678788</c:v>
                </c:pt>
                <c:pt idx="25">
                  <c:v>1.0413311620000001</c:v>
                </c:pt>
                <c:pt idx="26">
                  <c:v>1.042983518</c:v>
                </c:pt>
                <c:pt idx="27">
                  <c:v>1.044630467</c:v>
                </c:pt>
                <c:pt idx="28">
                  <c:v>1.0462664349999999</c:v>
                </c:pt>
                <c:pt idx="29">
                  <c:v>1.0478856919999999</c:v>
                </c:pt>
                <c:pt idx="30">
                  <c:v>1.0494823849999999</c:v>
                </c:pt>
                <c:pt idx="31">
                  <c:v>1.0510505720000001</c:v>
                </c:pt>
                <c:pt idx="32">
                  <c:v>1.052584255</c:v>
                </c:pt>
                <c:pt idx="33">
                  <c:v>1.0540774209999999</c:v>
                </c:pt>
                <c:pt idx="34">
                  <c:v>1.0555240770000001</c:v>
                </c:pt>
                <c:pt idx="35">
                  <c:v>1.0569182909999999</c:v>
                </c:pt>
                <c:pt idx="36">
                  <c:v>1.0582542319999999</c:v>
                </c:pt>
                <c:pt idx="37">
                  <c:v>1.059526212</c:v>
                </c:pt>
                <c:pt idx="38">
                  <c:v>1.060728721</c:v>
                </c:pt>
                <c:pt idx="39">
                  <c:v>1.061856473</c:v>
                </c:pt>
                <c:pt idx="40">
                  <c:v>1.0629044400000001</c:v>
                </c:pt>
                <c:pt idx="41">
                  <c:v>1.0638678909999999</c:v>
                </c:pt>
                <c:pt idx="42">
                  <c:v>1.064742428</c:v>
                </c:pt>
                <c:pt idx="43">
                  <c:v>1.065524017</c:v>
                </c:pt>
                <c:pt idx="44">
                  <c:v>1.0662090230000001</c:v>
                </c:pt>
                <c:pt idx="45">
                  <c:v>1.066794233</c:v>
                </c:pt>
                <c:pt idx="46">
                  <c:v>1.067276887</c:v>
                </c:pt>
                <c:pt idx="47">
                  <c:v>1.067654694</c:v>
                </c:pt>
                <c:pt idx="48">
                  <c:v>1.0679258549999999</c:v>
                </c:pt>
                <c:pt idx="49">
                  <c:v>1.0680890729999999</c:v>
                </c:pt>
                <c:pt idx="50">
                  <c:v>1.068143566</c:v>
                </c:pt>
                <c:pt idx="51">
                  <c:v>1.0680890729999999</c:v>
                </c:pt>
                <c:pt idx="52">
                  <c:v>1.0679258549999999</c:v>
                </c:pt>
                <c:pt idx="53">
                  <c:v>1.067654694</c:v>
                </c:pt>
                <c:pt idx="54">
                  <c:v>1.067276887</c:v>
                </c:pt>
                <c:pt idx="55">
                  <c:v>1.066794233</c:v>
                </c:pt>
                <c:pt idx="56">
                  <c:v>1.0662090230000001</c:v>
                </c:pt>
                <c:pt idx="57">
                  <c:v>1.065524017</c:v>
                </c:pt>
                <c:pt idx="58">
                  <c:v>1.064742428</c:v>
                </c:pt>
                <c:pt idx="59">
                  <c:v>1.0638678909999999</c:v>
                </c:pt>
                <c:pt idx="60">
                  <c:v>1.0629044400000001</c:v>
                </c:pt>
                <c:pt idx="61">
                  <c:v>1.061856473</c:v>
                </c:pt>
                <c:pt idx="62">
                  <c:v>1.060728721</c:v>
                </c:pt>
                <c:pt idx="63">
                  <c:v>1.059526212</c:v>
                </c:pt>
                <c:pt idx="64">
                  <c:v>1.0582542319999999</c:v>
                </c:pt>
                <c:pt idx="65">
                  <c:v>1.0569182909999999</c:v>
                </c:pt>
                <c:pt idx="66">
                  <c:v>1.0555240770000001</c:v>
                </c:pt>
                <c:pt idx="67">
                  <c:v>1.0540774209999999</c:v>
                </c:pt>
                <c:pt idx="68">
                  <c:v>1.052584255</c:v>
                </c:pt>
                <c:pt idx="69">
                  <c:v>1.0510505720000001</c:v>
                </c:pt>
                <c:pt idx="70">
                  <c:v>1.0494823849999999</c:v>
                </c:pt>
                <c:pt idx="71">
                  <c:v>1.0478856919999999</c:v>
                </c:pt>
                <c:pt idx="72">
                  <c:v>1.0462664349999999</c:v>
                </c:pt>
                <c:pt idx="73">
                  <c:v>1.044630467</c:v>
                </c:pt>
                <c:pt idx="74">
                  <c:v>1.042983518</c:v>
                </c:pt>
                <c:pt idx="75">
                  <c:v>1.0413311620000001</c:v>
                </c:pt>
                <c:pt idx="76">
                  <c:v>1.039678788</c:v>
                </c:pt>
                <c:pt idx="77">
                  <c:v>1.038031575</c:v>
                </c:pt>
                <c:pt idx="78">
                  <c:v>1.036394467</c:v>
                </c:pt>
                <c:pt idx="79">
                  <c:v>1.0347721489999999</c:v>
                </c:pt>
                <c:pt idx="80">
                  <c:v>1.033169035</c:v>
                </c:pt>
                <c:pt idx="81">
                  <c:v>1.031589246</c:v>
                </c:pt>
                <c:pt idx="82">
                  <c:v>1.0300366030000001</c:v>
                </c:pt>
                <c:pt idx="83">
                  <c:v>1.028514615</c:v>
                </c:pt>
                <c:pt idx="84">
                  <c:v>1.02702647</c:v>
                </c:pt>
                <c:pt idx="85">
                  <c:v>1.0255750370000001</c:v>
                </c:pt>
                <c:pt idx="86">
                  <c:v>1.0241628599999999</c:v>
                </c:pt>
                <c:pt idx="87">
                  <c:v>1.0227921630000001</c:v>
                </c:pt>
                <c:pt idx="88">
                  <c:v>1.021464851</c:v>
                </c:pt>
                <c:pt idx="89">
                  <c:v>1.0201825170000001</c:v>
                </c:pt>
                <c:pt idx="90">
                  <c:v>1.0189464530000001</c:v>
                </c:pt>
                <c:pt idx="91">
                  <c:v>1.0177576559999999</c:v>
                </c:pt>
                <c:pt idx="92">
                  <c:v>1.0166168419999999</c:v>
                </c:pt>
                <c:pt idx="93">
                  <c:v>1.015524458</c:v>
                </c:pt>
                <c:pt idx="94">
                  <c:v>1.0144807</c:v>
                </c:pt>
                <c:pt idx="95">
                  <c:v>1.0134855229999999</c:v>
                </c:pt>
                <c:pt idx="96">
                  <c:v>1.012538661</c:v>
                </c:pt>
                <c:pt idx="97">
                  <c:v>1.0116396430000001</c:v>
                </c:pt>
                <c:pt idx="98">
                  <c:v>1.010787809</c:v>
                </c:pt>
                <c:pt idx="99">
                  <c:v>1.0099823320000001</c:v>
                </c:pt>
                <c:pt idx="100">
                  <c:v>1.0092222289999999</c:v>
                </c:pt>
              </c:numCache>
            </c:numRef>
          </c:val>
        </c:ser>
        <c:ser>
          <c:idx val="98"/>
          <c:order val="98"/>
          <c:val>
            <c:numRef>
              <c:f>Sheet1!$A$99:$CW$99</c:f>
              <c:numCache>
                <c:formatCode>General</c:formatCode>
                <c:ptCount val="101"/>
                <c:pt idx="0">
                  <c:v>1.0085473110000001</c:v>
                </c:pt>
                <c:pt idx="1">
                  <c:v>1.009251787</c:v>
                </c:pt>
                <c:pt idx="2">
                  <c:v>1.009998317</c:v>
                </c:pt>
                <c:pt idx="3">
                  <c:v>1.010787809</c:v>
                </c:pt>
                <c:pt idx="4">
                  <c:v>1.011621034</c:v>
                </c:pt>
                <c:pt idx="5">
                  <c:v>1.0124986010000001</c:v>
                </c:pt>
                <c:pt idx="6">
                  <c:v>1.013420948</c:v>
                </c:pt>
                <c:pt idx="7">
                  <c:v>1.0143883199999999</c:v>
                </c:pt>
                <c:pt idx="8">
                  <c:v>1.015400758</c:v>
                </c:pt>
                <c:pt idx="9">
                  <c:v>1.0164580830000001</c:v>
                </c:pt>
                <c:pt idx="10">
                  <c:v>1.0175598800000001</c:v>
                </c:pt>
                <c:pt idx="11">
                  <c:v>1.018705484</c:v>
                </c:pt>
                <c:pt idx="12">
                  <c:v>1.0198939709999999</c:v>
                </c:pt>
                <c:pt idx="13">
                  <c:v>1.021124146</c:v>
                </c:pt>
                <c:pt idx="14">
                  <c:v>1.0223945299999999</c:v>
                </c:pt>
                <c:pt idx="15">
                  <c:v>1.023703357999999</c:v>
                </c:pt>
                <c:pt idx="16">
                  <c:v>1.02504857</c:v>
                </c:pt>
                <c:pt idx="17">
                  <c:v>1.0264278069999999</c:v>
                </c:pt>
                <c:pt idx="18">
                  <c:v>1.0278384110000001</c:v>
                </c:pt>
                <c:pt idx="19">
                  <c:v>1.0292774250000001</c:v>
                </c:pt>
                <c:pt idx="20">
                  <c:v>1.030741599</c:v>
                </c:pt>
                <c:pt idx="21">
                  <c:v>1.0322273909999999</c:v>
                </c:pt>
                <c:pt idx="22">
                  <c:v>1.0337309809999999</c:v>
                </c:pt>
                <c:pt idx="23">
                  <c:v>1.03524828</c:v>
                </c:pt>
                <c:pt idx="24">
                  <c:v>1.036774944</c:v>
                </c:pt>
                <c:pt idx="25">
                  <c:v>1.0383063910000001</c:v>
                </c:pt>
                <c:pt idx="26">
                  <c:v>1.0398378210000001</c:v>
                </c:pt>
                <c:pt idx="27">
                  <c:v>1.0413642400000001</c:v>
                </c:pt>
                <c:pt idx="28">
                  <c:v>1.0428804819999999</c:v>
                </c:pt>
                <c:pt idx="29">
                  <c:v>1.0443812349999999</c:v>
                </c:pt>
                <c:pt idx="30">
                  <c:v>1.045861076</c:v>
                </c:pt>
                <c:pt idx="31">
                  <c:v>1.0473144969999999</c:v>
                </c:pt>
                <c:pt idx="32">
                  <c:v>1.04873594</c:v>
                </c:pt>
                <c:pt idx="33">
                  <c:v>1.0501198300000001</c:v>
                </c:pt>
                <c:pt idx="34">
                  <c:v>1.051460614</c:v>
                </c:pt>
                <c:pt idx="35">
                  <c:v>1.0527527940000001</c:v>
                </c:pt>
                <c:pt idx="36">
                  <c:v>1.0539909670000001</c:v>
                </c:pt>
                <c:pt idx="37">
                  <c:v>1.055169858</c:v>
                </c:pt>
                <c:pt idx="38">
                  <c:v>1.0562843630000001</c:v>
                </c:pt>
                <c:pt idx="39">
                  <c:v>1.0573295810000001</c:v>
                </c:pt>
                <c:pt idx="40">
                  <c:v>1.0583008540000001</c:v>
                </c:pt>
                <c:pt idx="41">
                  <c:v>1.059193796</c:v>
                </c:pt>
                <c:pt idx="42">
                  <c:v>1.060004331</c:v>
                </c:pt>
                <c:pt idx="43">
                  <c:v>1.060728721</c:v>
                </c:pt>
                <c:pt idx="44">
                  <c:v>1.061363595</c:v>
                </c:pt>
                <c:pt idx="45">
                  <c:v>1.061905978</c:v>
                </c:pt>
                <c:pt idx="46">
                  <c:v>1.0623533089999999</c:v>
                </c:pt>
                <c:pt idx="47">
                  <c:v>1.062703467</c:v>
                </c:pt>
                <c:pt idx="48">
                  <c:v>1.0629547829999999</c:v>
                </c:pt>
                <c:pt idx="49">
                  <c:v>1.0631060560000001</c:v>
                </c:pt>
                <c:pt idx="50">
                  <c:v>1.063156561</c:v>
                </c:pt>
                <c:pt idx="51">
                  <c:v>1.0631060560000001</c:v>
                </c:pt>
                <c:pt idx="52">
                  <c:v>1.0629547829999999</c:v>
                </c:pt>
                <c:pt idx="53">
                  <c:v>1.062703467</c:v>
                </c:pt>
                <c:pt idx="54">
                  <c:v>1.0623533089999999</c:v>
                </c:pt>
                <c:pt idx="55">
                  <c:v>1.061905978</c:v>
                </c:pt>
                <c:pt idx="56">
                  <c:v>1.061363595</c:v>
                </c:pt>
                <c:pt idx="57">
                  <c:v>1.060728721</c:v>
                </c:pt>
                <c:pt idx="58">
                  <c:v>1.060004331</c:v>
                </c:pt>
                <c:pt idx="59">
                  <c:v>1.059193796</c:v>
                </c:pt>
                <c:pt idx="60">
                  <c:v>1.0583008540000001</c:v>
                </c:pt>
                <c:pt idx="61">
                  <c:v>1.0573295810000001</c:v>
                </c:pt>
                <c:pt idx="62">
                  <c:v>1.0562843630000001</c:v>
                </c:pt>
                <c:pt idx="63">
                  <c:v>1.055169858</c:v>
                </c:pt>
                <c:pt idx="64">
                  <c:v>1.0539909670000001</c:v>
                </c:pt>
                <c:pt idx="65">
                  <c:v>1.0527527940000001</c:v>
                </c:pt>
                <c:pt idx="66">
                  <c:v>1.051460614</c:v>
                </c:pt>
                <c:pt idx="67">
                  <c:v>1.0501198300000001</c:v>
                </c:pt>
                <c:pt idx="68">
                  <c:v>1.04873594</c:v>
                </c:pt>
                <c:pt idx="69">
                  <c:v>1.0473144969999999</c:v>
                </c:pt>
                <c:pt idx="70">
                  <c:v>1.045861076</c:v>
                </c:pt>
                <c:pt idx="71">
                  <c:v>1.0443812349999999</c:v>
                </c:pt>
                <c:pt idx="72">
                  <c:v>1.0428804819999999</c:v>
                </c:pt>
                <c:pt idx="73">
                  <c:v>1.0413642400000001</c:v>
                </c:pt>
                <c:pt idx="74">
                  <c:v>1.0398378210000001</c:v>
                </c:pt>
                <c:pt idx="75">
                  <c:v>1.0383063910000001</c:v>
                </c:pt>
                <c:pt idx="76">
                  <c:v>1.036774944</c:v>
                </c:pt>
                <c:pt idx="77">
                  <c:v>1.03524828</c:v>
                </c:pt>
                <c:pt idx="78">
                  <c:v>1.0337309809999999</c:v>
                </c:pt>
                <c:pt idx="79">
                  <c:v>1.0322273909999999</c:v>
                </c:pt>
                <c:pt idx="80">
                  <c:v>1.030741599</c:v>
                </c:pt>
                <c:pt idx="81">
                  <c:v>1.0292774250000001</c:v>
                </c:pt>
                <c:pt idx="82">
                  <c:v>1.0278384110000001</c:v>
                </c:pt>
                <c:pt idx="83">
                  <c:v>1.0264278069999999</c:v>
                </c:pt>
                <c:pt idx="84">
                  <c:v>1.02504857</c:v>
                </c:pt>
                <c:pt idx="85">
                  <c:v>1.023703357999999</c:v>
                </c:pt>
                <c:pt idx="86">
                  <c:v>1.0223945299999999</c:v>
                </c:pt>
                <c:pt idx="87">
                  <c:v>1.021124146</c:v>
                </c:pt>
                <c:pt idx="88">
                  <c:v>1.0198939709999999</c:v>
                </c:pt>
                <c:pt idx="89">
                  <c:v>1.018705484</c:v>
                </c:pt>
                <c:pt idx="90">
                  <c:v>1.0175598800000001</c:v>
                </c:pt>
                <c:pt idx="91">
                  <c:v>1.0164580830000001</c:v>
                </c:pt>
                <c:pt idx="92">
                  <c:v>1.015400758</c:v>
                </c:pt>
                <c:pt idx="93">
                  <c:v>1.0143883199999999</c:v>
                </c:pt>
                <c:pt idx="94">
                  <c:v>1.013420948</c:v>
                </c:pt>
                <c:pt idx="95">
                  <c:v>1.0124986010000001</c:v>
                </c:pt>
                <c:pt idx="96">
                  <c:v>1.011621034</c:v>
                </c:pt>
                <c:pt idx="97">
                  <c:v>1.010787809</c:v>
                </c:pt>
                <c:pt idx="98">
                  <c:v>1.009998317</c:v>
                </c:pt>
                <c:pt idx="99">
                  <c:v>1.009251787</c:v>
                </c:pt>
                <c:pt idx="100">
                  <c:v>1.0085473110000001</c:v>
                </c:pt>
              </c:numCache>
            </c:numRef>
          </c:val>
        </c:ser>
        <c:ser>
          <c:idx val="99"/>
          <c:order val="99"/>
          <c:val>
            <c:numRef>
              <c:f>Sheet1!$A$100:$CW$100</c:f>
              <c:numCache>
                <c:formatCode>General</c:formatCode>
                <c:ptCount val="101"/>
                <c:pt idx="0">
                  <c:v>1.007909122</c:v>
                </c:pt>
                <c:pt idx="1">
                  <c:v>1.0085609980000001</c:v>
                </c:pt>
                <c:pt idx="2">
                  <c:v>1.009251787</c:v>
                </c:pt>
                <c:pt idx="3">
                  <c:v>1.0099823320000001</c:v>
                </c:pt>
                <c:pt idx="4">
                  <c:v>1.0107533440000001</c:v>
                </c:pt>
                <c:pt idx="5">
                  <c:v>1.0115653870000001</c:v>
                </c:pt>
                <c:pt idx="6">
                  <c:v>1.012418866</c:v>
                </c:pt>
                <c:pt idx="7">
                  <c:v>1.013314008</c:v>
                </c:pt>
                <c:pt idx="8">
                  <c:v>1.0142508530000001</c:v>
                </c:pt>
                <c:pt idx="9">
                  <c:v>1.015229232</c:v>
                </c:pt>
                <c:pt idx="10">
                  <c:v>1.016248762</c:v>
                </c:pt>
                <c:pt idx="11">
                  <c:v>1.0173088290000001</c:v>
                </c:pt>
                <c:pt idx="12">
                  <c:v>1.0184085780000001</c:v>
                </c:pt>
                <c:pt idx="13">
                  <c:v>1.019546901</c:v>
                </c:pt>
                <c:pt idx="14">
                  <c:v>1.020722431</c:v>
                </c:pt>
                <c:pt idx="15">
                  <c:v>1.0219335350000001</c:v>
                </c:pt>
                <c:pt idx="16">
                  <c:v>1.0231783059999999</c:v>
                </c:pt>
                <c:pt idx="17">
                  <c:v>1.024454561</c:v>
                </c:pt>
                <c:pt idx="18">
                  <c:v>1.025759841</c:v>
                </c:pt>
                <c:pt idx="19">
                  <c:v>1.027091411</c:v>
                </c:pt>
                <c:pt idx="20">
                  <c:v>1.028446261</c:v>
                </c:pt>
                <c:pt idx="21">
                  <c:v>1.029821115999999</c:v>
                </c:pt>
                <c:pt idx="22">
                  <c:v>1.03121244</c:v>
                </c:pt>
                <c:pt idx="23">
                  <c:v>1.032616449</c:v>
                </c:pt>
                <c:pt idx="24">
                  <c:v>1.0340291239999999</c:v>
                </c:pt>
                <c:pt idx="25">
                  <c:v>1.0354462250000001</c:v>
                </c:pt>
                <c:pt idx="26">
                  <c:v>1.03686331</c:v>
                </c:pt>
                <c:pt idx="27">
                  <c:v>1.0382757579999999</c:v>
                </c:pt>
                <c:pt idx="28">
                  <c:v>1.039678788</c:v>
                </c:pt>
                <c:pt idx="29">
                  <c:v>1.0410674870000001</c:v>
                </c:pt>
                <c:pt idx="30">
                  <c:v>1.042436835</c:v>
                </c:pt>
                <c:pt idx="31">
                  <c:v>1.0437817359999999</c:v>
                </c:pt>
                <c:pt idx="32">
                  <c:v>1.045097046</c:v>
                </c:pt>
                <c:pt idx="33">
                  <c:v>1.046377608</c:v>
                </c:pt>
                <c:pt idx="34">
                  <c:v>1.0476182810000001</c:v>
                </c:pt>
                <c:pt idx="35">
                  <c:v>1.04881398</c:v>
                </c:pt>
                <c:pt idx="36">
                  <c:v>1.0499597030000001</c:v>
                </c:pt>
                <c:pt idx="37">
                  <c:v>1.0510505720000001</c:v>
                </c:pt>
                <c:pt idx="38">
                  <c:v>1.0520818620000001</c:v>
                </c:pt>
                <c:pt idx="39">
                  <c:v>1.053049039</c:v>
                </c:pt>
                <c:pt idx="40">
                  <c:v>1.0539477909999999</c:v>
                </c:pt>
                <c:pt idx="41">
                  <c:v>1.054774061</c:v>
                </c:pt>
                <c:pt idx="42">
                  <c:v>1.0555240770000001</c:v>
                </c:pt>
                <c:pt idx="43">
                  <c:v>1.05619438</c:v>
                </c:pt>
                <c:pt idx="44">
                  <c:v>1.056781851</c:v>
                </c:pt>
                <c:pt idx="45">
                  <c:v>1.057283736</c:v>
                </c:pt>
                <c:pt idx="46">
                  <c:v>1.057697667</c:v>
                </c:pt>
                <c:pt idx="47">
                  <c:v>1.058021681</c:v>
                </c:pt>
                <c:pt idx="48">
                  <c:v>1.0582542319999999</c:v>
                </c:pt>
                <c:pt idx="49">
                  <c:v>1.0583942099999999</c:v>
                </c:pt>
                <c:pt idx="50">
                  <c:v>1.058440944</c:v>
                </c:pt>
                <c:pt idx="51">
                  <c:v>1.0583942099999999</c:v>
                </c:pt>
                <c:pt idx="52">
                  <c:v>1.0582542319999999</c:v>
                </c:pt>
                <c:pt idx="53">
                  <c:v>1.058021681</c:v>
                </c:pt>
                <c:pt idx="54">
                  <c:v>1.057697667</c:v>
                </c:pt>
                <c:pt idx="55">
                  <c:v>1.057283736</c:v>
                </c:pt>
                <c:pt idx="56">
                  <c:v>1.056781851</c:v>
                </c:pt>
                <c:pt idx="57">
                  <c:v>1.05619438</c:v>
                </c:pt>
                <c:pt idx="58">
                  <c:v>1.0555240770000001</c:v>
                </c:pt>
                <c:pt idx="59">
                  <c:v>1.054774061</c:v>
                </c:pt>
                <c:pt idx="60">
                  <c:v>1.0539477909999999</c:v>
                </c:pt>
                <c:pt idx="61">
                  <c:v>1.053049039</c:v>
                </c:pt>
                <c:pt idx="62">
                  <c:v>1.0520818620000001</c:v>
                </c:pt>
                <c:pt idx="63">
                  <c:v>1.0510505720000001</c:v>
                </c:pt>
                <c:pt idx="64">
                  <c:v>1.0499597030000001</c:v>
                </c:pt>
                <c:pt idx="65">
                  <c:v>1.04881398</c:v>
                </c:pt>
                <c:pt idx="66">
                  <c:v>1.0476182810000001</c:v>
                </c:pt>
                <c:pt idx="67">
                  <c:v>1.046377608</c:v>
                </c:pt>
                <c:pt idx="68">
                  <c:v>1.045097046</c:v>
                </c:pt>
                <c:pt idx="69">
                  <c:v>1.0437817359999999</c:v>
                </c:pt>
                <c:pt idx="70">
                  <c:v>1.042436835</c:v>
                </c:pt>
                <c:pt idx="71">
                  <c:v>1.0410674870000001</c:v>
                </c:pt>
                <c:pt idx="72">
                  <c:v>1.039678788</c:v>
                </c:pt>
                <c:pt idx="73">
                  <c:v>1.0382757579999999</c:v>
                </c:pt>
                <c:pt idx="74">
                  <c:v>1.03686331</c:v>
                </c:pt>
                <c:pt idx="75">
                  <c:v>1.0354462250000001</c:v>
                </c:pt>
                <c:pt idx="76">
                  <c:v>1.0340291239999999</c:v>
                </c:pt>
                <c:pt idx="77">
                  <c:v>1.032616449</c:v>
                </c:pt>
                <c:pt idx="78">
                  <c:v>1.03121244</c:v>
                </c:pt>
                <c:pt idx="79">
                  <c:v>1.029821115999999</c:v>
                </c:pt>
                <c:pt idx="80">
                  <c:v>1.028446261</c:v>
                </c:pt>
                <c:pt idx="81">
                  <c:v>1.027091411</c:v>
                </c:pt>
                <c:pt idx="82">
                  <c:v>1.025759841</c:v>
                </c:pt>
                <c:pt idx="83">
                  <c:v>1.024454561</c:v>
                </c:pt>
                <c:pt idx="84">
                  <c:v>1.0231783059999999</c:v>
                </c:pt>
                <c:pt idx="85">
                  <c:v>1.0219335350000001</c:v>
                </c:pt>
                <c:pt idx="86">
                  <c:v>1.020722431</c:v>
                </c:pt>
                <c:pt idx="87">
                  <c:v>1.019546901</c:v>
                </c:pt>
                <c:pt idx="88">
                  <c:v>1.0184085780000001</c:v>
                </c:pt>
                <c:pt idx="89">
                  <c:v>1.0173088290000001</c:v>
                </c:pt>
                <c:pt idx="90">
                  <c:v>1.016248762</c:v>
                </c:pt>
                <c:pt idx="91">
                  <c:v>1.015229232</c:v>
                </c:pt>
                <c:pt idx="92">
                  <c:v>1.0142508530000001</c:v>
                </c:pt>
                <c:pt idx="93">
                  <c:v>1.013314008</c:v>
                </c:pt>
                <c:pt idx="94">
                  <c:v>1.012418866</c:v>
                </c:pt>
                <c:pt idx="95">
                  <c:v>1.0115653870000001</c:v>
                </c:pt>
                <c:pt idx="96">
                  <c:v>1.0107533440000001</c:v>
                </c:pt>
                <c:pt idx="97">
                  <c:v>1.0099823320000001</c:v>
                </c:pt>
                <c:pt idx="98">
                  <c:v>1.009251787</c:v>
                </c:pt>
                <c:pt idx="99">
                  <c:v>1.0085609980000001</c:v>
                </c:pt>
                <c:pt idx="100">
                  <c:v>1.007909122</c:v>
                </c:pt>
              </c:numCache>
            </c:numRef>
          </c:val>
        </c:ser>
        <c:ser>
          <c:idx val="100"/>
          <c:order val="100"/>
          <c:val>
            <c:numRef>
              <c:f>Sheet1!$A$101:$CW$101</c:f>
              <c:numCache>
                <c:formatCode>General</c:formatCode>
                <c:ptCount val="101"/>
                <c:pt idx="0">
                  <c:v>1.007306883</c:v>
                </c:pt>
                <c:pt idx="1">
                  <c:v>1.007909122</c:v>
                </c:pt>
                <c:pt idx="2">
                  <c:v>1.0085473110000001</c:v>
                </c:pt>
                <c:pt idx="3">
                  <c:v>1.0092222289999999</c:v>
                </c:pt>
                <c:pt idx="4">
                  <c:v>1.0099345319999999</c:v>
                </c:pt>
                <c:pt idx="5">
                  <c:v>1.010684742</c:v>
                </c:pt>
                <c:pt idx="6">
                  <c:v>1.011473233</c:v>
                </c:pt>
                <c:pt idx="7">
                  <c:v>1.012300215</c:v>
                </c:pt>
                <c:pt idx="8">
                  <c:v>1.013165723</c:v>
                </c:pt>
                <c:pt idx="9">
                  <c:v>1.0140696039999999</c:v>
                </c:pt>
                <c:pt idx="10">
                  <c:v>1.015011503</c:v>
                </c:pt>
                <c:pt idx="11">
                  <c:v>1.015990851</c:v>
                </c:pt>
                <c:pt idx="12">
                  <c:v>1.0170068590000001</c:v>
                </c:pt>
                <c:pt idx="13">
                  <c:v>1.0180585049999999</c:v>
                </c:pt>
                <c:pt idx="14">
                  <c:v>1.0191445240000001</c:v>
                </c:pt>
                <c:pt idx="15">
                  <c:v>1.020263409</c:v>
                </c:pt>
                <c:pt idx="16">
                  <c:v>1.0214133969999999</c:v>
                </c:pt>
                <c:pt idx="17">
                  <c:v>1.0225924719999999</c:v>
                </c:pt>
                <c:pt idx="18">
                  <c:v>1.023798362</c:v>
                </c:pt>
                <c:pt idx="19">
                  <c:v>1.025028539</c:v>
                </c:pt>
                <c:pt idx="20">
                  <c:v>1.026280225</c:v>
                </c:pt>
                <c:pt idx="21">
                  <c:v>1.0275503909999999</c:v>
                </c:pt>
                <c:pt idx="22">
                  <c:v>1.028835773</c:v>
                </c:pt>
                <c:pt idx="23">
                  <c:v>1.030132874</c:v>
                </c:pt>
                <c:pt idx="24">
                  <c:v>1.0314379810000001</c:v>
                </c:pt>
                <c:pt idx="25">
                  <c:v>1.0327471770000001</c:v>
                </c:pt>
                <c:pt idx="26">
                  <c:v>1.034056358</c:v>
                </c:pt>
                <c:pt idx="27">
                  <c:v>1.0353612560000001</c:v>
                </c:pt>
                <c:pt idx="28">
                  <c:v>1.036657452</c:v>
                </c:pt>
                <c:pt idx="29">
                  <c:v>1.037940409</c:v>
                </c:pt>
                <c:pt idx="30">
                  <c:v>1.0392054879999999</c:v>
                </c:pt>
                <c:pt idx="31">
                  <c:v>1.0404479820000001</c:v>
                </c:pt>
                <c:pt idx="32">
                  <c:v>1.0416631380000001</c:v>
                </c:pt>
                <c:pt idx="33">
                  <c:v>1.042846191</c:v>
                </c:pt>
                <c:pt idx="34">
                  <c:v>1.043992394</c:v>
                </c:pt>
                <c:pt idx="35">
                  <c:v>1.045097046</c:v>
                </c:pt>
                <c:pt idx="36">
                  <c:v>1.0461555279999999</c:v>
                </c:pt>
                <c:pt idx="37">
                  <c:v>1.0471633330000001</c:v>
                </c:pt>
                <c:pt idx="38">
                  <c:v>1.0481160949999999</c:v>
                </c:pt>
                <c:pt idx="39">
                  <c:v>1.049009627</c:v>
                </c:pt>
                <c:pt idx="40">
                  <c:v>1.0498399439999999</c:v>
                </c:pt>
                <c:pt idx="41">
                  <c:v>1.050603298</c:v>
                </c:pt>
                <c:pt idx="42">
                  <c:v>1.051296204</c:v>
                </c:pt>
                <c:pt idx="43">
                  <c:v>1.0519154660000001</c:v>
                </c:pt>
                <c:pt idx="44">
                  <c:v>1.0524582039999999</c:v>
                </c:pt>
                <c:pt idx="45">
                  <c:v>1.0529218739999999</c:v>
                </c:pt>
                <c:pt idx="46">
                  <c:v>1.053304285999999</c:v>
                </c:pt>
                <c:pt idx="47">
                  <c:v>1.0536036280000001</c:v>
                </c:pt>
                <c:pt idx="48">
                  <c:v>1.0538184719999999</c:v>
                </c:pt>
                <c:pt idx="49">
                  <c:v>1.0539477909999999</c:v>
                </c:pt>
                <c:pt idx="50">
                  <c:v>1.0539909670000001</c:v>
                </c:pt>
                <c:pt idx="51">
                  <c:v>1.0539477909999999</c:v>
                </c:pt>
                <c:pt idx="52">
                  <c:v>1.0538184719999999</c:v>
                </c:pt>
                <c:pt idx="53">
                  <c:v>1.0536036280000001</c:v>
                </c:pt>
                <c:pt idx="54">
                  <c:v>1.053304285999999</c:v>
                </c:pt>
                <c:pt idx="55">
                  <c:v>1.0529218739999999</c:v>
                </c:pt>
                <c:pt idx="56">
                  <c:v>1.0524582039999999</c:v>
                </c:pt>
                <c:pt idx="57">
                  <c:v>1.0519154660000001</c:v>
                </c:pt>
                <c:pt idx="58">
                  <c:v>1.051296204</c:v>
                </c:pt>
                <c:pt idx="59">
                  <c:v>1.050603298</c:v>
                </c:pt>
                <c:pt idx="60">
                  <c:v>1.0498399439999999</c:v>
                </c:pt>
                <c:pt idx="61">
                  <c:v>1.049009627</c:v>
                </c:pt>
                <c:pt idx="62">
                  <c:v>1.0481160949999999</c:v>
                </c:pt>
                <c:pt idx="63">
                  <c:v>1.0471633330000001</c:v>
                </c:pt>
                <c:pt idx="64">
                  <c:v>1.0461555279999999</c:v>
                </c:pt>
                <c:pt idx="65">
                  <c:v>1.045097046</c:v>
                </c:pt>
                <c:pt idx="66">
                  <c:v>1.043992394</c:v>
                </c:pt>
                <c:pt idx="67">
                  <c:v>1.042846191</c:v>
                </c:pt>
                <c:pt idx="68">
                  <c:v>1.0416631380000001</c:v>
                </c:pt>
                <c:pt idx="69">
                  <c:v>1.0404479820000001</c:v>
                </c:pt>
                <c:pt idx="70">
                  <c:v>1.0392054879999999</c:v>
                </c:pt>
                <c:pt idx="71">
                  <c:v>1.037940409</c:v>
                </c:pt>
                <c:pt idx="72">
                  <c:v>1.036657452</c:v>
                </c:pt>
                <c:pt idx="73">
                  <c:v>1.0353612560000001</c:v>
                </c:pt>
                <c:pt idx="74">
                  <c:v>1.034056358</c:v>
                </c:pt>
                <c:pt idx="75">
                  <c:v>1.0327471770000001</c:v>
                </c:pt>
                <c:pt idx="76">
                  <c:v>1.0314379810000001</c:v>
                </c:pt>
                <c:pt idx="77">
                  <c:v>1.030132874</c:v>
                </c:pt>
                <c:pt idx="78">
                  <c:v>1.028835773</c:v>
                </c:pt>
                <c:pt idx="79">
                  <c:v>1.0275503909999999</c:v>
                </c:pt>
                <c:pt idx="80">
                  <c:v>1.026280225</c:v>
                </c:pt>
                <c:pt idx="81">
                  <c:v>1.025028539</c:v>
                </c:pt>
                <c:pt idx="82">
                  <c:v>1.023798362</c:v>
                </c:pt>
                <c:pt idx="83">
                  <c:v>1.0225924719999999</c:v>
                </c:pt>
                <c:pt idx="84">
                  <c:v>1.0214133969999999</c:v>
                </c:pt>
                <c:pt idx="85">
                  <c:v>1.020263409</c:v>
                </c:pt>
                <c:pt idx="86">
                  <c:v>1.0191445240000001</c:v>
                </c:pt>
                <c:pt idx="87">
                  <c:v>1.0180585049999999</c:v>
                </c:pt>
                <c:pt idx="88">
                  <c:v>1.0170068590000001</c:v>
                </c:pt>
                <c:pt idx="89">
                  <c:v>1.015990851</c:v>
                </c:pt>
                <c:pt idx="90">
                  <c:v>1.015011503</c:v>
                </c:pt>
                <c:pt idx="91">
                  <c:v>1.0140696039999999</c:v>
                </c:pt>
                <c:pt idx="92">
                  <c:v>1.013165723</c:v>
                </c:pt>
                <c:pt idx="93">
                  <c:v>1.012300215</c:v>
                </c:pt>
                <c:pt idx="94">
                  <c:v>1.011473233</c:v>
                </c:pt>
                <c:pt idx="95">
                  <c:v>1.010684742</c:v>
                </c:pt>
                <c:pt idx="96">
                  <c:v>1.0099345319999999</c:v>
                </c:pt>
                <c:pt idx="97">
                  <c:v>1.0092222289999999</c:v>
                </c:pt>
                <c:pt idx="98">
                  <c:v>1.0085473110000001</c:v>
                </c:pt>
                <c:pt idx="99">
                  <c:v>1.007909122</c:v>
                </c:pt>
                <c:pt idx="100">
                  <c:v>1.007306883</c:v>
                </c:pt>
              </c:numCache>
            </c:numRef>
          </c:val>
        </c:ser>
        <c:bandFmts/>
        <c:axId val="284782592"/>
        <c:axId val="284784128"/>
        <c:axId val="284787584"/>
      </c:surface3DChart>
      <c:catAx>
        <c:axId val="284782592"/>
        <c:scaling>
          <c:orientation val="minMax"/>
        </c:scaling>
        <c:delete val="1"/>
        <c:axPos val="b"/>
        <c:majorTickMark val="out"/>
        <c:minorTickMark val="none"/>
        <c:tickLblPos val="nextTo"/>
        <c:crossAx val="284784128"/>
        <c:crosses val="autoZero"/>
        <c:auto val="1"/>
        <c:lblAlgn val="ctr"/>
        <c:lblOffset val="100"/>
        <c:noMultiLvlLbl val="0"/>
      </c:catAx>
      <c:valAx>
        <c:axId val="284784128"/>
        <c:scaling>
          <c:orientation val="minMax"/>
          <c:max val="1.6"/>
          <c:min val="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4782592"/>
        <c:crosses val="autoZero"/>
        <c:crossBetween val="midCat"/>
      </c:valAx>
      <c:serAx>
        <c:axId val="284787584"/>
        <c:scaling>
          <c:orientation val="minMax"/>
        </c:scaling>
        <c:delete val="1"/>
        <c:axPos val="b"/>
        <c:majorTickMark val="out"/>
        <c:minorTickMark val="none"/>
        <c:tickLblPos val="nextTo"/>
        <c:crossAx val="284784128"/>
        <c:crosses val="autoZero"/>
      </c:ser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0.05769</cdr:x>
      <cdr:y>0.44898</cdr:y>
    </cdr:from>
    <cdr:to>
      <cdr:x>0.13462</cdr:x>
      <cdr:y>0.59184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1676400"/>
          <a:ext cx="609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OR</a:t>
          </a:r>
          <a:endParaRPr lang="en-US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0.05769</cdr:x>
      <cdr:y>0.44898</cdr:y>
    </cdr:from>
    <cdr:to>
      <cdr:x>0.13462</cdr:x>
      <cdr:y>0.59184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1676400"/>
          <a:ext cx="609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OR</a:t>
          </a:r>
          <a:endParaRPr lang="en-US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Future research topics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756" y="5013176"/>
            <a:ext cx="6096000" cy="1752600"/>
          </a:xfrm>
        </p:spPr>
        <p:txBody>
          <a:bodyPr/>
          <a:lstStyle/>
          <a:p>
            <a:r>
              <a:rPr lang="en-US" smtClean="0"/>
              <a:t>Martijn Schuemie, PhD</a:t>
            </a:r>
          </a:p>
          <a:p>
            <a:r>
              <a:rPr lang="en-US" smtClean="0"/>
              <a:t>Janssen Research and Development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8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7"/>
    </mc:Choice>
    <mc:Fallback xmlns="">
      <p:transition spd="slow" advTm="110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Candidate </a:t>
            </a:r>
            <a:r>
              <a:rPr lang="en-US"/>
              <a:t>research </a:t>
            </a:r>
            <a:r>
              <a:rPr lang="en-US" smtClean="0"/>
              <a:t>topic 4:</a:t>
            </a:r>
            <a:br>
              <a:rPr lang="en-US" smtClean="0"/>
            </a:br>
            <a:r>
              <a:rPr lang="en-US" smtClean="0"/>
              <a:t>Bayesian sensitivity analysis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 smtClean="0"/>
              </a:p>
              <a:p>
                <a:pPr marL="0" indent="0">
                  <a:buNone/>
                </a:pPr>
                <a:r>
                  <a:rPr lang="en-US" smtClean="0"/>
                  <a:t>To what extend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mtClean="0"/>
                  <a:t> </a:t>
                </a:r>
                <a:r>
                  <a:rPr lang="en-US" smtClean="0"/>
                  <a:t>depend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mtClean="0"/>
                  <a:t>?</a:t>
                </a: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80592"/>
              </p:ext>
            </p:extLst>
          </p:nvPr>
        </p:nvGraphicFramePr>
        <p:xfrm>
          <a:off x="609600" y="2133600"/>
          <a:ext cx="777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possible results</a:t>
            </a:r>
            <a:br>
              <a:rPr lang="en-US" dirty="0" smtClean="0"/>
            </a:br>
            <a:r>
              <a:rPr lang="en-US" dirty="0" smtClean="0"/>
              <a:t> for one hypothesis</a:t>
            </a:r>
            <a:endParaRPr lang="en-US" dirty="0"/>
          </a:p>
        </p:txBody>
      </p:sp>
      <p:cxnSp>
        <p:nvCxnSpPr>
          <p:cNvPr id="8" name="Straight Connector 7"/>
          <p:cNvCxnSpPr>
            <a:endCxn id="9" idx="1"/>
          </p:cNvCxnSpPr>
          <p:nvPr/>
        </p:nvCxnSpPr>
        <p:spPr>
          <a:xfrm flipV="1">
            <a:off x="5715000" y="2165866"/>
            <a:ext cx="838200" cy="958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1981200"/>
            <a:ext cx="14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 </a:t>
            </a:r>
            <a:r>
              <a:rPr lang="en-US" dirty="0" err="1" smtClean="0"/>
              <a:t>signif</a:t>
            </a:r>
            <a:r>
              <a:rPr lang="en-US" dirty="0" smtClean="0"/>
              <a:t> &gt; 1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34200" y="4343400"/>
            <a:ext cx="762000" cy="14478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91400" y="4953000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57400" y="5257800"/>
            <a:ext cx="449580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96170" y="55742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10" name="TextBox 1"/>
          <p:cNvSpPr txBox="1"/>
          <p:nvPr/>
        </p:nvSpPr>
        <p:spPr>
          <a:xfrm>
            <a:off x="990545" y="3810000"/>
            <a:ext cx="609655" cy="5334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34608" y="6496899"/>
            <a:ext cx="287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Stolen from George Hripcsak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724899"/>
              </p:ext>
            </p:extLst>
          </p:nvPr>
        </p:nvGraphicFramePr>
        <p:xfrm>
          <a:off x="609600" y="2133600"/>
          <a:ext cx="777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possible results</a:t>
            </a:r>
            <a:br>
              <a:rPr lang="en-US" dirty="0" smtClean="0"/>
            </a:br>
            <a:r>
              <a:rPr lang="en-US" dirty="0" smtClean="0"/>
              <a:t> for one hypothesis</a:t>
            </a:r>
            <a:endParaRPr lang="en-US" dirty="0"/>
          </a:p>
        </p:txBody>
      </p:sp>
      <p:cxnSp>
        <p:nvCxnSpPr>
          <p:cNvPr id="8" name="Straight Connector 7"/>
          <p:cNvCxnSpPr>
            <a:endCxn id="9" idx="1"/>
          </p:cNvCxnSpPr>
          <p:nvPr/>
        </p:nvCxnSpPr>
        <p:spPr>
          <a:xfrm flipV="1">
            <a:off x="5715000" y="2165866"/>
            <a:ext cx="838200" cy="958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1981200"/>
            <a:ext cx="14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 </a:t>
            </a:r>
            <a:r>
              <a:rPr lang="en-US" dirty="0" err="1" smtClean="0"/>
              <a:t>signif</a:t>
            </a:r>
            <a:r>
              <a:rPr lang="en-US" dirty="0" smtClean="0"/>
              <a:t> &gt; 1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34200" y="4343400"/>
            <a:ext cx="762000" cy="14478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91400" y="4953000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57400" y="5257800"/>
            <a:ext cx="449580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96170" y="55742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10" name="TextBox 1"/>
          <p:cNvSpPr txBox="1"/>
          <p:nvPr/>
        </p:nvSpPr>
        <p:spPr>
          <a:xfrm>
            <a:off x="990545" y="3810000"/>
            <a:ext cx="609655" cy="5334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34608" y="6496899"/>
            <a:ext cx="287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Stolen from George Hripcsak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possible results</a:t>
            </a:r>
            <a:br>
              <a:rPr lang="en-US" dirty="0" smtClean="0"/>
            </a:br>
            <a:r>
              <a:rPr lang="en-US" dirty="0" smtClean="0"/>
              <a:t> for one hypothesis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266441"/>
              </p:ext>
            </p:extLst>
          </p:nvPr>
        </p:nvGraphicFramePr>
        <p:xfrm>
          <a:off x="533400" y="2133600"/>
          <a:ext cx="7924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>
            <a:endCxn id="9" idx="1"/>
          </p:cNvCxnSpPr>
          <p:nvPr/>
        </p:nvCxnSpPr>
        <p:spPr>
          <a:xfrm flipV="1">
            <a:off x="5715000" y="2165866"/>
            <a:ext cx="838200" cy="958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1981200"/>
            <a:ext cx="14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 </a:t>
            </a:r>
            <a:r>
              <a:rPr lang="en-US" dirty="0" err="1" smtClean="0"/>
              <a:t>signif</a:t>
            </a:r>
            <a:r>
              <a:rPr lang="en-US" dirty="0" smtClean="0"/>
              <a:t> &gt; 1</a:t>
            </a:r>
            <a:endParaRPr lang="en-US" dirty="0"/>
          </a:p>
        </p:txBody>
      </p:sp>
      <p:cxnSp>
        <p:nvCxnSpPr>
          <p:cNvPr id="10" name="Straight Connector 9"/>
          <p:cNvCxnSpPr>
            <a:endCxn id="12" idx="1"/>
          </p:cNvCxnSpPr>
          <p:nvPr/>
        </p:nvCxnSpPr>
        <p:spPr>
          <a:xfrm>
            <a:off x="3276600" y="4267200"/>
            <a:ext cx="1371600" cy="718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8200" y="4800600"/>
            <a:ext cx="14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 </a:t>
            </a:r>
            <a:r>
              <a:rPr lang="en-US" dirty="0" err="1" smtClean="0"/>
              <a:t>signif</a:t>
            </a:r>
            <a:r>
              <a:rPr lang="en-US" dirty="0" smtClean="0"/>
              <a:t> &lt; 1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34200" y="4343400"/>
            <a:ext cx="762000" cy="14478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91400" y="4953000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57400" y="5257800"/>
            <a:ext cx="449580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96170" y="55742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34608" y="6496899"/>
            <a:ext cx="287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Stolen from George Hripcsak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H="1">
            <a:off x="6934200" y="4343400"/>
            <a:ext cx="762000" cy="14478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91400" y="4953000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7400" y="5257800"/>
            <a:ext cx="449580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96170" y="55742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possible results</a:t>
            </a:r>
            <a:br>
              <a:rPr lang="en-US" dirty="0" smtClean="0"/>
            </a:br>
            <a:r>
              <a:rPr lang="en-US" dirty="0" smtClean="0"/>
              <a:t> for one hypothesis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195439"/>
              </p:ext>
            </p:extLst>
          </p:nvPr>
        </p:nvGraphicFramePr>
        <p:xfrm>
          <a:off x="533400" y="2133600"/>
          <a:ext cx="7924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4267200" y="22098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76600" y="4262735"/>
            <a:ext cx="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42313" y="175260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BMJ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5939135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Study #3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72887" y="22098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51980" y="1752600"/>
            <a:ext cx="921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JAMA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4608" y="6496899"/>
            <a:ext cx="287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Stolen from George Hripcsak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possible results</a:t>
            </a:r>
            <a:br>
              <a:rPr lang="en-US" dirty="0"/>
            </a:br>
            <a:r>
              <a:rPr lang="en-US" dirty="0"/>
              <a:t> for one hypothesis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5406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990600" y="3810000"/>
            <a:ext cx="609655" cy="5334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OR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934200" y="4343400"/>
            <a:ext cx="762000" cy="14478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91400" y="4953000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57400" y="5257800"/>
            <a:ext cx="449580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96170" y="55742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4608" y="6496899"/>
            <a:ext cx="287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Stolen from George Hripcsak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and analysis choices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smtClean="0"/>
                  <a:t>Epi community: </a:t>
                </a:r>
              </a:p>
              <a:p>
                <a:pPr lvl="1"/>
                <a:r>
                  <a:rPr lang="en-US" sz="2000" smtClean="0"/>
                  <a:t>expert knows best (through unformalizable knowledge)</a:t>
                </a:r>
              </a:p>
              <a:p>
                <a:pPr lvl="1"/>
                <a:r>
                  <a:rPr lang="en-US" sz="2000" smtClean="0"/>
                  <a:t>use some predefined sensitivity analyses. </a:t>
                </a:r>
              </a:p>
              <a:p>
                <a:pPr lvl="2"/>
                <a:r>
                  <a:rPr lang="en-US" sz="1600" smtClean="0"/>
                  <a:t>If pretty stable: </a:t>
                </a:r>
                <a:r>
                  <a:rPr lang="en-US" sz="1600"/>
                  <a:t>mention </a:t>
                </a:r>
                <a:r>
                  <a:rPr lang="en-US" sz="1600"/>
                  <a:t>in </a:t>
                </a:r>
                <a:r>
                  <a:rPr lang="en-US" sz="1600" smtClean="0"/>
                  <a:t>discussion</a:t>
                </a:r>
              </a:p>
              <a:p>
                <a:pPr lvl="2"/>
                <a:r>
                  <a:rPr lang="en-US" sz="1600" smtClean="0"/>
                  <a:t>if not stable: mention in discussion</a:t>
                </a:r>
              </a:p>
              <a:p>
                <a:r>
                  <a:rPr lang="en-US" sz="2400" smtClean="0"/>
                  <a:t>OMOP: </a:t>
                </a:r>
              </a:p>
              <a:p>
                <a:pPr lvl="1"/>
                <a:r>
                  <a:rPr lang="en-US" sz="2000" smtClean="0"/>
                  <a:t>let the data decide (pick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smtClean="0"/>
                  <a:t> that optimizes AUC)</a:t>
                </a:r>
              </a:p>
              <a:p>
                <a:pPr lvl="1"/>
                <a:r>
                  <a:rPr lang="en-US" sz="2000" smtClean="0"/>
                  <a:t>design choices matter (a lot)</a:t>
                </a:r>
                <a:endParaRPr lang="en-US" sz="200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07" y="4257092"/>
            <a:ext cx="7239260" cy="3060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3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Bayesian sensitivity analysis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0541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~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mtClean="0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smtClean="0"/>
                  <a:t> </a:t>
                </a:r>
                <a:r>
                  <a:rPr lang="en-US" sz="2400" smtClean="0"/>
                  <a:t>= prior of design and analysis choices being ‘correct’.</a:t>
                </a: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 smtClean="0"/>
                  <a:t>Advantage: if uncertain choices (both could be ‘correct’) lead to large differences, posterior will be wide to reflect that uncertainty.</a:t>
                </a: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 smtClean="0"/>
                  <a:t>How to get priors?</a:t>
                </a:r>
              </a:p>
              <a:p>
                <a:pPr>
                  <a:buFontTx/>
                  <a:buChar char="-"/>
                </a:pPr>
                <a:r>
                  <a:rPr lang="en-US" sz="2400" smtClean="0"/>
                  <a:t>Expert informed</a:t>
                </a:r>
              </a:p>
              <a:p>
                <a:pPr>
                  <a:buFontTx/>
                  <a:buChar char="-"/>
                </a:pPr>
                <a:r>
                  <a:rPr lang="en-US" sz="2400" smtClean="0"/>
                  <a:t>Based on our systematic evaluation</a:t>
                </a:r>
                <a:endParaRPr lang="en-US" smtClean="0"/>
              </a:p>
              <a:p>
                <a:pPr marL="0" indent="0">
                  <a:buNone/>
                </a:pPr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054116"/>
              </a:xfrm>
              <a:blipFill rotWithShape="1">
                <a:blip r:embed="rId2"/>
                <a:stretch>
                  <a:fillRect l="-1111" b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Candidate </a:t>
            </a:r>
            <a:r>
              <a:rPr lang="en-US"/>
              <a:t>research </a:t>
            </a:r>
            <a:r>
              <a:rPr lang="en-US" smtClean="0"/>
              <a:t>topic 5:</a:t>
            </a:r>
            <a:br>
              <a:rPr lang="en-US" smtClean="0"/>
            </a:br>
            <a:r>
              <a:rPr lang="en-US" sz="3600" smtClean="0"/>
              <a:t>Mechanistic modeling (effect modification)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𝑂𝑢𝑡𝑐𝑜𝑚𝑒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𝑦𝑡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𝑖𝑛𝑡𝑒𝑟𝑐𝑒𝑝𝑡</m:t>
                      </m:r>
                    </m:oMath>
                  </m:oMathPara>
                </a14:m>
                <a:endParaRPr lang="en-US" sz="2400" b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smtClean="0"/>
                  <a:t> </a:t>
                </a:r>
                <a:r>
                  <a:rPr lang="en-US" sz="2400" smtClean="0"/>
                  <a:t>= effect size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smtClean="0"/>
                  <a:t> = treatment choice</a:t>
                </a:r>
              </a:p>
              <a:p>
                <a:pPr marL="0" indent="0">
                  <a:buNone/>
                </a:pPr>
                <a:r>
                  <a:rPr lang="en-US" sz="2400" smtClean="0"/>
                  <a:t>Causal model: will tell you effect of changing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endParaRPr lang="en-US" sz="2400" smtClean="0"/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r>
                  <a:rPr lang="en-US" sz="2400" smtClean="0"/>
                  <a:t>Could we estimate: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𝑂𝑢𝑡𝑐𝑜𝑚𝑒</m:t>
                          </m:r>
                          <m:r>
                            <a:rPr lang="en-US" sz="2400" i="1">
                              <a:latin typeface="Cambria Math"/>
                            </a:rPr>
                            <m:t>|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𝑦𝑡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i="1"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𝑖𝑛𝑡𝑒𝑟𝑐𝑒𝑝𝑡</m:t>
                      </m:r>
                    </m:oMath>
                  </m:oMathPara>
                </a14:m>
                <a:endParaRPr lang="en-US" sz="24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400" smtClean="0"/>
                  <a:t> = effect modifiers</a:t>
                </a:r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r>
                  <a:rPr lang="en-US" sz="2400" smtClean="0"/>
                  <a:t>without pre-specifying specific effect modifiers?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Candidate </a:t>
            </a:r>
            <a:r>
              <a:rPr lang="en-US"/>
              <a:t>research </a:t>
            </a:r>
            <a:r>
              <a:rPr lang="en-US" smtClean="0"/>
              <a:t>topic 6: </a:t>
            </a:r>
            <a:br>
              <a:rPr lang="en-US" smtClean="0"/>
            </a:br>
            <a:r>
              <a:rPr lang="en-US" smtClean="0"/>
              <a:t>Systematic informed priors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𝑂𝑢𝑡𝑐𝑜𝑚𝑒</m:t>
                          </m:r>
                          <m:r>
                            <a:rPr lang="en-US" sz="2400" i="1">
                              <a:latin typeface="Cambria Math"/>
                            </a:rPr>
                            <m:t>|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𝑦𝑡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𝑖𝑛𝑡𝑒𝑟𝑐𝑒𝑝𝑡</m:t>
                      </m:r>
                    </m:oMath>
                  </m:oMathPara>
                </a14:m>
                <a:endParaRPr lang="en-US" sz="24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sz="2400" smtClean="0"/>
                  <a:t>= Baseline characteristics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400" smtClean="0"/>
                  <a:t>= Coefficients for baseline characteristics</a:t>
                </a:r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r>
                  <a:rPr lang="en-US" sz="2400" smtClean="0"/>
                  <a:t>Current state-of-the-art: </a:t>
                </a:r>
              </a:p>
              <a:p>
                <a:pPr>
                  <a:buFontTx/>
                  <a:buChar char="-"/>
                </a:pPr>
                <a:r>
                  <a:rPr lang="en-US" sz="2400" smtClean="0"/>
                  <a:t>Uninformed prior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</m:oMath>
                </a14:m>
                <a:endParaRPr lang="en-US" sz="2400" smtClean="0"/>
              </a:p>
              <a:p>
                <a:pPr>
                  <a:buFontTx/>
                  <a:buChar char="-"/>
                </a:pPr>
                <a:r>
                  <a:rPr lang="en-US" sz="2400" smtClean="0"/>
                  <a:t>Homogeneous prior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2400" smtClean="0"/>
              </a:p>
              <a:p>
                <a:pPr>
                  <a:buFontTx/>
                  <a:buChar char="-"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 smtClean="0"/>
                  <a:t>Prior for diabetes and MI  = Prior for otitis media and MI?</a:t>
                </a: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 smtClean="0"/>
                  <a:t>Mining of prior knowledge (e.g. MEDLINE and Wikipedia) to inform priors</a:t>
                </a:r>
                <a:endParaRPr lang="en-US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Previous Eastern Hemisphere meeting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Martijn Schuemie: Study reproducibility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09590"/>
            <a:ext cx="6121087" cy="4569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7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Candidate </a:t>
            </a:r>
            <a:r>
              <a:rPr lang="en-US"/>
              <a:t>research </a:t>
            </a:r>
            <a:r>
              <a:rPr lang="en-US" smtClean="0"/>
              <a:t>topics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Systematic Evaluation </a:t>
            </a:r>
            <a:r>
              <a:rPr lang="en-US"/>
              <a:t>of </a:t>
            </a:r>
            <a:r>
              <a:rPr lang="en-US" smtClean="0"/>
              <a:t>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Combining </a:t>
            </a:r>
            <a:r>
              <a:rPr lang="en-US"/>
              <a:t>calibrated </a:t>
            </a:r>
            <a:r>
              <a:rPr lang="en-US" smtClean="0"/>
              <a:t>estimates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Smooshed </a:t>
            </a:r>
            <a:r>
              <a:rPr lang="en-US" smtClean="0"/>
              <a:t>comparators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Bayesian </a:t>
            </a:r>
            <a:r>
              <a:rPr lang="en-US"/>
              <a:t>sensitivity </a:t>
            </a:r>
            <a:r>
              <a:rPr lang="en-US" smtClean="0"/>
              <a:t>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Mechanistic modeling (effect </a:t>
            </a:r>
            <a:r>
              <a:rPr lang="en-US"/>
              <a:t>modification</a:t>
            </a:r>
            <a:r>
              <a:rPr lang="en-US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Systematic informed priors</a:t>
            </a: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workgroup meeting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60748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smtClean="0"/>
              <a:t>Eastern </a:t>
            </a:r>
            <a:r>
              <a:rPr lang="en-US" sz="2400"/>
              <a:t>hemisphere: </a:t>
            </a:r>
            <a:r>
              <a:rPr lang="en-US" sz="2400" smtClean="0"/>
              <a:t>Februari 22</a:t>
            </a:r>
            <a:endParaRPr lang="en-US" sz="2400"/>
          </a:p>
          <a:p>
            <a:r>
              <a:rPr lang="en-US" sz="2400"/>
              <a:t>3pm Hong Kong / Taiwan</a:t>
            </a:r>
          </a:p>
          <a:p>
            <a:r>
              <a:rPr lang="en-US" sz="2400"/>
              <a:t>4pm South Korea</a:t>
            </a:r>
          </a:p>
          <a:p>
            <a:r>
              <a:rPr lang="en-US" sz="2400" smtClean="0"/>
              <a:t>5:30pm </a:t>
            </a:r>
            <a:r>
              <a:rPr lang="en-US" sz="2400"/>
              <a:t>Adelaide</a:t>
            </a:r>
          </a:p>
          <a:p>
            <a:r>
              <a:rPr lang="en-US" sz="2400" smtClean="0"/>
              <a:t>8am </a:t>
            </a:r>
            <a:r>
              <a:rPr lang="en-US" sz="2400"/>
              <a:t>Central European </a:t>
            </a:r>
            <a:r>
              <a:rPr lang="en-US" sz="2400" smtClean="0"/>
              <a:t>time</a:t>
            </a:r>
            <a:endParaRPr lang="en-US" sz="2400"/>
          </a:p>
          <a:p>
            <a:r>
              <a:rPr lang="en-US" sz="2400" smtClean="0"/>
              <a:t>7am UK time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 smtClean="0"/>
              <a:t>Western hemisphere: </a:t>
            </a:r>
            <a:r>
              <a:rPr lang="en-US" sz="2400" b="1" smtClean="0"/>
              <a:t>Februari </a:t>
            </a:r>
            <a:r>
              <a:rPr lang="en-US" sz="2400" b="1" smtClean="0"/>
              <a:t>16</a:t>
            </a:r>
            <a:endParaRPr lang="en-US" sz="2400" b="1" smtClean="0"/>
          </a:p>
          <a:p>
            <a:r>
              <a:rPr lang="en-US" sz="2400" smtClean="0"/>
              <a:t>6pm </a:t>
            </a:r>
            <a:r>
              <a:rPr lang="en-US" sz="2400"/>
              <a:t>Central European time</a:t>
            </a:r>
          </a:p>
          <a:p>
            <a:r>
              <a:rPr lang="en-US" sz="2400" smtClean="0"/>
              <a:t>12pm New York</a:t>
            </a:r>
          </a:p>
          <a:p>
            <a:r>
              <a:rPr lang="en-US" sz="2400" smtClean="0"/>
              <a:t>9am Los Angeles / Stanford</a:t>
            </a:r>
          </a:p>
          <a:p>
            <a:pPr marL="0" indent="0">
              <a:buNone/>
            </a:pPr>
            <a:endParaRPr lang="en-US" sz="2400" smtClean="0"/>
          </a:p>
          <a:p>
            <a:endParaRPr lang="en-US" sz="2400"/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576" y="5913276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</p:spTree>
    <p:extLst>
      <p:ext uri="{BB962C8B-B14F-4D97-AF65-F5344CB8AC3E}">
        <p14:creationId xmlns:p14="http://schemas.microsoft.com/office/powerpoint/2010/main" val="24752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research topics?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2240868"/>
            <a:ext cx="3381568" cy="18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Image result for old tim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Image result for old tim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375049" cy="188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612775" y="4293096"/>
            <a:ext cx="8170100" cy="6480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3608" y="4967106"/>
            <a:ext cx="280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Obvious next developments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12260" y="494170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Sci-fi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71800" y="5841268"/>
            <a:ext cx="36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Brainstorm: figure out feasibility later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research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smtClean="0"/>
                  <a:t>= hypothesis of interest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smtClean="0"/>
                  <a:t> </a:t>
                </a:r>
                <a:r>
                  <a:rPr lang="en-US" sz="2400"/>
                  <a:t>(e.g. dabi vs warfarin for bleeding)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smtClean="0"/>
                  <a:t>= effect size estimate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endParaRPr lang="en-US" sz="240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smtClean="0"/>
                  <a:t> = set of design choices:</a:t>
                </a:r>
              </a:p>
              <a:p>
                <a:r>
                  <a:rPr lang="en-US" sz="2400" smtClean="0"/>
                  <a:t>Overall design (Cohort or case-control?)</a:t>
                </a:r>
              </a:p>
              <a:p>
                <a:r>
                  <a:rPr lang="en-US" sz="2400" smtClean="0"/>
                  <a:t>Analysis choices within design (matching or stratification?)</a:t>
                </a:r>
              </a:p>
              <a:p>
                <a:r>
                  <a:rPr lang="en-US" sz="2400" smtClean="0"/>
                  <a:t>Choice of database (CPRD or Truven CCAE?)</a:t>
                </a:r>
              </a:p>
              <a:p>
                <a:endParaRPr lang="en-US" sz="2400" smtClean="0"/>
              </a:p>
              <a:p>
                <a:pPr marL="0" indent="0">
                  <a:buNone/>
                </a:pPr>
                <a:endParaRPr lang="en-US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/>
              </a:p>
              <a:p>
                <a:pPr marL="0" indent="0" algn="ctr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 sz="240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𝐸𝑟𝑟𝑜𝑟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smtClean="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smtClean="0"/>
                  <a:t>= True effect size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endParaRPr lang="en-US" sz="2400" smtClean="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 smtClean="0"/>
                  <a:t>Can the error distribution be explained by random error?</a:t>
                </a: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 smtClean="0"/>
                  <a:t>Often not: there is also systematic error</a:t>
                </a: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endParaRPr lang="en-US" sz="240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Candidate research topic 1: </a:t>
            </a:r>
            <a:br>
              <a:rPr lang="en-US" smtClean="0"/>
            </a:br>
            <a:r>
              <a:rPr lang="en-US" smtClean="0"/>
              <a:t>Systematic Evaluation of methods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smtClean="0"/>
              <a:t>Things to evaluate:</a:t>
            </a:r>
          </a:p>
          <a:p>
            <a:r>
              <a:rPr lang="en-US" sz="2000" smtClean="0"/>
              <a:t>Existing methods</a:t>
            </a:r>
          </a:p>
          <a:p>
            <a:pPr lvl="1"/>
            <a:r>
              <a:rPr lang="en-US" sz="1800" smtClean="0"/>
              <a:t>New-user cohort design (inc. HDPS)</a:t>
            </a:r>
          </a:p>
          <a:p>
            <a:pPr lvl="1"/>
            <a:r>
              <a:rPr lang="en-US" sz="1800" smtClean="0"/>
              <a:t>Self-Controlled Case Series (SCCS)</a:t>
            </a:r>
          </a:p>
          <a:p>
            <a:pPr lvl="1"/>
            <a:r>
              <a:rPr lang="en-US" sz="1800" smtClean="0"/>
              <a:t>Case-Control</a:t>
            </a:r>
          </a:p>
          <a:p>
            <a:pPr lvl="1"/>
            <a:r>
              <a:rPr lang="en-US" sz="1800" smtClean="0"/>
              <a:t>…</a:t>
            </a:r>
          </a:p>
          <a:p>
            <a:r>
              <a:rPr lang="en-US" sz="2000" smtClean="0"/>
              <a:t>Novel methods</a:t>
            </a:r>
          </a:p>
          <a:p>
            <a:pPr lvl="1"/>
            <a:r>
              <a:rPr lang="en-US" sz="1800" smtClean="0"/>
              <a:t>New PS approaches (Alejandro, Yuxi)</a:t>
            </a:r>
          </a:p>
          <a:p>
            <a:pPr lvl="1"/>
            <a:r>
              <a:rPr lang="en-US" sz="1800" smtClean="0"/>
              <a:t>Comparative SCCS (Jamie)</a:t>
            </a:r>
          </a:p>
          <a:p>
            <a:pPr lvl="1"/>
            <a:endParaRPr lang="en-US" sz="1800" smtClean="0"/>
          </a:p>
          <a:p>
            <a:pPr marL="0" indent="0">
              <a:buNone/>
            </a:pPr>
            <a:r>
              <a:rPr lang="en-US" sz="2000" smtClean="0"/>
              <a:t>What to evaluate on:</a:t>
            </a:r>
          </a:p>
          <a:p>
            <a:r>
              <a:rPr lang="en-US" sz="2000" smtClean="0"/>
              <a:t>Real negative controls + synthetic positive controls</a:t>
            </a:r>
          </a:p>
          <a:p>
            <a:r>
              <a:rPr lang="en-US" sz="2000" smtClean="0"/>
              <a:t>Replication of RCTs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376772"/>
            <a:ext cx="5679393" cy="4214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0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Calibration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/>
                      </a:rPr>
                      <m:t>Error</m:t>
                    </m:r>
                    <m:r>
                      <a:rPr lang="en-US" sz="2400" smtClean="0">
                        <a:latin typeface="Cambria Math"/>
                      </a:rPr>
                      <m:t>~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𝑟𝑎𝑛𝑑𝑜𝑚</m:t>
                        </m:r>
                      </m:sub>
                    </m:sSub>
                  </m:oMath>
                </a14:m>
                <a:r>
                  <a:rPr lang="en-US" sz="2400"/>
                  <a:t>+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𝑠𝑦𝑠𝑡𝑒𝑚𝑎𝑡𝑖𝑐</m:t>
                        </m:r>
                      </m:sub>
                    </m:sSub>
                  </m:oMath>
                </a14:m>
                <a:r>
                  <a:rPr lang="en-US" sz="2400"/>
                  <a:t> </a:t>
                </a:r>
              </a:p>
              <a:p>
                <a:pPr marL="0" indent="0" algn="ctr">
                  <a:buNone/>
                </a:pPr>
                <a:endParaRPr lang="en-US" i="1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𝑐𝑎𝑙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smtClean="0"/>
              </a:p>
              <a:p>
                <a:pPr marL="0" indent="0" algn="ctr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r>
                  <a:rPr lang="en-US" sz="2400" smtClean="0"/>
                  <a:t>Purpose: to restore nominal characteristics</a:t>
                </a:r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r>
                  <a:rPr lang="en-US" sz="2400" smtClean="0"/>
                  <a:t>95% CI should contain truth 95% of times</a:t>
                </a:r>
                <a:endParaRPr lang="en-US" sz="2400"/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endParaRPr lang="en-US" sz="240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Candidate research topic 2:</a:t>
            </a:r>
            <a:br>
              <a:rPr lang="en-US" smtClean="0"/>
            </a:br>
            <a:r>
              <a:rPr lang="en-US" smtClean="0"/>
              <a:t>Combining calibrated estimates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If I run a study on </a:t>
            </a:r>
            <a:r>
              <a:rPr lang="en-US" sz="2400" i="1" smtClean="0"/>
              <a:t>n</a:t>
            </a:r>
            <a:r>
              <a:rPr lang="en-US" sz="2400" smtClean="0"/>
              <a:t> databases, calibrating each estimate, how do I combine these estimates?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 smtClean="0"/>
              <a:t>Random error will be independent across databases: inverse variance weighting?</a:t>
            </a:r>
          </a:p>
          <a:p>
            <a:r>
              <a:rPr lang="en-US" sz="2400" smtClean="0"/>
              <a:t>Systematic error will not </a:t>
            </a:r>
            <a:r>
              <a:rPr lang="en-US" sz="2400"/>
              <a:t>be </a:t>
            </a:r>
            <a:r>
              <a:rPr lang="en-US" sz="2400" smtClean="0"/>
              <a:t>independent!</a:t>
            </a:r>
          </a:p>
          <a:p>
            <a:r>
              <a:rPr lang="en-US" sz="2400"/>
              <a:t>Each database will have </a:t>
            </a:r>
            <a:r>
              <a:rPr lang="en-US" sz="2400"/>
              <a:t>different </a:t>
            </a:r>
            <a:r>
              <a:rPr lang="en-US" sz="2400" smtClean="0"/>
              <a:t>population, so true effect size itself will be different: random effects model?</a:t>
            </a:r>
            <a:endParaRPr lang="en-US" sz="2400"/>
          </a:p>
          <a:p>
            <a:pPr marL="0" indent="0">
              <a:buNone/>
            </a:pPr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Candidate research topic 3:</a:t>
            </a:r>
            <a:br>
              <a:rPr lang="en-US" smtClean="0"/>
            </a:br>
            <a:r>
              <a:rPr lang="en-US" smtClean="0"/>
              <a:t>Smooshed comparators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smtClean="0"/>
                  <a:t>Compare new treatment to all old treatments for same indication?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𝑡𝑟𝑒𝑎𝑡𝑚𝑒𝑛𝑡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𝑛𝑒𝑤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𝑣𝑠</m:t>
                      </m:r>
                      <m:r>
                        <a:rPr lang="en-US" sz="2400" b="0" i="1" smtClean="0">
                          <a:latin typeface="Cambria Math"/>
                        </a:rPr>
                        <m:t>.   </m:t>
                      </m:r>
                      <m:nary>
                        <m:naryPr>
                          <m:chr m:val="⋃"/>
                          <m:limLoc m:val="subSup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𝑡𝑟𝑒𝑎𝑡𝑚𝑒𝑛𝑡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smtClean="0"/>
              </a:p>
              <a:p>
                <a:pPr marL="0" indent="0">
                  <a:buNone/>
                </a:pPr>
                <a:r>
                  <a:rPr lang="en-US" sz="2400" smtClean="0"/>
                  <a:t>Problem: propensity score may not be able to adjust for heterogeneous comparator group.</a:t>
                </a:r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r>
                  <a:rPr lang="en-US" sz="2400" smtClean="0"/>
                  <a:t>Alternative: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𝑡𝑟𝑒𝑎𝑡𝑚𝑒𝑛𝑡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𝑛𝑒𝑤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 </m:t>
                      </m:r>
                      <m:r>
                        <a:rPr lang="en-US" sz="2400" i="1">
                          <a:latin typeface="Cambria Math"/>
                        </a:rPr>
                        <m:t>𝑣𝑠</m:t>
                      </m:r>
                      <m:r>
                        <a:rPr lang="en-US" sz="2400" i="1">
                          <a:latin typeface="Cambria Math"/>
                        </a:rPr>
                        <m:t>.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𝑡𝑟𝑒𝑎𝑡𝑚𝑒𝑛𝑡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𝑡𝑟𝑒𝑎𝑡𝑚𝑒𝑛𝑡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𝑛𝑒𝑤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 </m:t>
                      </m:r>
                      <m:r>
                        <a:rPr lang="en-US" sz="2400" i="1">
                          <a:latin typeface="Cambria Math"/>
                        </a:rPr>
                        <m:t>𝑣𝑠</m:t>
                      </m:r>
                      <m:r>
                        <a:rPr lang="en-US" sz="2400" i="1">
                          <a:latin typeface="Cambria Math"/>
                        </a:rPr>
                        <m:t>.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𝑡𝑟𝑒𝑎𝑡𝑚𝑒𝑛𝑡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…</m:t>
                          </m:r>
                        </m:sub>
                      </m:sSub>
                    </m:oMath>
                  </m:oMathPara>
                </a14:m>
                <a:endParaRPr lang="en-US" sz="240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𝑡𝑟𝑒𝑎𝑡𝑚𝑒𝑛𝑡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𝑛𝑒𝑤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 </m:t>
                      </m:r>
                      <m:r>
                        <a:rPr lang="en-US" sz="2400" i="1">
                          <a:latin typeface="Cambria Math"/>
                        </a:rPr>
                        <m:t>𝑣𝑠</m:t>
                      </m:r>
                      <m:r>
                        <a:rPr lang="en-US" sz="2400" i="1">
                          <a:latin typeface="Cambria Math"/>
                        </a:rPr>
                        <m:t>.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𝑡𝑟𝑒𝑎𝑡𝑚𝑒𝑛𝑡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  <a:p>
                <a:pPr marL="0" indent="0">
                  <a:buNone/>
                </a:pPr>
                <a:r>
                  <a:rPr lang="en-US" sz="2400" smtClean="0"/>
                  <a:t>Combine across comparisons, taking </a:t>
                </a:r>
                <a:r>
                  <a:rPr lang="en-US" sz="2400"/>
                  <a:t>correlation </a:t>
                </a:r>
                <a:r>
                  <a:rPr lang="en-US" sz="2400" smtClean="0"/>
                  <a:t>into account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3947</TotalTime>
  <Words>822</Words>
  <Application>Microsoft Office PowerPoint</Application>
  <PresentationFormat>On-screen Show (4:3)</PresentationFormat>
  <Paragraphs>184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Future research topics</vt:lpstr>
      <vt:lpstr>Previous Eastern Hemisphere meeting</vt:lpstr>
      <vt:lpstr>Future research topics?</vt:lpstr>
      <vt:lpstr>Methods research</vt:lpstr>
      <vt:lpstr>Evaluation</vt:lpstr>
      <vt:lpstr>Candidate research topic 1:  Systematic Evaluation of methods</vt:lpstr>
      <vt:lpstr>Calibration</vt:lpstr>
      <vt:lpstr>Candidate research topic 2: Combining calibrated estimates</vt:lpstr>
      <vt:lpstr>Candidate research topic 3: Smooshed comparators</vt:lpstr>
      <vt:lpstr>Candidate research topic 4: Bayesian sensitivity analysis</vt:lpstr>
      <vt:lpstr>Distribution of possible results  for one hypothesis</vt:lpstr>
      <vt:lpstr>Distribution of possible results  for one hypothesis</vt:lpstr>
      <vt:lpstr>Distribution of possible results  for one hypothesis</vt:lpstr>
      <vt:lpstr>Distribution of possible results  for one hypothesis</vt:lpstr>
      <vt:lpstr>Distribution of possible results  for one hypothesis</vt:lpstr>
      <vt:lpstr>Design and analysis choices</vt:lpstr>
      <vt:lpstr>Bayesian sensitivity analysis</vt:lpstr>
      <vt:lpstr>Candidate research topic 5: Mechanistic modeling (effect modification)</vt:lpstr>
      <vt:lpstr>Candidate research topic 6:  Systematic informed priors</vt:lpstr>
      <vt:lpstr>Candidate research topics</vt:lpstr>
      <vt:lpstr>Next workgroup meeting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843</cp:revision>
  <dcterms:created xsi:type="dcterms:W3CDTF">2013-12-30T14:14:20Z</dcterms:created>
  <dcterms:modified xsi:type="dcterms:W3CDTF">2017-02-02T10:12:09Z</dcterms:modified>
</cp:coreProperties>
</file>